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2"/>
  </p:notesMasterIdLst>
  <p:sldIdLst>
    <p:sldId id="576" r:id="rId5"/>
    <p:sldId id="575" r:id="rId6"/>
    <p:sldId id="472" r:id="rId7"/>
    <p:sldId id="550" r:id="rId8"/>
    <p:sldId id="518" r:id="rId9"/>
    <p:sldId id="519" r:id="rId10"/>
    <p:sldId id="521" r:id="rId11"/>
    <p:sldId id="447" r:id="rId12"/>
    <p:sldId id="356" r:id="rId13"/>
    <p:sldId id="497" r:id="rId14"/>
    <p:sldId id="560" r:id="rId15"/>
    <p:sldId id="491" r:id="rId16"/>
    <p:sldId id="492" r:id="rId17"/>
    <p:sldId id="493" r:id="rId18"/>
    <p:sldId id="498" r:id="rId19"/>
    <p:sldId id="494" r:id="rId20"/>
    <p:sldId id="495" r:id="rId21"/>
    <p:sldId id="496" r:id="rId22"/>
    <p:sldId id="536" r:id="rId23"/>
    <p:sldId id="537" r:id="rId24"/>
    <p:sldId id="522" r:id="rId25"/>
    <p:sldId id="523" r:id="rId26"/>
    <p:sldId id="561" r:id="rId27"/>
    <p:sldId id="488" r:id="rId28"/>
    <p:sldId id="500" r:id="rId29"/>
    <p:sldId id="524" r:id="rId30"/>
    <p:sldId id="525" r:id="rId31"/>
    <p:sldId id="509" r:id="rId32"/>
    <p:sldId id="517" r:id="rId33"/>
    <p:sldId id="515" r:id="rId34"/>
    <p:sldId id="556" r:id="rId35"/>
    <p:sldId id="557" r:id="rId36"/>
    <p:sldId id="512" r:id="rId37"/>
    <p:sldId id="538" r:id="rId38"/>
    <p:sldId id="539" r:id="rId39"/>
    <p:sldId id="505" r:id="rId40"/>
    <p:sldId id="540" r:id="rId41"/>
    <p:sldId id="555" r:id="rId42"/>
    <p:sldId id="507" r:id="rId43"/>
    <p:sldId id="508" r:id="rId44"/>
    <p:sldId id="504" r:id="rId45"/>
    <p:sldId id="473" r:id="rId46"/>
    <p:sldId id="548" r:id="rId47"/>
    <p:sldId id="549" r:id="rId48"/>
    <p:sldId id="474" r:id="rId49"/>
    <p:sldId id="358" r:id="rId50"/>
    <p:sldId id="569" r:id="rId51"/>
    <p:sldId id="562" r:id="rId52"/>
    <p:sldId id="501" r:id="rId53"/>
    <p:sldId id="526" r:id="rId54"/>
    <p:sldId id="542" r:id="rId55"/>
    <p:sldId id="572" r:id="rId56"/>
    <p:sldId id="566" r:id="rId57"/>
    <p:sldId id="475" r:id="rId58"/>
    <p:sldId id="476" r:id="rId59"/>
    <p:sldId id="477" r:id="rId60"/>
    <p:sldId id="478" r:id="rId61"/>
    <p:sldId id="479" r:id="rId62"/>
    <p:sldId id="570" r:id="rId63"/>
    <p:sldId id="563" r:id="rId64"/>
    <p:sldId id="502" r:id="rId65"/>
    <p:sldId id="527" r:id="rId66"/>
    <p:sldId id="543" r:id="rId67"/>
    <p:sldId id="573" r:id="rId68"/>
    <p:sldId id="567" r:id="rId69"/>
    <p:sldId id="480" r:id="rId70"/>
    <p:sldId id="484" r:id="rId71"/>
    <p:sldId id="485" r:id="rId72"/>
    <p:sldId id="544" r:id="rId73"/>
    <p:sldId id="481" r:id="rId74"/>
    <p:sldId id="571" r:id="rId75"/>
    <p:sldId id="564" r:id="rId76"/>
    <p:sldId id="503" r:id="rId77"/>
    <p:sldId id="531" r:id="rId78"/>
    <p:sldId id="545" r:id="rId79"/>
    <p:sldId id="574" r:id="rId80"/>
    <p:sldId id="568" r:id="rId81"/>
    <p:sldId id="529" r:id="rId82"/>
    <p:sldId id="535" r:id="rId83"/>
    <p:sldId id="551" r:id="rId84"/>
    <p:sldId id="552" r:id="rId85"/>
    <p:sldId id="553" r:id="rId86"/>
    <p:sldId id="554" r:id="rId87"/>
    <p:sldId id="533" r:id="rId88"/>
    <p:sldId id="534" r:id="rId89"/>
    <p:sldId id="565" r:id="rId90"/>
    <p:sldId id="259"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y, Molly" initials="BM [2]" lastIdx="26" clrIdx="0">
    <p:extLst>
      <p:ext uri="{19B8F6BF-5375-455C-9EA6-DF929625EA0E}">
        <p15:presenceInfo xmlns:p15="http://schemas.microsoft.com/office/powerpoint/2012/main" userId="S::mbrady@rti.org::58db3f6d-ffc9-4fb7-a6ee-45c2081dd3de" providerId="AD"/>
      </p:ext>
    </p:extLst>
  </p:cmAuthor>
  <p:cmAuthor id="2" name="Burgert, Clara" initials="BC" lastIdx="6" clrIdx="1">
    <p:extLst>
      <p:ext uri="{19B8F6BF-5375-455C-9EA6-DF929625EA0E}">
        <p15:presenceInfo xmlns:p15="http://schemas.microsoft.com/office/powerpoint/2012/main" userId="S::cburgert@rti.org::34486627-4ff6-46d7-8ac9-77c8390f1d39" providerId="AD"/>
      </p:ext>
    </p:extLst>
  </p:cmAuthor>
  <p:cmAuthor id="3" name="Lu, Diana" initials="LD" lastIdx="4" clrIdx="2">
    <p:extLst>
      <p:ext uri="{19B8F6BF-5375-455C-9EA6-DF929625EA0E}">
        <p15:presenceInfo xmlns:p15="http://schemas.microsoft.com/office/powerpoint/2012/main" userId="S::llu@rti.org::be0c2f31-2584-4f15-a45c-097f2745c1f2" providerId="AD"/>
      </p:ext>
    </p:extLst>
  </p:cmAuthor>
  <p:cmAuthor id="4" name="Baker, Margaret" initials="BM" lastIdx="29" clrIdx="3">
    <p:extLst>
      <p:ext uri="{19B8F6BF-5375-455C-9EA6-DF929625EA0E}">
        <p15:presenceInfo xmlns:p15="http://schemas.microsoft.com/office/powerpoint/2012/main" userId="S::mbaker@rti.org::e0ef8af3-13b5-4a9d-8e26-ced4d7ff1884" providerId="AD"/>
      </p:ext>
    </p:extLst>
  </p:cmAuthor>
  <p:cmAuthor id="5" name="Dahmani, Sophia (Contractor)" initials="D(" lastIdx="2" clrIdx="4">
    <p:extLst>
      <p:ext uri="{19B8F6BF-5375-455C-9EA6-DF929625EA0E}">
        <p15:presenceInfo xmlns:p15="http://schemas.microsoft.com/office/powerpoint/2012/main" userId="S::sdahmani.contractor@rti.org::1609ac08-1e06-40f3-a5cb-f8a0e59b6ad7" providerId="AD"/>
      </p:ext>
    </p:extLst>
  </p:cmAuthor>
  <p:cmAuthor id="6" name="Mwingira, Upendo" initials="MU" lastIdx="1" clrIdx="5">
    <p:extLst>
      <p:ext uri="{19B8F6BF-5375-455C-9EA6-DF929625EA0E}">
        <p15:presenceInfo xmlns:p15="http://schemas.microsoft.com/office/powerpoint/2012/main" userId="S::umwingira@rti.org::4d5801ec-1929-4cc5-a0f4-e88c6dc4f4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C52"/>
    <a:srgbClr val="F46F21"/>
    <a:srgbClr val="0C7D21"/>
    <a:srgbClr val="15406D"/>
    <a:srgbClr val="B5E6CB"/>
    <a:srgbClr val="65D14F"/>
    <a:srgbClr val="0D717E"/>
    <a:srgbClr val="7D0C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B6D58-6C83-15DF-2F5C-D53BBE7E693E}" v="5" dt="2020-11-10T13:54:46.171"/>
    <p1510:client id="{1E9B5351-FE1F-D2B0-384B-CA7265492ECE}" v="96" dt="2020-12-01T21:05:42.375"/>
    <p1510:client id="{34A584B2-A996-4431-A746-9CF22ABD812A}" v="3" dt="2020-12-01T18:54:23.178"/>
    <p1510:client id="{7F0D2934-48F4-C086-7C62-EE3664AAA235}" v="93" dt="2020-11-02T13:30:49.440"/>
    <p1510:client id="{FA8822CB-65CE-4C9A-88E0-C93E847BB70D}" v="17" dt="2020-10-27T15:57:43.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 Id="rId9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B6496-A6CB-D644-A047-25F745070B3E}" type="datetimeFigureOut">
              <a:rPr lang="en-US" smtClean="0"/>
              <a:t>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721E6-69B7-BB4B-B256-636075C38AD2}" type="slidenum">
              <a:rPr lang="en-US" smtClean="0"/>
              <a:t>‹#›</a:t>
            </a:fld>
            <a:endParaRPr lang="en-US"/>
          </a:p>
        </p:txBody>
      </p:sp>
    </p:spTree>
    <p:extLst>
      <p:ext uri="{BB962C8B-B14F-4D97-AF65-F5344CB8AC3E}">
        <p14:creationId xmlns:p14="http://schemas.microsoft.com/office/powerpoint/2010/main" val="30929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Some of these slides could be used in the main training (e.g. norms), while others might not make sense for the main training.</a:t>
            </a:r>
          </a:p>
          <a:p>
            <a:r>
              <a:rPr lang="en-US">
                <a:cs typeface="Calibri"/>
              </a:rPr>
              <a:t>Some of the slides might be useful to present in the main training if the trainees will be responsible for cascading the training to lower levels.</a:t>
            </a:r>
          </a:p>
        </p:txBody>
      </p:sp>
      <p:sp>
        <p:nvSpPr>
          <p:cNvPr id="4" name="Slide Number Placeholder 3"/>
          <p:cNvSpPr>
            <a:spLocks noGrp="1"/>
          </p:cNvSpPr>
          <p:nvPr>
            <p:ph type="sldNum" sz="quarter" idx="5"/>
          </p:nvPr>
        </p:nvSpPr>
        <p:spPr/>
        <p:txBody>
          <a:bodyPr/>
          <a:lstStyle/>
          <a:p>
            <a:fld id="{E9F721E6-69B7-BB4B-B256-636075C38AD2}" type="slidenum">
              <a:rPr lang="en-US" smtClean="0"/>
              <a:t>3</a:t>
            </a:fld>
            <a:endParaRPr lang="en-US"/>
          </a:p>
        </p:txBody>
      </p:sp>
    </p:spTree>
    <p:extLst>
      <p:ext uri="{BB962C8B-B14F-4D97-AF65-F5344CB8AC3E}">
        <p14:creationId xmlns:p14="http://schemas.microsoft.com/office/powerpoint/2010/main" val="77352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49</a:t>
            </a:fld>
            <a:endParaRPr lang="en-US"/>
          </a:p>
        </p:txBody>
      </p:sp>
    </p:spTree>
    <p:extLst>
      <p:ext uri="{BB962C8B-B14F-4D97-AF65-F5344CB8AC3E}">
        <p14:creationId xmlns:p14="http://schemas.microsoft.com/office/powerpoint/2010/main" val="1347989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50</a:t>
            </a:fld>
            <a:endParaRPr lang="en-US"/>
          </a:p>
        </p:txBody>
      </p:sp>
    </p:spTree>
    <p:extLst>
      <p:ext uri="{BB962C8B-B14F-4D97-AF65-F5344CB8AC3E}">
        <p14:creationId xmlns:p14="http://schemas.microsoft.com/office/powerpoint/2010/main" val="60160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51</a:t>
            </a:fld>
            <a:endParaRPr lang="en-US"/>
          </a:p>
        </p:txBody>
      </p:sp>
    </p:spTree>
    <p:extLst>
      <p:ext uri="{BB962C8B-B14F-4D97-AF65-F5344CB8AC3E}">
        <p14:creationId xmlns:p14="http://schemas.microsoft.com/office/powerpoint/2010/main" val="238905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52</a:t>
            </a:fld>
            <a:endParaRPr lang="en-US"/>
          </a:p>
        </p:txBody>
      </p:sp>
    </p:spTree>
    <p:extLst>
      <p:ext uri="{BB962C8B-B14F-4D97-AF65-F5344CB8AC3E}">
        <p14:creationId xmlns:p14="http://schemas.microsoft.com/office/powerpoint/2010/main" val="105584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57</a:t>
            </a:fld>
            <a:endParaRPr lang="en-US"/>
          </a:p>
        </p:txBody>
      </p:sp>
    </p:spTree>
    <p:extLst>
      <p:ext uri="{BB962C8B-B14F-4D97-AF65-F5344CB8AC3E}">
        <p14:creationId xmlns:p14="http://schemas.microsoft.com/office/powerpoint/2010/main" val="370731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62</a:t>
            </a:fld>
            <a:endParaRPr lang="en-US"/>
          </a:p>
        </p:txBody>
      </p:sp>
    </p:spTree>
    <p:extLst>
      <p:ext uri="{BB962C8B-B14F-4D97-AF65-F5344CB8AC3E}">
        <p14:creationId xmlns:p14="http://schemas.microsoft.com/office/powerpoint/2010/main" val="161351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63</a:t>
            </a:fld>
            <a:endParaRPr lang="en-US"/>
          </a:p>
        </p:txBody>
      </p:sp>
    </p:spTree>
    <p:extLst>
      <p:ext uri="{BB962C8B-B14F-4D97-AF65-F5344CB8AC3E}">
        <p14:creationId xmlns:p14="http://schemas.microsoft.com/office/powerpoint/2010/main" val="376268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64</a:t>
            </a:fld>
            <a:endParaRPr lang="en-US"/>
          </a:p>
        </p:txBody>
      </p:sp>
    </p:spTree>
    <p:extLst>
      <p:ext uri="{BB962C8B-B14F-4D97-AF65-F5344CB8AC3E}">
        <p14:creationId xmlns:p14="http://schemas.microsoft.com/office/powerpoint/2010/main" val="2657695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67</a:t>
            </a:fld>
            <a:endParaRPr lang="en-US"/>
          </a:p>
        </p:txBody>
      </p:sp>
    </p:spTree>
    <p:extLst>
      <p:ext uri="{BB962C8B-B14F-4D97-AF65-F5344CB8AC3E}">
        <p14:creationId xmlns:p14="http://schemas.microsoft.com/office/powerpoint/2010/main" val="282120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74</a:t>
            </a:fld>
            <a:endParaRPr lang="en-US"/>
          </a:p>
        </p:txBody>
      </p:sp>
    </p:spTree>
    <p:extLst>
      <p:ext uri="{BB962C8B-B14F-4D97-AF65-F5344CB8AC3E}">
        <p14:creationId xmlns:p14="http://schemas.microsoft.com/office/powerpoint/2010/main" val="346614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F721E6-69B7-BB4B-B256-636075C38AD2}" type="slidenum">
              <a:rPr lang="en-US" smtClean="0"/>
              <a:t>4</a:t>
            </a:fld>
            <a:endParaRPr lang="en-US"/>
          </a:p>
        </p:txBody>
      </p:sp>
    </p:spTree>
    <p:extLst>
      <p:ext uri="{BB962C8B-B14F-4D97-AF65-F5344CB8AC3E}">
        <p14:creationId xmlns:p14="http://schemas.microsoft.com/office/powerpoint/2010/main" val="3762016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75</a:t>
            </a:fld>
            <a:endParaRPr lang="en-US"/>
          </a:p>
        </p:txBody>
      </p:sp>
    </p:spTree>
    <p:extLst>
      <p:ext uri="{BB962C8B-B14F-4D97-AF65-F5344CB8AC3E}">
        <p14:creationId xmlns:p14="http://schemas.microsoft.com/office/powerpoint/2010/main" val="145299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9F721E6-69B7-BB4B-B256-636075C38AD2}" type="slidenum">
              <a:rPr lang="en-US" smtClean="0"/>
              <a:t>76</a:t>
            </a:fld>
            <a:endParaRPr lang="en-US"/>
          </a:p>
        </p:txBody>
      </p:sp>
    </p:spTree>
    <p:extLst>
      <p:ext uri="{BB962C8B-B14F-4D97-AF65-F5344CB8AC3E}">
        <p14:creationId xmlns:p14="http://schemas.microsoft.com/office/powerpoint/2010/main" val="3857387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F721E6-69B7-BB4B-B256-636075C38AD2}" type="slidenum">
              <a:rPr lang="en-US" smtClean="0"/>
              <a:t>81</a:t>
            </a:fld>
            <a:endParaRPr lang="en-US"/>
          </a:p>
        </p:txBody>
      </p:sp>
    </p:spTree>
    <p:extLst>
      <p:ext uri="{BB962C8B-B14F-4D97-AF65-F5344CB8AC3E}">
        <p14:creationId xmlns:p14="http://schemas.microsoft.com/office/powerpoint/2010/main" val="1991044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Depending on local guidance, could also add questions about participants mask wearing and/or crowd control.</a:t>
            </a:r>
          </a:p>
        </p:txBody>
      </p:sp>
      <p:sp>
        <p:nvSpPr>
          <p:cNvPr id="4" name="Slide Number Placeholder 3"/>
          <p:cNvSpPr>
            <a:spLocks noGrp="1"/>
          </p:cNvSpPr>
          <p:nvPr>
            <p:ph type="sldNum" sz="quarter" idx="5"/>
          </p:nvPr>
        </p:nvSpPr>
        <p:spPr/>
        <p:txBody>
          <a:bodyPr/>
          <a:lstStyle/>
          <a:p>
            <a:fld id="{E9F721E6-69B7-BB4B-B256-636075C38AD2}" type="slidenum">
              <a:rPr lang="en-US" smtClean="0"/>
              <a:t>85</a:t>
            </a:fld>
            <a:endParaRPr lang="en-US"/>
          </a:p>
        </p:txBody>
      </p:sp>
    </p:spTree>
    <p:extLst>
      <p:ext uri="{BB962C8B-B14F-4D97-AF65-F5344CB8AC3E}">
        <p14:creationId xmlns:p14="http://schemas.microsoft.com/office/powerpoint/2010/main" val="415663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for higher-level trainings</a:t>
            </a:r>
          </a:p>
        </p:txBody>
      </p:sp>
      <p:sp>
        <p:nvSpPr>
          <p:cNvPr id="4" name="Slide Number Placeholder 3"/>
          <p:cNvSpPr>
            <a:spLocks noGrp="1"/>
          </p:cNvSpPr>
          <p:nvPr>
            <p:ph type="sldNum" sz="quarter" idx="5"/>
          </p:nvPr>
        </p:nvSpPr>
        <p:spPr/>
        <p:txBody>
          <a:bodyPr/>
          <a:lstStyle/>
          <a:p>
            <a:fld id="{E9F721E6-69B7-BB4B-B256-636075C38AD2}" type="slidenum">
              <a:rPr lang="en-US" smtClean="0"/>
              <a:t>5</a:t>
            </a:fld>
            <a:endParaRPr lang="en-US"/>
          </a:p>
        </p:txBody>
      </p:sp>
    </p:spTree>
    <p:extLst>
      <p:ext uri="{BB962C8B-B14F-4D97-AF65-F5344CB8AC3E}">
        <p14:creationId xmlns:p14="http://schemas.microsoft.com/office/powerpoint/2010/main" val="177588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for higher-level trainings</a:t>
            </a:r>
          </a:p>
        </p:txBody>
      </p:sp>
      <p:sp>
        <p:nvSpPr>
          <p:cNvPr id="4" name="Slide Number Placeholder 3"/>
          <p:cNvSpPr>
            <a:spLocks noGrp="1"/>
          </p:cNvSpPr>
          <p:nvPr>
            <p:ph type="sldNum" sz="quarter" idx="5"/>
          </p:nvPr>
        </p:nvSpPr>
        <p:spPr/>
        <p:txBody>
          <a:bodyPr/>
          <a:lstStyle/>
          <a:p>
            <a:fld id="{E9F721E6-69B7-BB4B-B256-636075C38AD2}" type="slidenum">
              <a:rPr lang="en-US" smtClean="0"/>
              <a:t>6</a:t>
            </a:fld>
            <a:endParaRPr lang="en-US"/>
          </a:p>
        </p:txBody>
      </p:sp>
    </p:spTree>
    <p:extLst>
      <p:ext uri="{BB962C8B-B14F-4D97-AF65-F5344CB8AC3E}">
        <p14:creationId xmlns:p14="http://schemas.microsoft.com/office/powerpoint/2010/main" val="70470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for higher-level trainings</a:t>
            </a:r>
          </a:p>
        </p:txBody>
      </p:sp>
      <p:sp>
        <p:nvSpPr>
          <p:cNvPr id="4" name="Slide Number Placeholder 3"/>
          <p:cNvSpPr>
            <a:spLocks noGrp="1"/>
          </p:cNvSpPr>
          <p:nvPr>
            <p:ph type="sldNum" sz="quarter" idx="5"/>
          </p:nvPr>
        </p:nvSpPr>
        <p:spPr/>
        <p:txBody>
          <a:bodyPr/>
          <a:lstStyle/>
          <a:p>
            <a:fld id="{E9F721E6-69B7-BB4B-B256-636075C38AD2}" type="slidenum">
              <a:rPr lang="en-US" smtClean="0"/>
              <a:t>7</a:t>
            </a:fld>
            <a:endParaRPr lang="en-US"/>
          </a:p>
        </p:txBody>
      </p:sp>
    </p:spTree>
    <p:extLst>
      <p:ext uri="{BB962C8B-B14F-4D97-AF65-F5344CB8AC3E}">
        <p14:creationId xmlns:p14="http://schemas.microsoft.com/office/powerpoint/2010/main" val="236670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F721E6-69B7-BB4B-B256-636075C38AD2}" type="slidenum">
              <a:rPr lang="en-US" smtClean="0"/>
              <a:t>18</a:t>
            </a:fld>
            <a:endParaRPr lang="en-US"/>
          </a:p>
        </p:txBody>
      </p:sp>
    </p:spTree>
    <p:extLst>
      <p:ext uri="{BB962C8B-B14F-4D97-AF65-F5344CB8AC3E}">
        <p14:creationId xmlns:p14="http://schemas.microsoft.com/office/powerpoint/2010/main" val="10896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33</a:t>
            </a:fld>
            <a:endParaRPr lang="en-US"/>
          </a:p>
        </p:txBody>
      </p:sp>
    </p:spTree>
    <p:extLst>
      <p:ext uri="{BB962C8B-B14F-4D97-AF65-F5344CB8AC3E}">
        <p14:creationId xmlns:p14="http://schemas.microsoft.com/office/powerpoint/2010/main" val="221321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having to wear masks may be modified or deleted from slide depending on local guidance.</a:t>
            </a:r>
          </a:p>
        </p:txBody>
      </p:sp>
      <p:sp>
        <p:nvSpPr>
          <p:cNvPr id="4" name="Slide Number Placeholder 3"/>
          <p:cNvSpPr>
            <a:spLocks noGrp="1"/>
          </p:cNvSpPr>
          <p:nvPr>
            <p:ph type="sldNum" sz="quarter" idx="5"/>
          </p:nvPr>
        </p:nvSpPr>
        <p:spPr/>
        <p:txBody>
          <a:bodyPr/>
          <a:lstStyle/>
          <a:p>
            <a:fld id="{E9F721E6-69B7-BB4B-B256-636075C38AD2}" type="slidenum">
              <a:rPr lang="en-US" smtClean="0"/>
              <a:t>44</a:t>
            </a:fld>
            <a:endParaRPr lang="en-US"/>
          </a:p>
        </p:txBody>
      </p:sp>
    </p:spTree>
    <p:extLst>
      <p:ext uri="{BB962C8B-B14F-4D97-AF65-F5344CB8AC3E}">
        <p14:creationId xmlns:p14="http://schemas.microsoft.com/office/powerpoint/2010/main" val="206581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Second bullet should only be included if written consent forms are used</a:t>
            </a:r>
          </a:p>
        </p:txBody>
      </p:sp>
      <p:sp>
        <p:nvSpPr>
          <p:cNvPr id="4" name="Slide Number Placeholder 3"/>
          <p:cNvSpPr>
            <a:spLocks noGrp="1"/>
          </p:cNvSpPr>
          <p:nvPr>
            <p:ph type="sldNum" sz="quarter" idx="5"/>
          </p:nvPr>
        </p:nvSpPr>
        <p:spPr/>
        <p:txBody>
          <a:bodyPr/>
          <a:lstStyle/>
          <a:p>
            <a:fld id="{E9F721E6-69B7-BB4B-B256-636075C38AD2}" type="slidenum">
              <a:rPr lang="en-US" smtClean="0"/>
              <a:t>45</a:t>
            </a:fld>
            <a:endParaRPr lang="en-US"/>
          </a:p>
        </p:txBody>
      </p:sp>
    </p:spTree>
    <p:extLst>
      <p:ext uri="{BB962C8B-B14F-4D97-AF65-F5344CB8AC3E}">
        <p14:creationId xmlns:p14="http://schemas.microsoft.com/office/powerpoint/2010/main" val="1953282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_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ctrTitle" hasCustomPrompt="1"/>
          </p:nvPr>
        </p:nvSpPr>
        <p:spPr>
          <a:xfrm>
            <a:off x="365760" y="2286000"/>
            <a:ext cx="8027894" cy="693573"/>
          </a:xfrm>
        </p:spPr>
        <p:txBody>
          <a:bodyPr anchor="t" anchorCtr="0">
            <a:normAutofit/>
          </a:bodyPr>
          <a:lstStyle>
            <a:lvl1pPr algn="l">
              <a:defRPr sz="4800" b="1" i="0" baseline="0">
                <a:solidFill>
                  <a:schemeClr val="bg1"/>
                </a:solidFill>
                <a:latin typeface="Calibri" charset="0"/>
                <a:ea typeface="Calibri" charset="0"/>
                <a:cs typeface="Calibri" charset="0"/>
              </a:defRPr>
            </a:lvl1pPr>
          </a:lstStyle>
          <a:p>
            <a:r>
              <a:rPr lang="en-US"/>
              <a:t>CLICK TO EDIT COVER TITLE</a:t>
            </a:r>
          </a:p>
        </p:txBody>
      </p:sp>
      <p:sp>
        <p:nvSpPr>
          <p:cNvPr id="3" name="Subtitle 2"/>
          <p:cNvSpPr>
            <a:spLocks noGrp="1"/>
          </p:cNvSpPr>
          <p:nvPr>
            <p:ph type="subTitle" idx="1" hasCustomPrompt="1"/>
          </p:nvPr>
        </p:nvSpPr>
        <p:spPr>
          <a:xfrm>
            <a:off x="365760" y="3263024"/>
            <a:ext cx="6858000" cy="412505"/>
          </a:xfrm>
        </p:spPr>
        <p:txBody>
          <a:bodyPr>
            <a:normAutofit/>
          </a:bodyPr>
          <a:lstStyle>
            <a:lvl1pPr marL="0" indent="0" algn="l">
              <a:buNone/>
              <a:defRPr sz="2000" b="1" i="0" baseline="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  DATE</a:t>
            </a:r>
          </a:p>
        </p:txBody>
      </p:sp>
    </p:spTree>
    <p:extLst>
      <p:ext uri="{BB962C8B-B14F-4D97-AF65-F5344CB8AC3E}">
        <p14:creationId xmlns:p14="http://schemas.microsoft.com/office/powerpoint/2010/main" val="74830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_TWO CONTENT_BLU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80160"/>
            <a:ext cx="9144000" cy="5577839"/>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61851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TLE_BLU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80160"/>
            <a:ext cx="9144000" cy="5577839"/>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5" name="Rectangle 4"/>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659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TTERN_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4" name="Picture Placeholder 3"/>
          <p:cNvSpPr>
            <a:spLocks noGrp="1"/>
          </p:cNvSpPr>
          <p:nvPr>
            <p:ph type="pic" sz="quarter" idx="13"/>
          </p:nvPr>
        </p:nvSpPr>
        <p:spPr>
          <a:xfrm>
            <a:off x="4572000" y="0"/>
            <a:ext cx="4572000" cy="6858000"/>
          </a:xfrm>
        </p:spPr>
        <p:txBody>
          <a:bodyPr/>
          <a:lstStyle/>
          <a:p>
            <a:r>
              <a:rPr lang="en-US"/>
              <a:t>Click icon to add picture</a:t>
            </a:r>
          </a:p>
        </p:txBody>
      </p:sp>
    </p:spTree>
    <p:extLst>
      <p:ext uri="{BB962C8B-B14F-4D97-AF65-F5344CB8AC3E}">
        <p14:creationId xmlns:p14="http://schemas.microsoft.com/office/powerpoint/2010/main" val="1151820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VER_MARO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2" cy="6857237"/>
          </a:xfrm>
          <a:prstGeom prst="rect">
            <a:avLst/>
          </a:prstGeom>
        </p:spPr>
      </p:pic>
      <p:sp>
        <p:nvSpPr>
          <p:cNvPr id="2" name="Title 1"/>
          <p:cNvSpPr>
            <a:spLocks noGrp="1"/>
          </p:cNvSpPr>
          <p:nvPr>
            <p:ph type="ctrTitle" hasCustomPrompt="1"/>
          </p:nvPr>
        </p:nvSpPr>
        <p:spPr>
          <a:xfrm>
            <a:off x="365760" y="2286000"/>
            <a:ext cx="8027894" cy="693573"/>
          </a:xfrm>
        </p:spPr>
        <p:txBody>
          <a:bodyPr anchor="t" anchorCtr="0">
            <a:normAutofit/>
          </a:bodyPr>
          <a:lstStyle>
            <a:lvl1pPr algn="l">
              <a:defRPr sz="4800" b="1" i="0" baseline="0">
                <a:solidFill>
                  <a:schemeClr val="bg1"/>
                </a:solidFill>
                <a:latin typeface="Calibri" charset="0"/>
                <a:ea typeface="Calibri" charset="0"/>
                <a:cs typeface="Calibri" charset="0"/>
              </a:defRPr>
            </a:lvl1pPr>
          </a:lstStyle>
          <a:p>
            <a:r>
              <a:rPr lang="en-US"/>
              <a:t>CLICK TO EDIT COVER TITLE</a:t>
            </a:r>
          </a:p>
        </p:txBody>
      </p:sp>
      <p:sp>
        <p:nvSpPr>
          <p:cNvPr id="3" name="Subtitle 2"/>
          <p:cNvSpPr>
            <a:spLocks noGrp="1"/>
          </p:cNvSpPr>
          <p:nvPr>
            <p:ph type="subTitle" idx="1" hasCustomPrompt="1"/>
          </p:nvPr>
        </p:nvSpPr>
        <p:spPr>
          <a:xfrm>
            <a:off x="365760" y="3263024"/>
            <a:ext cx="6858000" cy="412505"/>
          </a:xfrm>
        </p:spPr>
        <p:txBody>
          <a:bodyPr>
            <a:normAutofit/>
          </a:bodyPr>
          <a:lstStyle>
            <a:lvl1pPr marL="0" indent="0" algn="l">
              <a:buNone/>
              <a:defRPr sz="2000" b="1" i="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  DATE</a:t>
            </a:r>
          </a:p>
        </p:txBody>
      </p:sp>
    </p:spTree>
    <p:extLst>
      <p:ext uri="{BB962C8B-B14F-4D97-AF65-F5344CB8AC3E}">
        <p14:creationId xmlns:p14="http://schemas.microsoft.com/office/powerpoint/2010/main" val="22507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MARO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366220"/>
            <a:ext cx="9144000" cy="549177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663593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_CONTENT_MARO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366220"/>
            <a:ext cx="9144000" cy="549177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629005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_TWO CONTENT_MARO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366220"/>
            <a:ext cx="9144000" cy="5491779"/>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772925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TITLE_MARO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366220"/>
            <a:ext cx="9144000" cy="5491779"/>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5" name="Rectangle 4"/>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791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TERN_MARO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4" name="Picture Placeholder 3"/>
          <p:cNvSpPr>
            <a:spLocks noGrp="1"/>
          </p:cNvSpPr>
          <p:nvPr>
            <p:ph type="pic" sz="quarter" idx="13"/>
          </p:nvPr>
        </p:nvSpPr>
        <p:spPr>
          <a:xfrm>
            <a:off x="4572000" y="0"/>
            <a:ext cx="4572000" cy="6858000"/>
          </a:xfrm>
        </p:spPr>
        <p:txBody>
          <a:bodyPr/>
          <a:lstStyle/>
          <a:p>
            <a:r>
              <a:rPr lang="en-US"/>
              <a:t>Click icon to add picture</a:t>
            </a:r>
          </a:p>
        </p:txBody>
      </p:sp>
    </p:spTree>
    <p:extLst>
      <p:ext uri="{BB962C8B-B14F-4D97-AF65-F5344CB8AC3E}">
        <p14:creationId xmlns:p14="http://schemas.microsoft.com/office/powerpoint/2010/main" val="1587695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VER_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1" cy="6857236"/>
          </a:xfrm>
          <a:prstGeom prst="rect">
            <a:avLst/>
          </a:prstGeom>
        </p:spPr>
      </p:pic>
      <p:sp>
        <p:nvSpPr>
          <p:cNvPr id="2" name="Title 1"/>
          <p:cNvSpPr>
            <a:spLocks noGrp="1"/>
          </p:cNvSpPr>
          <p:nvPr>
            <p:ph type="ctrTitle" hasCustomPrompt="1"/>
          </p:nvPr>
        </p:nvSpPr>
        <p:spPr>
          <a:xfrm>
            <a:off x="365760" y="2286000"/>
            <a:ext cx="8027894" cy="693573"/>
          </a:xfrm>
        </p:spPr>
        <p:txBody>
          <a:bodyPr anchor="t" anchorCtr="0">
            <a:normAutofit/>
          </a:bodyPr>
          <a:lstStyle>
            <a:lvl1pPr algn="l">
              <a:defRPr sz="4800" b="1" i="0" baseline="0">
                <a:solidFill>
                  <a:schemeClr val="bg1"/>
                </a:solidFill>
                <a:latin typeface="Calibri" charset="0"/>
                <a:ea typeface="Calibri" charset="0"/>
                <a:cs typeface="Calibri" charset="0"/>
              </a:defRPr>
            </a:lvl1pPr>
          </a:lstStyle>
          <a:p>
            <a:r>
              <a:rPr lang="en-US"/>
              <a:t>CLICK TO EDIT COVER TITLE</a:t>
            </a:r>
          </a:p>
        </p:txBody>
      </p:sp>
      <p:sp>
        <p:nvSpPr>
          <p:cNvPr id="3" name="Subtitle 2"/>
          <p:cNvSpPr>
            <a:spLocks noGrp="1"/>
          </p:cNvSpPr>
          <p:nvPr>
            <p:ph type="subTitle" idx="1" hasCustomPrompt="1"/>
          </p:nvPr>
        </p:nvSpPr>
        <p:spPr>
          <a:xfrm>
            <a:off x="365760" y="3263024"/>
            <a:ext cx="6858000" cy="412505"/>
          </a:xfrm>
        </p:spPr>
        <p:txBody>
          <a:bodyPr>
            <a:normAutofit/>
          </a:bodyPr>
          <a:lstStyle>
            <a:lvl1pPr marL="0" indent="0" algn="l">
              <a:buNone/>
              <a:defRPr sz="2000" b="1" i="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  DATE</a:t>
            </a:r>
          </a:p>
        </p:txBody>
      </p:sp>
    </p:spTree>
    <p:extLst>
      <p:ext uri="{BB962C8B-B14F-4D97-AF65-F5344CB8AC3E}">
        <p14:creationId xmlns:p14="http://schemas.microsoft.com/office/powerpoint/2010/main" val="18792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ORAN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15844"/>
            <a:ext cx="9142984" cy="5542156"/>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022737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PURP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01675"/>
            <a:ext cx="9143998" cy="5556324"/>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756196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_CONTENT_PURP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01675"/>
            <a:ext cx="9143998" cy="5556324"/>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890068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ITLE_TWO CONTENT_PURPL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01675"/>
            <a:ext cx="9143998" cy="5556324"/>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
        <p:nvSpPr>
          <p:cNvPr id="5" name="TextBox 4"/>
          <p:cNvSpPr txBox="1"/>
          <p:nvPr userDrawn="1"/>
        </p:nvSpPr>
        <p:spPr>
          <a:xfrm>
            <a:off x="10094026" y="3669475"/>
            <a:ext cx="237566" cy="369332"/>
          </a:xfrm>
          <a:prstGeom prst="rect">
            <a:avLst/>
          </a:prstGeom>
          <a:noFill/>
        </p:spPr>
        <p:txBody>
          <a:bodyPr wrap="none" rtlCol="0">
            <a:spAutoFit/>
          </a:bodyPr>
          <a:lstStyle/>
          <a:p>
            <a:r>
              <a:rPr lang="en-US"/>
              <a:t> </a:t>
            </a:r>
          </a:p>
        </p:txBody>
      </p:sp>
    </p:spTree>
    <p:extLst>
      <p:ext uri="{BB962C8B-B14F-4D97-AF65-F5344CB8AC3E}">
        <p14:creationId xmlns:p14="http://schemas.microsoft.com/office/powerpoint/2010/main" val="142872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TITLE_PURP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01675"/>
            <a:ext cx="9143998" cy="5556324"/>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5" name="Rectangle 4"/>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19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TTERN_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4" name="Picture Placeholder 3"/>
          <p:cNvSpPr>
            <a:spLocks noGrp="1"/>
          </p:cNvSpPr>
          <p:nvPr>
            <p:ph type="pic" sz="quarter" idx="13"/>
          </p:nvPr>
        </p:nvSpPr>
        <p:spPr>
          <a:xfrm>
            <a:off x="4572000" y="0"/>
            <a:ext cx="4572000" cy="6858000"/>
          </a:xfrm>
        </p:spPr>
        <p:txBody>
          <a:bodyPr/>
          <a:lstStyle/>
          <a:p>
            <a:r>
              <a:rPr lang="en-US"/>
              <a:t>Click icon to add picture</a:t>
            </a:r>
          </a:p>
        </p:txBody>
      </p:sp>
    </p:spTree>
    <p:extLst>
      <p:ext uri="{BB962C8B-B14F-4D97-AF65-F5344CB8AC3E}">
        <p14:creationId xmlns:p14="http://schemas.microsoft.com/office/powerpoint/2010/main" val="524577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_T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1" cy="6857235"/>
          </a:xfrm>
          <a:prstGeom prst="rect">
            <a:avLst/>
          </a:prstGeom>
        </p:spPr>
      </p:pic>
      <p:sp>
        <p:nvSpPr>
          <p:cNvPr id="2" name="Title 1"/>
          <p:cNvSpPr>
            <a:spLocks noGrp="1"/>
          </p:cNvSpPr>
          <p:nvPr>
            <p:ph type="ctrTitle" hasCustomPrompt="1"/>
          </p:nvPr>
        </p:nvSpPr>
        <p:spPr>
          <a:xfrm>
            <a:off x="365760" y="2286000"/>
            <a:ext cx="8027894" cy="693573"/>
          </a:xfrm>
        </p:spPr>
        <p:txBody>
          <a:bodyPr anchor="t" anchorCtr="0">
            <a:normAutofit/>
          </a:bodyPr>
          <a:lstStyle>
            <a:lvl1pPr algn="l">
              <a:defRPr sz="4800" b="1" i="0" baseline="0">
                <a:solidFill>
                  <a:schemeClr val="bg1"/>
                </a:solidFill>
                <a:latin typeface="Calibri" charset="0"/>
                <a:ea typeface="Calibri" charset="0"/>
                <a:cs typeface="Calibri" charset="0"/>
              </a:defRPr>
            </a:lvl1pPr>
          </a:lstStyle>
          <a:p>
            <a:r>
              <a:rPr lang="en-US"/>
              <a:t>CLICK TO EDIT COVER TITLE</a:t>
            </a:r>
          </a:p>
        </p:txBody>
      </p:sp>
      <p:sp>
        <p:nvSpPr>
          <p:cNvPr id="3" name="Subtitle 2"/>
          <p:cNvSpPr>
            <a:spLocks noGrp="1"/>
          </p:cNvSpPr>
          <p:nvPr>
            <p:ph type="subTitle" idx="1" hasCustomPrompt="1"/>
          </p:nvPr>
        </p:nvSpPr>
        <p:spPr>
          <a:xfrm>
            <a:off x="365760" y="3263024"/>
            <a:ext cx="6858000" cy="412505"/>
          </a:xfrm>
        </p:spPr>
        <p:txBody>
          <a:bodyPr>
            <a:normAutofit/>
          </a:bodyPr>
          <a:lstStyle>
            <a:lvl1pPr marL="0" indent="0" algn="l">
              <a:buNone/>
              <a:defRPr sz="2000" b="1" i="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  DATE</a:t>
            </a:r>
          </a:p>
        </p:txBody>
      </p:sp>
    </p:spTree>
    <p:extLst>
      <p:ext uri="{BB962C8B-B14F-4D97-AF65-F5344CB8AC3E}">
        <p14:creationId xmlns:p14="http://schemas.microsoft.com/office/powerpoint/2010/main" val="149181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TEAL">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76978"/>
            <a:ext cx="9143998" cy="548101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771639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_CONTENT_TEAL">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76978"/>
            <a:ext cx="9143998" cy="548101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433412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_TWO CONTENT_TEAL">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76978"/>
            <a:ext cx="9143998" cy="5481019"/>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
        <p:nvSpPr>
          <p:cNvPr id="5" name="TextBox 4"/>
          <p:cNvSpPr txBox="1"/>
          <p:nvPr userDrawn="1"/>
        </p:nvSpPr>
        <p:spPr>
          <a:xfrm>
            <a:off x="10094026" y="3669475"/>
            <a:ext cx="237566" cy="369332"/>
          </a:xfrm>
          <a:prstGeom prst="rect">
            <a:avLst/>
          </a:prstGeom>
          <a:noFill/>
        </p:spPr>
        <p:txBody>
          <a:bodyPr wrap="none" rtlCol="0">
            <a:spAutoFit/>
          </a:bodyPr>
          <a:lstStyle/>
          <a:p>
            <a:r>
              <a:rPr lang="en-US"/>
              <a:t> </a:t>
            </a:r>
          </a:p>
        </p:txBody>
      </p:sp>
    </p:spTree>
    <p:extLst>
      <p:ext uri="{BB962C8B-B14F-4D97-AF65-F5344CB8AC3E}">
        <p14:creationId xmlns:p14="http://schemas.microsoft.com/office/powerpoint/2010/main" val="1738777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TITLE_TEAL">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1376978"/>
            <a:ext cx="9143998" cy="5481019"/>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5" name="Rectangle 4"/>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0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_CONTENT_ORANG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15844"/>
            <a:ext cx="9142984" cy="5542156"/>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313020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TTERN_T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4" name="Picture Placeholder 3"/>
          <p:cNvSpPr>
            <a:spLocks noGrp="1"/>
          </p:cNvSpPr>
          <p:nvPr>
            <p:ph type="pic" sz="quarter" idx="13"/>
          </p:nvPr>
        </p:nvSpPr>
        <p:spPr>
          <a:xfrm>
            <a:off x="4572000" y="0"/>
            <a:ext cx="4572000" cy="6858000"/>
          </a:xfrm>
        </p:spPr>
        <p:txBody>
          <a:bodyPr/>
          <a:lstStyle/>
          <a:p>
            <a:r>
              <a:rPr lang="en-US"/>
              <a:t>Click icon to add picture</a:t>
            </a:r>
          </a:p>
        </p:txBody>
      </p:sp>
    </p:spTree>
    <p:extLst>
      <p:ext uri="{BB962C8B-B14F-4D97-AF65-F5344CB8AC3E}">
        <p14:creationId xmlns:p14="http://schemas.microsoft.com/office/powerpoint/2010/main" val="1704826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_PROGRAM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0" cy="6857235"/>
          </a:xfrm>
          <a:prstGeom prst="rect">
            <a:avLst/>
          </a:prstGeom>
        </p:spPr>
      </p:pic>
      <p:sp>
        <p:nvSpPr>
          <p:cNvPr id="8" name="Subtitle 2"/>
          <p:cNvSpPr>
            <a:spLocks noGrp="1"/>
          </p:cNvSpPr>
          <p:nvPr>
            <p:ph type="subTitle" idx="1" hasCustomPrompt="1"/>
          </p:nvPr>
        </p:nvSpPr>
        <p:spPr>
          <a:xfrm>
            <a:off x="462579" y="4059089"/>
            <a:ext cx="6858000" cy="549487"/>
          </a:xfrm>
        </p:spPr>
        <p:txBody>
          <a:bodyPr>
            <a:normAutofit/>
          </a:bodyPr>
          <a:lstStyle>
            <a:lvl1pPr marL="0" indent="0" algn="l">
              <a:buNone/>
              <a:defRPr sz="2000" b="1" i="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 name="Title 1"/>
          <p:cNvSpPr>
            <a:spLocks noGrp="1"/>
          </p:cNvSpPr>
          <p:nvPr>
            <p:ph type="title" hasCustomPrompt="1"/>
          </p:nvPr>
        </p:nvSpPr>
        <p:spPr>
          <a:xfrm>
            <a:off x="462579" y="4608576"/>
            <a:ext cx="6858000" cy="638484"/>
          </a:xfrm>
        </p:spPr>
        <p:txBody>
          <a:bodyPr>
            <a:normAutofit/>
          </a:bodyPr>
          <a:lstStyle>
            <a:lvl1pPr>
              <a:defRPr sz="1800" b="0">
                <a:solidFill>
                  <a:schemeClr val="bg1"/>
                </a:solidFill>
              </a:defRPr>
            </a:lvl1pPr>
          </a:lstStyle>
          <a:p>
            <a:r>
              <a:rPr lang="en-US"/>
              <a:t>CLICK TO EDIT AUTHOR NAME | DATE</a:t>
            </a:r>
          </a:p>
        </p:txBody>
      </p:sp>
    </p:spTree>
    <p:extLst>
      <p:ext uri="{BB962C8B-B14F-4D97-AF65-F5344CB8AC3E}">
        <p14:creationId xmlns:p14="http://schemas.microsoft.com/office/powerpoint/2010/main" val="1988724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PROGRAM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35024"/>
            <a:ext cx="9144000" cy="5522976"/>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2047684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_CONTENT_PROGRAM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35024"/>
            <a:ext cx="9144000" cy="5522976"/>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2019392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ITLE_TWO CONTENT_PROGRAM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35024"/>
            <a:ext cx="9144000" cy="5522976"/>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
        <p:nvSpPr>
          <p:cNvPr id="5" name="TextBox 4"/>
          <p:cNvSpPr txBox="1"/>
          <p:nvPr userDrawn="1"/>
        </p:nvSpPr>
        <p:spPr>
          <a:xfrm>
            <a:off x="10094026" y="3669475"/>
            <a:ext cx="237566" cy="369332"/>
          </a:xfrm>
          <a:prstGeom prst="rect">
            <a:avLst/>
          </a:prstGeom>
          <a:noFill/>
        </p:spPr>
        <p:txBody>
          <a:bodyPr wrap="none" rtlCol="0">
            <a:spAutoFit/>
          </a:bodyPr>
          <a:lstStyle/>
          <a:p>
            <a:r>
              <a:rPr lang="en-US"/>
              <a:t> </a:t>
            </a:r>
          </a:p>
        </p:txBody>
      </p:sp>
    </p:spTree>
    <p:extLst>
      <p:ext uri="{BB962C8B-B14F-4D97-AF65-F5344CB8AC3E}">
        <p14:creationId xmlns:p14="http://schemas.microsoft.com/office/powerpoint/2010/main" val="748864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TITLE_PROGRAM ONL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35024"/>
            <a:ext cx="9144000" cy="5522976"/>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5" name="Rectangle 4"/>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049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TTERN_PROGRAM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0"/>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4" name="Picture Placeholder 3"/>
          <p:cNvSpPr>
            <a:spLocks noGrp="1"/>
          </p:cNvSpPr>
          <p:nvPr>
            <p:ph type="pic" sz="quarter" idx="13"/>
          </p:nvPr>
        </p:nvSpPr>
        <p:spPr>
          <a:xfrm>
            <a:off x="4572000" y="0"/>
            <a:ext cx="4572000" cy="6858000"/>
          </a:xfrm>
        </p:spPr>
        <p:txBody>
          <a:bodyPr/>
          <a:lstStyle/>
          <a:p>
            <a:r>
              <a:rPr lang="en-US"/>
              <a:t>Click icon to add picture</a:t>
            </a:r>
          </a:p>
        </p:txBody>
      </p:sp>
    </p:spTree>
    <p:extLst>
      <p:ext uri="{BB962C8B-B14F-4D97-AF65-F5344CB8AC3E}">
        <p14:creationId xmlns:p14="http://schemas.microsoft.com/office/powerpoint/2010/main" val="474364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2" name="Title 1"/>
          <p:cNvSpPr>
            <a:spLocks noGrp="1"/>
          </p:cNvSpPr>
          <p:nvPr>
            <p:ph type="title" hasCustomPrompt="1"/>
          </p:nvPr>
        </p:nvSpPr>
        <p:spPr>
          <a:xfrm>
            <a:off x="457200" y="1639228"/>
            <a:ext cx="8307658" cy="3735659"/>
          </a:xfrm>
        </p:spPr>
        <p:txBody>
          <a:bodyPr>
            <a:normAutofit/>
          </a:bodyPr>
          <a:lstStyle>
            <a:lvl1pPr algn="ctr">
              <a:defRPr sz="4800" b="0">
                <a:solidFill>
                  <a:schemeClr val="bg1"/>
                </a:solidFill>
                <a:latin typeface="Cambria" charset="0"/>
                <a:ea typeface="Cambria" charset="0"/>
                <a:cs typeface="Cambria" charset="0"/>
              </a:defRPr>
            </a:lvl1pPr>
          </a:lstStyle>
          <a:p>
            <a:r>
              <a:rPr lang="en-US"/>
              <a:t>“Click to edit quote”</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21606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DIVIDER_TOP TEX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9144000" cy="6858000"/>
          </a:xfrm>
        </p:spPr>
        <p:txBody>
          <a:bodyPr/>
          <a:lstStyle/>
          <a:p>
            <a:r>
              <a:rPr lang="en-US"/>
              <a:t>Click icon to add picture</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2" name="Title 1"/>
          <p:cNvSpPr>
            <a:spLocks noGrp="1"/>
          </p:cNvSpPr>
          <p:nvPr>
            <p:ph type="title" hasCustomPrompt="1"/>
          </p:nvPr>
        </p:nvSpPr>
        <p:spPr>
          <a:xfrm>
            <a:off x="0" y="-1"/>
            <a:ext cx="9144000" cy="1323191"/>
          </a:xfrm>
          <a:solidFill>
            <a:srgbClr val="15406D">
              <a:alpha val="50000"/>
            </a:srgbClr>
          </a:solidFill>
        </p:spPr>
        <p:txBody>
          <a:bodyPr lIns="457200" tIns="457200" rIns="228600" bIns="228600">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34142"/>
            <a:ext cx="9144000" cy="498929"/>
          </a:xfrm>
          <a:prstGeom prst="rect">
            <a:avLst/>
          </a:prstGeom>
        </p:spPr>
      </p:pic>
    </p:spTree>
    <p:extLst>
      <p:ext uri="{BB962C8B-B14F-4D97-AF65-F5344CB8AC3E}">
        <p14:creationId xmlns:p14="http://schemas.microsoft.com/office/powerpoint/2010/main" val="1711194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DIVIDER_BOTTOM TEX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9144000" cy="6858000"/>
          </a:xfrm>
        </p:spPr>
        <p:txBody>
          <a:bodyPr/>
          <a:lstStyle/>
          <a:p>
            <a:r>
              <a:rPr lang="en-US"/>
              <a:t>Click icon to add picture</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2" name="Title 1"/>
          <p:cNvSpPr>
            <a:spLocks noGrp="1"/>
          </p:cNvSpPr>
          <p:nvPr>
            <p:ph type="title" hasCustomPrompt="1"/>
          </p:nvPr>
        </p:nvSpPr>
        <p:spPr>
          <a:xfrm>
            <a:off x="0" y="5534809"/>
            <a:ext cx="9144000" cy="1323191"/>
          </a:xfrm>
          <a:solidFill>
            <a:srgbClr val="15406D">
              <a:alpha val="50000"/>
            </a:srgbClr>
          </a:solidFill>
        </p:spPr>
        <p:txBody>
          <a:bodyPr lIns="457200" tIns="457200" rIns="228600" bIns="228600">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231554"/>
            <a:ext cx="9144000" cy="498929"/>
          </a:xfrm>
          <a:prstGeom prst="rect">
            <a:avLst/>
          </a:prstGeom>
        </p:spPr>
      </p:pic>
    </p:spTree>
    <p:extLst>
      <p:ext uri="{BB962C8B-B14F-4D97-AF65-F5344CB8AC3E}">
        <p14:creationId xmlns:p14="http://schemas.microsoft.com/office/powerpoint/2010/main" val="86773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_TWO CONTENT_ORAN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15844"/>
            <a:ext cx="9142984" cy="5542156"/>
          </a:xfrm>
          <a:prstGeom prst="rect">
            <a:avLst/>
          </a:prstGeom>
        </p:spPr>
      </p:pic>
      <p:sp>
        <p:nvSpPr>
          <p:cNvPr id="2" name="Title 1"/>
          <p:cNvSpPr>
            <a:spLocks noGrp="1"/>
          </p:cNvSpPr>
          <p:nvPr>
            <p:ph type="title" hasCustomPrompt="1"/>
          </p:nvPr>
        </p:nvSpPr>
        <p:spPr>
          <a:xfrm>
            <a:off x="457200" y="457200"/>
            <a:ext cx="8307658" cy="638484"/>
          </a:xfrm>
        </p:spPr>
        <p:txBody>
          <a:bodyPr/>
          <a:lstStyle/>
          <a:p>
            <a:r>
              <a:rPr lang="en-US"/>
              <a:t>CLICK TO EDIT MASTER TITLE</a:t>
            </a:r>
          </a:p>
        </p:txBody>
      </p:sp>
      <p:sp>
        <p:nvSpPr>
          <p:cNvPr id="3"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1198625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3" name="Rectangle 2"/>
          <p:cNvSpPr/>
          <p:nvPr userDrawn="1"/>
        </p:nvSpPr>
        <p:spPr>
          <a:xfrm>
            <a:off x="0" y="0"/>
            <a:ext cx="9143997" cy="169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448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CKNOWLEGM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ACKNOWLEDGMENTS</a:t>
            </a:r>
          </a:p>
        </p:txBody>
      </p:sp>
      <p:sp>
        <p:nvSpPr>
          <p:cNvPr id="8" name="Text Placeholder 2"/>
          <p:cNvSpPr>
            <a:spLocks noGrp="1"/>
          </p:cNvSpPr>
          <p:nvPr>
            <p:ph idx="1" hasCustomPrompt="1"/>
          </p:nvPr>
        </p:nvSpPr>
        <p:spPr>
          <a:xfrm>
            <a:off x="457200" y="1828800"/>
            <a:ext cx="8363415" cy="2523055"/>
          </a:xfrm>
          <a:prstGeom prst="rect">
            <a:avLst/>
          </a:prstGeom>
        </p:spPr>
        <p:txBody>
          <a:bodyPr vert="horz" lIns="91440" tIns="45720" rIns="91440" bIns="45720" rtlCol="0">
            <a:normAutofit/>
          </a:bodyPr>
          <a:lstStyle/>
          <a:p>
            <a:pPr lvl="0"/>
            <a:r>
              <a:rPr lang="en-US"/>
              <a:t>Click to edit text</a:t>
            </a:r>
          </a:p>
        </p:txBody>
      </p:sp>
    </p:spTree>
    <p:extLst>
      <p:ext uri="{BB962C8B-B14F-4D97-AF65-F5344CB8AC3E}">
        <p14:creationId xmlns:p14="http://schemas.microsoft.com/office/powerpoint/2010/main" val="176243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TITLE_ORAN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15844"/>
            <a:ext cx="9142984" cy="5542156"/>
          </a:xfrm>
          <a:prstGeom prst="rect">
            <a:avLst/>
          </a:prstGeom>
        </p:spPr>
      </p:pic>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
        <p:nvSpPr>
          <p:cNvPr id="3" name="Rectangle 2"/>
          <p:cNvSpPr/>
          <p:nvPr userDrawn="1"/>
        </p:nvSpPr>
        <p:spPr>
          <a:xfrm>
            <a:off x="396240" y="1066800"/>
            <a:ext cx="8424375" cy="24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457200"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4650058" y="1828800"/>
            <a:ext cx="4114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739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TTERN_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4" cy="6857238"/>
          </a:xfrm>
          <a:prstGeom prst="rect">
            <a:avLst/>
          </a:prstGeom>
        </p:spPr>
      </p:pic>
      <p:sp>
        <p:nvSpPr>
          <p:cNvPr id="2" name="Title 1"/>
          <p:cNvSpPr>
            <a:spLocks noGrp="1"/>
          </p:cNvSpPr>
          <p:nvPr>
            <p:ph type="title" hasCustomPrompt="1"/>
          </p:nvPr>
        </p:nvSpPr>
        <p:spPr>
          <a:xfrm>
            <a:off x="457200" y="1828800"/>
            <a:ext cx="3458584" cy="3728967"/>
          </a:xfrm>
        </p:spPr>
        <p:txBody>
          <a:bodyPr>
            <a:normAutofit/>
          </a:bodyPr>
          <a:lstStyle>
            <a:lvl1pPr algn="l">
              <a:defRPr sz="3600" b="1" i="0" baseline="0">
                <a:solidFill>
                  <a:schemeClr val="bg1"/>
                </a:solidFill>
                <a:latin typeface="Calibri" charset="0"/>
                <a:ea typeface="Calibri" charset="0"/>
                <a:cs typeface="Calibri" charset="0"/>
              </a:defRPr>
            </a:lvl1pPr>
          </a:lstStyle>
          <a:p>
            <a:r>
              <a:rPr lang="en-US"/>
              <a:t>CLICK TO EDIT TEXT</a:t>
            </a:r>
          </a:p>
        </p:txBody>
      </p:sp>
      <p:sp>
        <p:nvSpPr>
          <p:cNvPr id="5" name="Slide Number Placeholder 4"/>
          <p:cNvSpPr>
            <a:spLocks noGrp="1"/>
          </p:cNvSpPr>
          <p:nvPr>
            <p:ph type="sldNum" sz="quarter" idx="12"/>
          </p:nvPr>
        </p:nvSpPr>
        <p:spPr/>
        <p:txBody>
          <a:bodyPr/>
          <a:lstStyle/>
          <a:p>
            <a:fld id="{8C03FB13-5BAA-C348-B73E-043EACC7FB9F}" type="slidenum">
              <a:rPr lang="en-US" smtClean="0"/>
              <a:t>‹#›</a:t>
            </a:fld>
            <a:endParaRPr lang="en-US"/>
          </a:p>
        </p:txBody>
      </p:sp>
      <p:sp>
        <p:nvSpPr>
          <p:cNvPr id="9" name="Picture Placeholder 8"/>
          <p:cNvSpPr>
            <a:spLocks noGrp="1"/>
          </p:cNvSpPr>
          <p:nvPr>
            <p:ph type="pic" sz="quarter" idx="13"/>
          </p:nvPr>
        </p:nvSpPr>
        <p:spPr>
          <a:xfrm>
            <a:off x="4572000" y="0"/>
            <a:ext cx="4570413" cy="6858000"/>
          </a:xfrm>
        </p:spPr>
        <p:txBody>
          <a:bodyPr/>
          <a:lstStyle/>
          <a:p>
            <a:r>
              <a:rPr lang="en-US"/>
              <a:t>Click icon to add picture</a:t>
            </a:r>
          </a:p>
        </p:txBody>
      </p:sp>
    </p:spTree>
    <p:extLst>
      <p:ext uri="{BB962C8B-B14F-4D97-AF65-F5344CB8AC3E}">
        <p14:creationId xmlns:p14="http://schemas.microsoft.com/office/powerpoint/2010/main" val="47579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_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
            <a:ext cx="9142982" cy="6857236"/>
          </a:xfrm>
          <a:prstGeom prst="rect">
            <a:avLst/>
          </a:prstGeom>
        </p:spPr>
      </p:pic>
      <p:sp>
        <p:nvSpPr>
          <p:cNvPr id="2" name="Title 1"/>
          <p:cNvSpPr>
            <a:spLocks noGrp="1"/>
          </p:cNvSpPr>
          <p:nvPr>
            <p:ph type="ctrTitle" hasCustomPrompt="1"/>
          </p:nvPr>
        </p:nvSpPr>
        <p:spPr>
          <a:xfrm>
            <a:off x="365760" y="2286000"/>
            <a:ext cx="8027894" cy="693573"/>
          </a:xfrm>
        </p:spPr>
        <p:txBody>
          <a:bodyPr anchor="t" anchorCtr="0">
            <a:normAutofit/>
          </a:bodyPr>
          <a:lstStyle>
            <a:lvl1pPr algn="l">
              <a:defRPr sz="4800" b="1" i="0" baseline="0">
                <a:solidFill>
                  <a:schemeClr val="bg1"/>
                </a:solidFill>
                <a:latin typeface="Calibri" charset="0"/>
                <a:ea typeface="Calibri" charset="0"/>
                <a:cs typeface="Calibri" charset="0"/>
              </a:defRPr>
            </a:lvl1pPr>
          </a:lstStyle>
          <a:p>
            <a:r>
              <a:rPr lang="en-US"/>
              <a:t>CLICK TO EDIT COVER TITLE</a:t>
            </a:r>
          </a:p>
        </p:txBody>
      </p:sp>
      <p:sp>
        <p:nvSpPr>
          <p:cNvPr id="3" name="Subtitle 2"/>
          <p:cNvSpPr>
            <a:spLocks noGrp="1"/>
          </p:cNvSpPr>
          <p:nvPr>
            <p:ph type="subTitle" idx="1" hasCustomPrompt="1"/>
          </p:nvPr>
        </p:nvSpPr>
        <p:spPr>
          <a:xfrm>
            <a:off x="365760" y="3263024"/>
            <a:ext cx="6858000" cy="412505"/>
          </a:xfrm>
        </p:spPr>
        <p:txBody>
          <a:bodyPr>
            <a:normAutofit/>
          </a:bodyPr>
          <a:lstStyle>
            <a:lvl1pPr marL="0" indent="0" algn="l">
              <a:buNone/>
              <a:defRPr sz="2000" b="1" i="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AUTHOR NAME  |  DATE</a:t>
            </a:r>
          </a:p>
        </p:txBody>
      </p:sp>
    </p:spTree>
    <p:extLst>
      <p:ext uri="{BB962C8B-B14F-4D97-AF65-F5344CB8AC3E}">
        <p14:creationId xmlns:p14="http://schemas.microsoft.com/office/powerpoint/2010/main" val="99878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BLU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80160"/>
            <a:ext cx="9144000" cy="557783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72621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_CONTENT_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80160"/>
            <a:ext cx="9144000" cy="5577839"/>
          </a:xfrm>
          <a:prstGeom prst="rect">
            <a:avLst/>
          </a:prstGeom>
        </p:spPr>
      </p:pic>
      <p:sp>
        <p:nvSpPr>
          <p:cNvPr id="2" name="Title 1"/>
          <p:cNvSpPr>
            <a:spLocks noGrp="1"/>
          </p:cNvSpPr>
          <p:nvPr>
            <p:ph type="title" hasCustomPrompt="1"/>
          </p:nvPr>
        </p:nvSpPr>
        <p:spPr/>
        <p:txBody>
          <a:bodyPr/>
          <a:lstStyle/>
          <a:p>
            <a:r>
              <a:rPr lang="en-US"/>
              <a:t>CLICK TO EDIT MASTER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03FB13-5BAA-C348-B73E-043EACC7FB9F}" type="slidenum">
              <a:rPr lang="en-US" smtClean="0"/>
              <a:t>‹#›</a:t>
            </a:fld>
            <a:endParaRPr lang="en-US"/>
          </a:p>
        </p:txBody>
      </p:sp>
    </p:spTree>
    <p:extLst>
      <p:ext uri="{BB962C8B-B14F-4D97-AF65-F5344CB8AC3E}">
        <p14:creationId xmlns:p14="http://schemas.microsoft.com/office/powerpoint/2010/main" val="7841539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43" cstate="screen">
            <a:extLst>
              <a:ext uri="{28A0092B-C50C-407E-A947-70E740481C1C}">
                <a14:useLocalDpi xmlns:a14="http://schemas.microsoft.com/office/drawing/2010/main"/>
              </a:ext>
            </a:extLst>
          </a:blip>
          <a:srcRect/>
          <a:stretch/>
        </p:blipFill>
        <p:spPr>
          <a:xfrm>
            <a:off x="0" y="0"/>
            <a:ext cx="9142984" cy="1371600"/>
          </a:xfrm>
          <a:prstGeom prst="rect">
            <a:avLst/>
          </a:prstGeom>
        </p:spPr>
      </p:pic>
      <p:sp>
        <p:nvSpPr>
          <p:cNvPr id="2" name="Title Placeholder 1"/>
          <p:cNvSpPr>
            <a:spLocks noGrp="1"/>
          </p:cNvSpPr>
          <p:nvPr>
            <p:ph type="title"/>
          </p:nvPr>
        </p:nvSpPr>
        <p:spPr>
          <a:xfrm>
            <a:off x="457200" y="457200"/>
            <a:ext cx="8307658" cy="638484"/>
          </a:xfrm>
          <a:prstGeom prst="rect">
            <a:avLst/>
          </a:prstGeom>
        </p:spPr>
        <p:txBody>
          <a:bodyPr vert="horz" lIns="91440" tIns="45720" rIns="91440" bIns="45720" rtlCol="0" anchor="t" anchorCtr="0">
            <a:normAutofit/>
          </a:bodyPr>
          <a:lstStyle/>
          <a:p>
            <a:r>
              <a:rPr lang="en-US"/>
              <a:t>CLICK TO EDIT MASTER TITLE</a:t>
            </a:r>
          </a:p>
        </p:txBody>
      </p:sp>
      <p:sp>
        <p:nvSpPr>
          <p:cNvPr id="3" name="Text Placeholder 2"/>
          <p:cNvSpPr>
            <a:spLocks noGrp="1"/>
          </p:cNvSpPr>
          <p:nvPr>
            <p:ph type="body" idx="1"/>
          </p:nvPr>
        </p:nvSpPr>
        <p:spPr>
          <a:xfrm>
            <a:off x="457200" y="1828800"/>
            <a:ext cx="8363415" cy="37635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854641" y="6356351"/>
            <a:ext cx="965974" cy="365125"/>
          </a:xfrm>
          <a:prstGeom prst="rect">
            <a:avLst/>
          </a:prstGeom>
        </p:spPr>
        <p:txBody>
          <a:bodyPr vert="horz" lIns="91440" tIns="45720" rIns="91440" bIns="45720" rtlCol="0" anchor="ctr"/>
          <a:lstStyle>
            <a:lvl1pPr algn="r">
              <a:defRPr sz="1200" b="1">
                <a:solidFill>
                  <a:srgbClr val="15406D"/>
                </a:solidFill>
              </a:defRPr>
            </a:lvl1pPr>
          </a:lstStyle>
          <a:p>
            <a:fld id="{8C03FB13-5BAA-C348-B73E-043EACC7FB9F}" type="slidenum">
              <a:rPr lang="en-US" smtClean="0"/>
              <a:pPr/>
              <a:t>‹#›</a:t>
            </a:fld>
            <a:r>
              <a:rPr lang="en-US"/>
              <a:t> </a:t>
            </a:r>
          </a:p>
        </p:txBody>
      </p:sp>
    </p:spTree>
    <p:extLst>
      <p:ext uri="{BB962C8B-B14F-4D97-AF65-F5344CB8AC3E}">
        <p14:creationId xmlns:p14="http://schemas.microsoft.com/office/powerpoint/2010/main" val="258146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4" r:id="rId4"/>
    <p:sldLayoutId id="2147483707" r:id="rId5"/>
    <p:sldLayoutId id="2147483675" r:id="rId6"/>
    <p:sldLayoutId id="2147483678" r:id="rId7"/>
    <p:sldLayoutId id="2147483691" r:id="rId8"/>
    <p:sldLayoutId id="2147483697" r:id="rId9"/>
    <p:sldLayoutId id="2147483698" r:id="rId10"/>
    <p:sldLayoutId id="2147483708" r:id="rId11"/>
    <p:sldLayoutId id="2147483686" r:id="rId12"/>
    <p:sldLayoutId id="2147483672" r:id="rId13"/>
    <p:sldLayoutId id="2147483690" r:id="rId14"/>
    <p:sldLayoutId id="2147483695" r:id="rId15"/>
    <p:sldLayoutId id="2147483696" r:id="rId16"/>
    <p:sldLayoutId id="2147483709" r:id="rId17"/>
    <p:sldLayoutId id="2147483677" r:id="rId18"/>
    <p:sldLayoutId id="2147483679" r:id="rId19"/>
    <p:sldLayoutId id="2147483692" r:id="rId20"/>
    <p:sldLayoutId id="2147483699" r:id="rId21"/>
    <p:sldLayoutId id="2147483700" r:id="rId22"/>
    <p:sldLayoutId id="2147483710" r:id="rId23"/>
    <p:sldLayoutId id="2147483687" r:id="rId24"/>
    <p:sldLayoutId id="2147483680" r:id="rId25"/>
    <p:sldLayoutId id="2147483693" r:id="rId26"/>
    <p:sldLayoutId id="2147483701" r:id="rId27"/>
    <p:sldLayoutId id="2147483702" r:id="rId28"/>
    <p:sldLayoutId id="2147483711" r:id="rId29"/>
    <p:sldLayoutId id="2147483688" r:id="rId30"/>
    <p:sldLayoutId id="2147483685" r:id="rId31"/>
    <p:sldLayoutId id="2147483703" r:id="rId32"/>
    <p:sldLayoutId id="2147483704" r:id="rId33"/>
    <p:sldLayoutId id="2147483705" r:id="rId34"/>
    <p:sldLayoutId id="2147483712" r:id="rId35"/>
    <p:sldLayoutId id="2147483706" r:id="rId36"/>
    <p:sldLayoutId id="2147483666" r:id="rId37"/>
    <p:sldLayoutId id="2147483689" r:id="rId38"/>
    <p:sldLayoutId id="2147483694" r:id="rId39"/>
    <p:sldLayoutId id="2147483676" r:id="rId40"/>
    <p:sldLayoutId id="2147483674" r:id="rId41"/>
  </p:sldLayoutIdLst>
  <p:hf hdr="0" ftr="0" dt="0"/>
  <p:txStyles>
    <p:titleStyle>
      <a:lvl1pPr algn="l" defTabSz="914400" rtl="0" eaLnBrk="1" latinLnBrk="0" hangingPunct="1">
        <a:lnSpc>
          <a:spcPct val="90000"/>
        </a:lnSpc>
        <a:spcBef>
          <a:spcPct val="0"/>
        </a:spcBef>
        <a:buNone/>
        <a:defRPr sz="3600" b="1" i="0" kern="1200">
          <a:solidFill>
            <a:srgbClr val="0D717E"/>
          </a:solidFill>
          <a:latin typeface="Calibri" charset="0"/>
          <a:ea typeface="Calibri" charset="0"/>
          <a:cs typeface="Calibri" charset="0"/>
        </a:defRPr>
      </a:lvl1pPr>
    </p:titleStyle>
    <p:bodyStyle>
      <a:lvl1pPr marL="0" indent="0" algn="l" defTabSz="914400" rtl="0" eaLnBrk="1" latinLnBrk="0" hangingPunct="1">
        <a:lnSpc>
          <a:spcPct val="90000"/>
        </a:lnSpc>
        <a:spcBef>
          <a:spcPts val="1000"/>
        </a:spcBef>
        <a:buClrTx/>
        <a:buFontTx/>
        <a:buNone/>
        <a:defRPr sz="2400" b="1" kern="1200">
          <a:solidFill>
            <a:srgbClr val="15406D"/>
          </a:solidFill>
          <a:latin typeface="+mn-lt"/>
          <a:ea typeface="+mn-ea"/>
          <a:cs typeface="+mn-cs"/>
        </a:defRPr>
      </a:lvl1pPr>
      <a:lvl2pPr marL="685800" indent="-228600" algn="l" defTabSz="914400" rtl="0" eaLnBrk="1" latinLnBrk="0" hangingPunct="1">
        <a:lnSpc>
          <a:spcPct val="90000"/>
        </a:lnSpc>
        <a:spcBef>
          <a:spcPts val="500"/>
        </a:spcBef>
        <a:buClrTx/>
        <a:buFont typeface=".AppleSystemUIFont" charset="-120"/>
        <a:buChar char="–"/>
        <a:defRPr sz="2400" kern="1200">
          <a:solidFill>
            <a:srgbClr val="15406D"/>
          </a:solidFill>
          <a:latin typeface="+mn-lt"/>
          <a:ea typeface="+mn-ea"/>
          <a:cs typeface="+mn-cs"/>
        </a:defRPr>
      </a:lvl2pPr>
      <a:lvl3pPr marL="1143000" indent="-228600" algn="l" defTabSz="914400" rtl="0" eaLnBrk="1" latinLnBrk="0" hangingPunct="1">
        <a:lnSpc>
          <a:spcPct val="90000"/>
        </a:lnSpc>
        <a:spcBef>
          <a:spcPts val="500"/>
        </a:spcBef>
        <a:buClrTx/>
        <a:buFont typeface=".AppleSystemUIFont" charset="-120"/>
        <a:buChar char="–"/>
        <a:defRPr sz="2400" kern="1200">
          <a:solidFill>
            <a:srgbClr val="15406D"/>
          </a:solidFill>
          <a:latin typeface="+mn-lt"/>
          <a:ea typeface="+mn-ea"/>
          <a:cs typeface="+mn-cs"/>
        </a:defRPr>
      </a:lvl3pPr>
      <a:lvl4pPr marL="1600200" indent="-228600" algn="l" defTabSz="914400" rtl="0" eaLnBrk="1" latinLnBrk="0" hangingPunct="1">
        <a:lnSpc>
          <a:spcPct val="90000"/>
        </a:lnSpc>
        <a:spcBef>
          <a:spcPts val="500"/>
        </a:spcBef>
        <a:buClrTx/>
        <a:buFont typeface=".AppleSystemUIFont" charset="-120"/>
        <a:buChar char="–"/>
        <a:defRPr sz="2000" kern="1200">
          <a:solidFill>
            <a:srgbClr val="15406D"/>
          </a:solidFill>
          <a:latin typeface="+mn-lt"/>
          <a:ea typeface="+mn-ea"/>
          <a:cs typeface="+mn-cs"/>
        </a:defRPr>
      </a:lvl4pPr>
      <a:lvl5pPr marL="2057400" indent="-228600" algn="l" defTabSz="914400" rtl="0" eaLnBrk="1" latinLnBrk="0" hangingPunct="1">
        <a:lnSpc>
          <a:spcPct val="90000"/>
        </a:lnSpc>
        <a:spcBef>
          <a:spcPts val="500"/>
        </a:spcBef>
        <a:buClrTx/>
        <a:buFont typeface=".AppleSystemUIFont" charset="-120"/>
        <a:buChar char="–"/>
        <a:defRPr sz="2000" kern="1200">
          <a:solidFill>
            <a:srgbClr val="1540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who.int/publications/i/item/WHO-2019-nCoV-neglected-tropical-diseases-2020-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who.int/health-topics/coronavirus#tab=tab_3"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who.int/indonesia/news/detail/08-03-2020-knowing-the-risk-for-covid-19"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who.int/westernpacific/emergencies/covid-19/information/high-risk-group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publications/i/item/WHO-2019-nCoV-neglected-tropical-diseases-2020-1" TargetMode="External"/><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www.who.int/health-topics/coronavirus#tab=tab_3"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1.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hyperlink" Target="https://www.who.int/emergencies/diseases/novel-coronavirus-2019/question-and-answers-hub/q-a-detail/q-a-coronaviruse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7985" y="1449741"/>
            <a:ext cx="7772400" cy="1792285"/>
          </a:xfrm>
        </p:spPr>
        <p:txBody>
          <a:bodyPr>
            <a:normAutofit fontScale="90000"/>
          </a:bodyPr>
          <a:lstStyle/>
          <a:p>
            <a:pPr algn="ctr"/>
            <a:r>
              <a:rPr lang="en-US">
                <a:latin typeface="Arial"/>
                <a:cs typeface="Calibri"/>
              </a:rPr>
              <a:t>Transmission Assessment Survey (TAS)</a:t>
            </a:r>
            <a:br>
              <a:rPr lang="en-US">
                <a:latin typeface="Arial"/>
                <a:cs typeface="Calibri"/>
              </a:rPr>
            </a:br>
            <a:r>
              <a:rPr lang="en-US">
                <a:latin typeface="Arial"/>
                <a:cs typeface="Calibri"/>
              </a:rPr>
              <a:t>COVID-19 Training Module </a:t>
            </a:r>
            <a:endParaRPr lang="en-US">
              <a:latin typeface="Arial"/>
            </a:endParaRPr>
          </a:p>
        </p:txBody>
      </p:sp>
      <p:sp>
        <p:nvSpPr>
          <p:cNvPr id="4" name="Subtitle 3"/>
          <p:cNvSpPr>
            <a:spLocks noGrp="1"/>
          </p:cNvSpPr>
          <p:nvPr>
            <p:ph type="subTitle" idx="1"/>
          </p:nvPr>
        </p:nvSpPr>
        <p:spPr>
          <a:xfrm>
            <a:off x="1256469" y="3804927"/>
            <a:ext cx="6400800" cy="1123911"/>
          </a:xfrm>
        </p:spPr>
        <p:txBody>
          <a:bodyPr vert="horz" lIns="91440" tIns="45720" rIns="91440" bIns="45720" rtlCol="0" anchor="t">
            <a:normAutofit fontScale="92500" lnSpcReduction="10000"/>
          </a:bodyPr>
          <a:lstStyle/>
          <a:p>
            <a:r>
              <a:rPr lang="en-US">
                <a:latin typeface="Arial"/>
                <a:cs typeface="Calibri"/>
              </a:rPr>
              <a:t>Presenter Name</a:t>
            </a:r>
          </a:p>
          <a:p>
            <a:r>
              <a:rPr lang="en-US">
                <a:latin typeface="Arial"/>
                <a:cs typeface="Calibri"/>
              </a:rPr>
              <a:t>Event, Location</a:t>
            </a:r>
          </a:p>
          <a:p>
            <a:r>
              <a:rPr lang="en-US">
                <a:latin typeface="Arial"/>
                <a:cs typeface="Calibri"/>
              </a:rPr>
              <a:t>Date</a:t>
            </a:r>
          </a:p>
          <a:p>
            <a:endParaRPr lang="en-US">
              <a:latin typeface="Arial"/>
            </a:endParaRPr>
          </a:p>
        </p:txBody>
      </p:sp>
      <p:cxnSp>
        <p:nvCxnSpPr>
          <p:cNvPr id="13" name="Straight Connector 12"/>
          <p:cNvCxnSpPr/>
          <p:nvPr/>
        </p:nvCxnSpPr>
        <p:spPr>
          <a:xfrm>
            <a:off x="1588531" y="3507581"/>
            <a:ext cx="574824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049F534-AE9A-4C25-AF33-8D74A3B75100}"/>
              </a:ext>
            </a:extLst>
          </p:cNvPr>
          <p:cNvSpPr txBox="1"/>
          <p:nvPr/>
        </p:nvSpPr>
        <p:spPr>
          <a:xfrm>
            <a:off x="63407" y="6025918"/>
            <a:ext cx="36998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Calibri"/>
              </a:rPr>
              <a:t>World Health Organization, 27 July 2020.</a:t>
            </a:r>
            <a:r>
              <a:rPr lang="en-US" sz="1200">
                <a:ea typeface="+mn-lt"/>
                <a:cs typeface="+mn-lt"/>
                <a:hlinkClick r:id="rId2"/>
              </a:rPr>
              <a:t>https://www.who.int/publications/i/item/WHO-2019-nCoV-neglected-tropical-diseases-2020-1</a:t>
            </a:r>
            <a:endParaRPr lang="en-US" sz="1200">
              <a:ea typeface="+mn-lt"/>
              <a:cs typeface="+mn-lt"/>
            </a:endParaRPr>
          </a:p>
          <a:p>
            <a:endParaRPr lang="en-US" sz="1200">
              <a:latin typeface="Calibri"/>
              <a:cs typeface="Calibri"/>
            </a:endParaRPr>
          </a:p>
        </p:txBody>
      </p:sp>
    </p:spTree>
    <p:extLst>
      <p:ext uri="{BB962C8B-B14F-4D97-AF65-F5344CB8AC3E}">
        <p14:creationId xmlns:p14="http://schemas.microsoft.com/office/powerpoint/2010/main" val="188249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57200" y="274319"/>
            <a:ext cx="8307658" cy="638484"/>
          </a:xfrm>
        </p:spPr>
        <p:txBody>
          <a:bodyPr>
            <a:normAutofit fontScale="90000"/>
          </a:bodyPr>
          <a:lstStyle/>
          <a:p>
            <a:r>
              <a:rPr lang="en-US">
                <a:latin typeface="Arial"/>
                <a:cs typeface="Calibri"/>
              </a:rPr>
              <a:t>Is there a vaccine, drug, or treatment for COVID-19?</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9896" y="1712594"/>
            <a:ext cx="4956864" cy="3763537"/>
          </a:xfrm>
        </p:spPr>
        <p:txBody>
          <a:bodyPr vert="horz" lIns="91440" tIns="45720" rIns="91440" bIns="45720" rtlCol="0" anchor="t">
            <a:normAutofit/>
          </a:bodyPr>
          <a:lstStyle/>
          <a:p>
            <a:pPr marL="342900" lvl="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While some Western, traditional, or home remedies may provide comfort and alleviate symptoms of mild COVID-19, there are no medicines that have been shown to prevent or cure the disease</a:t>
            </a:r>
          </a:p>
          <a:p>
            <a:pPr marL="342900" lvl="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There is no vaccine available yet for COVID-19</a:t>
            </a:r>
          </a:p>
          <a:p>
            <a:pPr lvl="0" defTabSz="457200">
              <a:lnSpc>
                <a:spcPct val="100000"/>
              </a:lnSpc>
              <a:spcBef>
                <a:spcPct val="20000"/>
              </a:spcBef>
              <a:buClr>
                <a:srgbClr val="163151"/>
              </a:buClr>
            </a:pPr>
            <a:endParaRPr lang="en-US" b="0">
              <a:solidFill>
                <a:srgbClr val="062C52"/>
              </a:solidFill>
              <a:latin typeface="Arial"/>
              <a:cs typeface="Arial"/>
            </a:endParaRPr>
          </a:p>
          <a:p>
            <a:pPr marL="342900" lvl="0" indent="-342900" defTabSz="457200">
              <a:lnSpc>
                <a:spcPct val="100000"/>
              </a:lnSpc>
              <a:spcBef>
                <a:spcPct val="20000"/>
              </a:spcBef>
              <a:buClr>
                <a:srgbClr val="163151"/>
              </a:buClr>
              <a:buFont typeface="Arial" panose="020B0604020202020204" pitchFamily="34" charset="0"/>
              <a:buChar char="•"/>
            </a:pPr>
            <a:endParaRPr lang="en-US" b="0">
              <a:solidFill>
                <a:srgbClr val="062C52"/>
              </a:solidFill>
              <a:latin typeface="Arial"/>
              <a:cs typeface="Arial"/>
            </a:endParaRPr>
          </a:p>
          <a:p>
            <a:pPr marL="342900" lvl="0" indent="-342900" defTabSz="457200">
              <a:lnSpc>
                <a:spcPct val="100000"/>
              </a:lnSpc>
              <a:spcBef>
                <a:spcPct val="20000"/>
              </a:spcBef>
              <a:buClr>
                <a:srgbClr val="163151"/>
              </a:buClr>
              <a:buFont typeface="Arial" panose="020B0604020202020204" pitchFamily="34" charset="0"/>
              <a:buChar char="•"/>
            </a:pPr>
            <a:endParaRPr lang="en-US" b="0">
              <a:solidFill>
                <a:srgbClr val="062C52"/>
              </a:solidFill>
              <a:latin typeface="Arial"/>
              <a:cs typeface="Arial"/>
            </a:endParaRPr>
          </a:p>
        </p:txBody>
      </p:sp>
      <p:grpSp>
        <p:nvGrpSpPr>
          <p:cNvPr id="47" name="Google Shape;980;p33">
            <a:extLst>
              <a:ext uri="{FF2B5EF4-FFF2-40B4-BE49-F238E27FC236}">
                <a16:creationId xmlns:a16="http://schemas.microsoft.com/office/drawing/2014/main" id="{5A135586-3B61-9040-9028-5883E73422FB}"/>
              </a:ext>
            </a:extLst>
          </p:cNvPr>
          <p:cNvGrpSpPr/>
          <p:nvPr/>
        </p:nvGrpSpPr>
        <p:grpSpPr>
          <a:xfrm>
            <a:off x="5755078" y="2073179"/>
            <a:ext cx="2403250" cy="2845634"/>
            <a:chOff x="2408825" y="3738750"/>
            <a:chExt cx="366150" cy="520525"/>
          </a:xfrm>
        </p:grpSpPr>
        <p:sp>
          <p:nvSpPr>
            <p:cNvPr id="48" name="Google Shape;981;p33">
              <a:extLst>
                <a:ext uri="{FF2B5EF4-FFF2-40B4-BE49-F238E27FC236}">
                  <a16:creationId xmlns:a16="http://schemas.microsoft.com/office/drawing/2014/main" id="{B50B611F-1105-964A-BCD6-024E9BDD483A}"/>
                </a:ext>
              </a:extLst>
            </p:cNvPr>
            <p:cNvSpPr/>
            <p:nvPr/>
          </p:nvSpPr>
          <p:spPr>
            <a:xfrm>
              <a:off x="2611725" y="4236675"/>
              <a:ext cx="106550" cy="17100"/>
            </a:xfrm>
            <a:custGeom>
              <a:avLst/>
              <a:gdLst/>
              <a:ahLst/>
              <a:cxnLst/>
              <a:rect l="l" t="t" r="r" b="b"/>
              <a:pathLst>
                <a:path w="4262" h="684" extrusionOk="0">
                  <a:moveTo>
                    <a:pt x="343" y="0"/>
                  </a:moveTo>
                  <a:cubicBezTo>
                    <a:pt x="157" y="0"/>
                    <a:pt x="0" y="157"/>
                    <a:pt x="0" y="343"/>
                  </a:cubicBezTo>
                  <a:cubicBezTo>
                    <a:pt x="0" y="530"/>
                    <a:pt x="157" y="683"/>
                    <a:pt x="343" y="683"/>
                  </a:cubicBezTo>
                  <a:lnTo>
                    <a:pt x="3918" y="683"/>
                  </a:lnTo>
                  <a:cubicBezTo>
                    <a:pt x="4104" y="683"/>
                    <a:pt x="4261" y="530"/>
                    <a:pt x="4261" y="343"/>
                  </a:cubicBezTo>
                  <a:cubicBezTo>
                    <a:pt x="4261" y="157"/>
                    <a:pt x="4104" y="0"/>
                    <a:pt x="391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982;p33">
              <a:extLst>
                <a:ext uri="{FF2B5EF4-FFF2-40B4-BE49-F238E27FC236}">
                  <a16:creationId xmlns:a16="http://schemas.microsoft.com/office/drawing/2014/main" id="{FC430EE3-F954-5049-9F3F-EB1CF4389A64}"/>
                </a:ext>
              </a:extLst>
            </p:cNvPr>
            <p:cNvGrpSpPr/>
            <p:nvPr/>
          </p:nvGrpSpPr>
          <p:grpSpPr>
            <a:xfrm>
              <a:off x="2612450" y="3738750"/>
              <a:ext cx="104975" cy="511550"/>
              <a:chOff x="2612450" y="3738750"/>
              <a:chExt cx="104975" cy="511550"/>
            </a:xfrm>
          </p:grpSpPr>
          <p:sp>
            <p:nvSpPr>
              <p:cNvPr id="70" name="Google Shape;983;p33">
                <a:extLst>
                  <a:ext uri="{FF2B5EF4-FFF2-40B4-BE49-F238E27FC236}">
                    <a16:creationId xmlns:a16="http://schemas.microsoft.com/office/drawing/2014/main" id="{90D36A7C-7055-1F40-99DD-E2B4BFEC806E}"/>
                  </a:ext>
                </a:extLst>
              </p:cNvPr>
              <p:cNvSpPr/>
              <p:nvPr/>
            </p:nvSpPr>
            <p:spPr>
              <a:xfrm>
                <a:off x="2663400" y="3738750"/>
                <a:ext cx="3100" cy="106925"/>
              </a:xfrm>
              <a:custGeom>
                <a:avLst/>
                <a:gdLst/>
                <a:ahLst/>
                <a:cxnLst/>
                <a:rect l="l" t="t" r="r" b="b"/>
                <a:pathLst>
                  <a:path w="124" h="4277" extrusionOk="0">
                    <a:moveTo>
                      <a:pt x="0" y="0"/>
                    </a:moveTo>
                    <a:lnTo>
                      <a:pt x="0" y="4276"/>
                    </a:lnTo>
                    <a:lnTo>
                      <a:pt x="123" y="4276"/>
                    </a:lnTo>
                    <a:lnTo>
                      <a:pt x="123" y="0"/>
                    </a:lnTo>
                    <a:close/>
                  </a:path>
                </a:pathLst>
              </a:custGeom>
              <a:solidFill>
                <a:srgbClr val="89B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84;p33">
                <a:extLst>
                  <a:ext uri="{FF2B5EF4-FFF2-40B4-BE49-F238E27FC236}">
                    <a16:creationId xmlns:a16="http://schemas.microsoft.com/office/drawing/2014/main" id="{E219847B-CE10-A94D-9BA5-7A7E4C5552BB}"/>
                  </a:ext>
                </a:extLst>
              </p:cNvPr>
              <p:cNvSpPr/>
              <p:nvPr/>
            </p:nvSpPr>
            <p:spPr>
              <a:xfrm>
                <a:off x="2630750" y="3849550"/>
                <a:ext cx="68400" cy="309825"/>
              </a:xfrm>
              <a:custGeom>
                <a:avLst/>
                <a:gdLst/>
                <a:ahLst/>
                <a:cxnLst/>
                <a:rect l="l" t="t" r="r" b="b"/>
                <a:pathLst>
                  <a:path w="2736" h="12393" extrusionOk="0">
                    <a:moveTo>
                      <a:pt x="1198" y="1"/>
                    </a:moveTo>
                    <a:cubicBezTo>
                      <a:pt x="903" y="31"/>
                      <a:pt x="623" y="172"/>
                      <a:pt x="403" y="389"/>
                    </a:cubicBezTo>
                    <a:cubicBezTo>
                      <a:pt x="142" y="639"/>
                      <a:pt x="0" y="978"/>
                      <a:pt x="0" y="1352"/>
                    </a:cubicBezTo>
                    <a:lnTo>
                      <a:pt x="0" y="12377"/>
                    </a:lnTo>
                    <a:lnTo>
                      <a:pt x="2735" y="12392"/>
                    </a:lnTo>
                    <a:lnTo>
                      <a:pt x="2735" y="1352"/>
                    </a:lnTo>
                    <a:cubicBezTo>
                      <a:pt x="2735" y="870"/>
                      <a:pt x="2489" y="437"/>
                      <a:pt x="2082" y="187"/>
                    </a:cubicBezTo>
                    <a:cubicBezTo>
                      <a:pt x="1914" y="79"/>
                      <a:pt x="1728" y="16"/>
                      <a:pt x="1541"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85;p33">
                <a:extLst>
                  <a:ext uri="{FF2B5EF4-FFF2-40B4-BE49-F238E27FC236}">
                    <a16:creationId xmlns:a16="http://schemas.microsoft.com/office/drawing/2014/main" id="{F8D11F2B-EBB5-CA43-B197-6A5EAA7ED7C9}"/>
                  </a:ext>
                </a:extLst>
              </p:cNvPr>
              <p:cNvSpPr/>
              <p:nvPr/>
            </p:nvSpPr>
            <p:spPr>
              <a:xfrm>
                <a:off x="2650600" y="3898150"/>
                <a:ext cx="28400" cy="347125"/>
              </a:xfrm>
              <a:custGeom>
                <a:avLst/>
                <a:gdLst/>
                <a:ahLst/>
                <a:cxnLst/>
                <a:rect l="l" t="t" r="r" b="b"/>
                <a:pathLst>
                  <a:path w="1136" h="13885" extrusionOk="0">
                    <a:moveTo>
                      <a:pt x="1" y="1"/>
                    </a:moveTo>
                    <a:lnTo>
                      <a:pt x="1" y="13884"/>
                    </a:lnTo>
                    <a:lnTo>
                      <a:pt x="1135" y="13884"/>
                    </a:lnTo>
                    <a:lnTo>
                      <a:pt x="113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86;p33">
                <a:extLst>
                  <a:ext uri="{FF2B5EF4-FFF2-40B4-BE49-F238E27FC236}">
                    <a16:creationId xmlns:a16="http://schemas.microsoft.com/office/drawing/2014/main" id="{BA2629BA-0C80-E744-B480-63D489CD91C5}"/>
                  </a:ext>
                </a:extLst>
              </p:cNvPr>
              <p:cNvSpPr/>
              <p:nvPr/>
            </p:nvSpPr>
            <p:spPr>
              <a:xfrm>
                <a:off x="2618700" y="4240575"/>
                <a:ext cx="92575" cy="9725"/>
              </a:xfrm>
              <a:custGeom>
                <a:avLst/>
                <a:gdLst/>
                <a:ahLst/>
                <a:cxnLst/>
                <a:rect l="l" t="t" r="r" b="b"/>
                <a:pathLst>
                  <a:path w="3703" h="389" extrusionOk="0">
                    <a:moveTo>
                      <a:pt x="1" y="1"/>
                    </a:moveTo>
                    <a:lnTo>
                      <a:pt x="1" y="389"/>
                    </a:lnTo>
                    <a:lnTo>
                      <a:pt x="3702" y="389"/>
                    </a:lnTo>
                    <a:lnTo>
                      <a:pt x="3702"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87;p33">
                <a:extLst>
                  <a:ext uri="{FF2B5EF4-FFF2-40B4-BE49-F238E27FC236}">
                    <a16:creationId xmlns:a16="http://schemas.microsoft.com/office/drawing/2014/main" id="{7EF1AAAB-F923-DE45-B194-4F91C46D8E30}"/>
                  </a:ext>
                </a:extLst>
              </p:cNvPr>
              <p:cNvSpPr/>
              <p:nvPr/>
            </p:nvSpPr>
            <p:spPr>
              <a:xfrm>
                <a:off x="2637750" y="3856175"/>
                <a:ext cx="54400" cy="148450"/>
              </a:xfrm>
              <a:custGeom>
                <a:avLst/>
                <a:gdLst/>
                <a:ahLst/>
                <a:cxnLst/>
                <a:rect l="l" t="t" r="r" b="b"/>
                <a:pathLst>
                  <a:path w="2176" h="5938" extrusionOk="0">
                    <a:moveTo>
                      <a:pt x="1090" y="1"/>
                    </a:moveTo>
                    <a:cubicBezTo>
                      <a:pt x="481" y="1"/>
                      <a:pt x="0" y="497"/>
                      <a:pt x="0" y="1087"/>
                    </a:cubicBezTo>
                    <a:lnTo>
                      <a:pt x="0" y="5937"/>
                    </a:lnTo>
                    <a:lnTo>
                      <a:pt x="2175" y="5922"/>
                    </a:lnTo>
                    <a:lnTo>
                      <a:pt x="2175" y="1087"/>
                    </a:lnTo>
                    <a:cubicBezTo>
                      <a:pt x="2175" y="497"/>
                      <a:pt x="1694" y="1"/>
                      <a:pt x="1090" y="1"/>
                    </a:cubicBezTo>
                    <a:close/>
                  </a:path>
                </a:pathLst>
              </a:custGeom>
              <a:solidFill>
                <a:srgbClr val="F6AE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88;p33">
                <a:extLst>
                  <a:ext uri="{FF2B5EF4-FFF2-40B4-BE49-F238E27FC236}">
                    <a16:creationId xmlns:a16="http://schemas.microsoft.com/office/drawing/2014/main" id="{1EFB7912-3170-764B-A909-589419494EC5}"/>
                  </a:ext>
                </a:extLst>
              </p:cNvPr>
              <p:cNvSpPr/>
              <p:nvPr/>
            </p:nvSpPr>
            <p:spPr>
              <a:xfrm>
                <a:off x="2612450" y="4157000"/>
                <a:ext cx="104975" cy="7775"/>
              </a:xfrm>
              <a:custGeom>
                <a:avLst/>
                <a:gdLst/>
                <a:ahLst/>
                <a:cxnLst/>
                <a:rect l="l" t="t" r="r" b="b"/>
                <a:pathLst>
                  <a:path w="4199" h="311" extrusionOk="0">
                    <a:moveTo>
                      <a:pt x="158" y="1"/>
                    </a:moveTo>
                    <a:cubicBezTo>
                      <a:pt x="79" y="1"/>
                      <a:pt x="1" y="60"/>
                      <a:pt x="1" y="154"/>
                    </a:cubicBezTo>
                    <a:cubicBezTo>
                      <a:pt x="1" y="247"/>
                      <a:pt x="79" y="310"/>
                      <a:pt x="158" y="310"/>
                    </a:cubicBezTo>
                    <a:lnTo>
                      <a:pt x="4027" y="310"/>
                    </a:lnTo>
                    <a:cubicBezTo>
                      <a:pt x="4120" y="310"/>
                      <a:pt x="4198" y="247"/>
                      <a:pt x="4198" y="154"/>
                    </a:cubicBezTo>
                    <a:cubicBezTo>
                      <a:pt x="4198" y="60"/>
                      <a:pt x="4120" y="1"/>
                      <a:pt x="4027"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89;p33">
                <a:extLst>
                  <a:ext uri="{FF2B5EF4-FFF2-40B4-BE49-F238E27FC236}">
                    <a16:creationId xmlns:a16="http://schemas.microsoft.com/office/drawing/2014/main" id="{19D4A878-EC2E-7D47-AB61-ED74F0882D35}"/>
                  </a:ext>
                </a:extLst>
              </p:cNvPr>
              <p:cNvSpPr/>
              <p:nvPr/>
            </p:nvSpPr>
            <p:spPr>
              <a:xfrm>
                <a:off x="2650600" y="4164750"/>
                <a:ext cx="28775" cy="11300"/>
              </a:xfrm>
              <a:custGeom>
                <a:avLst/>
                <a:gdLst/>
                <a:ahLst/>
                <a:cxnLst/>
                <a:rect l="l" t="t" r="r" b="b"/>
                <a:pathLst>
                  <a:path w="1151" h="452" extrusionOk="0">
                    <a:moveTo>
                      <a:pt x="1" y="0"/>
                    </a:moveTo>
                    <a:lnTo>
                      <a:pt x="1" y="452"/>
                    </a:lnTo>
                    <a:lnTo>
                      <a:pt x="1150" y="452"/>
                    </a:lnTo>
                    <a:lnTo>
                      <a:pt x="1150" y="0"/>
                    </a:lnTo>
                    <a:close/>
                  </a:path>
                </a:pathLst>
              </a:custGeom>
              <a:solidFill>
                <a:srgbClr val="F0F6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90;p33">
                <a:extLst>
                  <a:ext uri="{FF2B5EF4-FFF2-40B4-BE49-F238E27FC236}">
                    <a16:creationId xmlns:a16="http://schemas.microsoft.com/office/drawing/2014/main" id="{CCDBD36F-8337-B546-B6C3-C3040BD2D63E}"/>
                  </a:ext>
                </a:extLst>
              </p:cNvPr>
              <p:cNvSpPr/>
              <p:nvPr/>
            </p:nvSpPr>
            <p:spPr>
              <a:xfrm>
                <a:off x="2650975" y="4232750"/>
                <a:ext cx="28025" cy="3950"/>
              </a:xfrm>
              <a:custGeom>
                <a:avLst/>
                <a:gdLst/>
                <a:ahLst/>
                <a:cxnLst/>
                <a:rect l="l" t="t" r="r" b="b"/>
                <a:pathLst>
                  <a:path w="1121" h="158" extrusionOk="0">
                    <a:moveTo>
                      <a:pt x="1" y="1"/>
                    </a:moveTo>
                    <a:lnTo>
                      <a:pt x="1" y="157"/>
                    </a:lnTo>
                    <a:lnTo>
                      <a:pt x="1120" y="157"/>
                    </a:lnTo>
                    <a:lnTo>
                      <a:pt x="1120" y="1"/>
                    </a:lnTo>
                    <a:close/>
                  </a:path>
                </a:pathLst>
              </a:custGeom>
              <a:solidFill>
                <a:srgbClr val="F0F6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91;p33">
                <a:extLst>
                  <a:ext uri="{FF2B5EF4-FFF2-40B4-BE49-F238E27FC236}">
                    <a16:creationId xmlns:a16="http://schemas.microsoft.com/office/drawing/2014/main" id="{1A2A4135-9D00-5647-BABE-CEA699EA79D8}"/>
                  </a:ext>
                </a:extLst>
              </p:cNvPr>
              <p:cNvSpPr/>
              <p:nvPr/>
            </p:nvSpPr>
            <p:spPr>
              <a:xfrm>
                <a:off x="2650600" y="4164750"/>
                <a:ext cx="8900" cy="69975"/>
              </a:xfrm>
              <a:custGeom>
                <a:avLst/>
                <a:gdLst/>
                <a:ahLst/>
                <a:cxnLst/>
                <a:rect l="l" t="t" r="r" b="b"/>
                <a:pathLst>
                  <a:path w="356" h="2799" extrusionOk="0">
                    <a:moveTo>
                      <a:pt x="1" y="0"/>
                    </a:moveTo>
                    <a:lnTo>
                      <a:pt x="1" y="2799"/>
                    </a:lnTo>
                    <a:lnTo>
                      <a:pt x="355" y="2799"/>
                    </a:lnTo>
                    <a:lnTo>
                      <a:pt x="355" y="0"/>
                    </a:lnTo>
                    <a:close/>
                  </a:path>
                </a:pathLst>
              </a:custGeom>
              <a:solidFill>
                <a:srgbClr val="F0F6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92;p33">
                <a:extLst>
                  <a:ext uri="{FF2B5EF4-FFF2-40B4-BE49-F238E27FC236}">
                    <a16:creationId xmlns:a16="http://schemas.microsoft.com/office/drawing/2014/main" id="{3ECB4C72-6AA4-4B42-9BEF-62EDEBB9B979}"/>
                  </a:ext>
                </a:extLst>
              </p:cNvPr>
              <p:cNvSpPr/>
              <p:nvPr/>
            </p:nvSpPr>
            <p:spPr>
              <a:xfrm>
                <a:off x="2659100" y="3842575"/>
                <a:ext cx="11300" cy="7000"/>
              </a:xfrm>
              <a:custGeom>
                <a:avLst/>
                <a:gdLst/>
                <a:ahLst/>
                <a:cxnLst/>
                <a:rect l="l" t="t" r="r" b="b"/>
                <a:pathLst>
                  <a:path w="452" h="280" extrusionOk="0">
                    <a:moveTo>
                      <a:pt x="79" y="0"/>
                    </a:moveTo>
                    <a:cubicBezTo>
                      <a:pt x="34" y="0"/>
                      <a:pt x="0" y="45"/>
                      <a:pt x="0" y="78"/>
                    </a:cubicBezTo>
                    <a:lnTo>
                      <a:pt x="0" y="202"/>
                    </a:lnTo>
                    <a:cubicBezTo>
                      <a:pt x="0" y="250"/>
                      <a:pt x="34" y="280"/>
                      <a:pt x="79" y="280"/>
                    </a:cubicBezTo>
                    <a:lnTo>
                      <a:pt x="389" y="280"/>
                    </a:lnTo>
                    <a:cubicBezTo>
                      <a:pt x="422" y="280"/>
                      <a:pt x="452" y="250"/>
                      <a:pt x="452" y="202"/>
                    </a:cubicBezTo>
                    <a:lnTo>
                      <a:pt x="452" y="78"/>
                    </a:lnTo>
                    <a:cubicBezTo>
                      <a:pt x="452" y="45"/>
                      <a:pt x="422" y="0"/>
                      <a:pt x="389" y="0"/>
                    </a:cubicBezTo>
                    <a:close/>
                  </a:path>
                </a:pathLst>
              </a:custGeom>
              <a:solidFill>
                <a:srgbClr val="6095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93;p33">
                <a:extLst>
                  <a:ext uri="{FF2B5EF4-FFF2-40B4-BE49-F238E27FC236}">
                    <a16:creationId xmlns:a16="http://schemas.microsoft.com/office/drawing/2014/main" id="{582A65C7-4D33-AD4E-A596-0A2756E3B3D4}"/>
                  </a:ext>
                </a:extLst>
              </p:cNvPr>
              <p:cNvSpPr/>
              <p:nvPr/>
            </p:nvSpPr>
            <p:spPr>
              <a:xfrm>
                <a:off x="2630750" y="4004225"/>
                <a:ext cx="68400" cy="10550"/>
              </a:xfrm>
              <a:custGeom>
                <a:avLst/>
                <a:gdLst/>
                <a:ahLst/>
                <a:cxnLst/>
                <a:rect l="l" t="t" r="r" b="b"/>
                <a:pathLst>
                  <a:path w="2736" h="422" extrusionOk="0">
                    <a:moveTo>
                      <a:pt x="0" y="0"/>
                    </a:moveTo>
                    <a:lnTo>
                      <a:pt x="0" y="422"/>
                    </a:lnTo>
                    <a:lnTo>
                      <a:pt x="2735" y="422"/>
                    </a:lnTo>
                    <a:lnTo>
                      <a:pt x="273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94;p33">
                <a:extLst>
                  <a:ext uri="{FF2B5EF4-FFF2-40B4-BE49-F238E27FC236}">
                    <a16:creationId xmlns:a16="http://schemas.microsoft.com/office/drawing/2014/main" id="{950A279A-39CE-FF45-AFFE-878BD802247C}"/>
                  </a:ext>
                </a:extLst>
              </p:cNvPr>
              <p:cNvSpPr/>
              <p:nvPr/>
            </p:nvSpPr>
            <p:spPr>
              <a:xfrm>
                <a:off x="2639325" y="4125850"/>
                <a:ext cx="12800" cy="25"/>
              </a:xfrm>
              <a:custGeom>
                <a:avLst/>
                <a:gdLst/>
                <a:ahLst/>
                <a:cxnLst/>
                <a:rect l="l" t="t" r="r" b="b"/>
                <a:pathLst>
                  <a:path w="512" h="1" extrusionOk="0">
                    <a:moveTo>
                      <a:pt x="0" y="1"/>
                    </a:moveTo>
                    <a:lnTo>
                      <a:pt x="51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95;p33">
                <a:extLst>
                  <a:ext uri="{FF2B5EF4-FFF2-40B4-BE49-F238E27FC236}">
                    <a16:creationId xmlns:a16="http://schemas.microsoft.com/office/drawing/2014/main" id="{C61C21CA-8C8F-7347-9E4C-6F22357076FD}"/>
                  </a:ext>
                </a:extLst>
              </p:cNvPr>
              <p:cNvSpPr/>
              <p:nvPr/>
            </p:nvSpPr>
            <p:spPr>
              <a:xfrm>
                <a:off x="2639325" y="4113825"/>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96;p33">
                <a:extLst>
                  <a:ext uri="{FF2B5EF4-FFF2-40B4-BE49-F238E27FC236}">
                    <a16:creationId xmlns:a16="http://schemas.microsoft.com/office/drawing/2014/main" id="{FB9C2782-2E69-D340-83BB-F4FAE2D39A18}"/>
                  </a:ext>
                </a:extLst>
              </p:cNvPr>
              <p:cNvSpPr/>
              <p:nvPr/>
            </p:nvSpPr>
            <p:spPr>
              <a:xfrm>
                <a:off x="2639325" y="41017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97;p33">
                <a:extLst>
                  <a:ext uri="{FF2B5EF4-FFF2-40B4-BE49-F238E27FC236}">
                    <a16:creationId xmlns:a16="http://schemas.microsoft.com/office/drawing/2014/main" id="{7E90B388-BC54-234B-8A6B-20EEDD70830B}"/>
                  </a:ext>
                </a:extLst>
              </p:cNvPr>
              <p:cNvSpPr/>
              <p:nvPr/>
            </p:nvSpPr>
            <p:spPr>
              <a:xfrm>
                <a:off x="2639325" y="40893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98;p33">
                <a:extLst>
                  <a:ext uri="{FF2B5EF4-FFF2-40B4-BE49-F238E27FC236}">
                    <a16:creationId xmlns:a16="http://schemas.microsoft.com/office/drawing/2014/main" id="{13476534-D934-C24D-9C39-FE9ED9ABE86B}"/>
                  </a:ext>
                </a:extLst>
              </p:cNvPr>
              <p:cNvSpPr/>
              <p:nvPr/>
            </p:nvSpPr>
            <p:spPr>
              <a:xfrm>
                <a:off x="2639325" y="40773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99;p33">
                <a:extLst>
                  <a:ext uri="{FF2B5EF4-FFF2-40B4-BE49-F238E27FC236}">
                    <a16:creationId xmlns:a16="http://schemas.microsoft.com/office/drawing/2014/main" id="{617ECF6F-A2E2-5F4C-BF28-BDF76BE1A4E4}"/>
                  </a:ext>
                </a:extLst>
              </p:cNvPr>
              <p:cNvSpPr/>
              <p:nvPr/>
            </p:nvSpPr>
            <p:spPr>
              <a:xfrm>
                <a:off x="2639325" y="4065225"/>
                <a:ext cx="12800" cy="25"/>
              </a:xfrm>
              <a:custGeom>
                <a:avLst/>
                <a:gdLst/>
                <a:ahLst/>
                <a:cxnLst/>
                <a:rect l="l" t="t" r="r" b="b"/>
                <a:pathLst>
                  <a:path w="512" h="1" extrusionOk="0">
                    <a:moveTo>
                      <a:pt x="0" y="0"/>
                    </a:moveTo>
                    <a:lnTo>
                      <a:pt x="51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00;p33">
                <a:extLst>
                  <a:ext uri="{FF2B5EF4-FFF2-40B4-BE49-F238E27FC236}">
                    <a16:creationId xmlns:a16="http://schemas.microsoft.com/office/drawing/2014/main" id="{33A5A345-8ED8-614E-A86F-B4CEEF4CAF62}"/>
                  </a:ext>
                </a:extLst>
              </p:cNvPr>
              <p:cNvSpPr/>
              <p:nvPr/>
            </p:nvSpPr>
            <p:spPr>
              <a:xfrm>
                <a:off x="2639325" y="4052825"/>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01;p33">
                <a:extLst>
                  <a:ext uri="{FF2B5EF4-FFF2-40B4-BE49-F238E27FC236}">
                    <a16:creationId xmlns:a16="http://schemas.microsoft.com/office/drawing/2014/main" id="{7A4B178F-568E-5B45-85A0-3CB8F0C221D7}"/>
                  </a:ext>
                </a:extLst>
              </p:cNvPr>
              <p:cNvSpPr/>
              <p:nvPr/>
            </p:nvSpPr>
            <p:spPr>
              <a:xfrm>
                <a:off x="2639325" y="40407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02;p33">
                <a:extLst>
                  <a:ext uri="{FF2B5EF4-FFF2-40B4-BE49-F238E27FC236}">
                    <a16:creationId xmlns:a16="http://schemas.microsoft.com/office/drawing/2014/main" id="{44D7B56A-55CD-5C44-A52F-2EDB832E4400}"/>
                  </a:ext>
                </a:extLst>
              </p:cNvPr>
              <p:cNvSpPr/>
              <p:nvPr/>
            </p:nvSpPr>
            <p:spPr>
              <a:xfrm>
                <a:off x="2639325" y="40287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03;p33">
                <a:extLst>
                  <a:ext uri="{FF2B5EF4-FFF2-40B4-BE49-F238E27FC236}">
                    <a16:creationId xmlns:a16="http://schemas.microsoft.com/office/drawing/2014/main" id="{435AC760-5B52-234F-8FEC-402869E24D52}"/>
                  </a:ext>
                </a:extLst>
              </p:cNvPr>
              <p:cNvSpPr/>
              <p:nvPr/>
            </p:nvSpPr>
            <p:spPr>
              <a:xfrm>
                <a:off x="2639325" y="40162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04;p33">
                <a:extLst>
                  <a:ext uri="{FF2B5EF4-FFF2-40B4-BE49-F238E27FC236}">
                    <a16:creationId xmlns:a16="http://schemas.microsoft.com/office/drawing/2014/main" id="{15581A26-0929-6542-B8DD-43085812D715}"/>
                  </a:ext>
                </a:extLst>
              </p:cNvPr>
              <p:cNvSpPr/>
              <p:nvPr/>
            </p:nvSpPr>
            <p:spPr>
              <a:xfrm>
                <a:off x="2639325" y="4004225"/>
                <a:ext cx="12800" cy="25"/>
              </a:xfrm>
              <a:custGeom>
                <a:avLst/>
                <a:gdLst/>
                <a:ahLst/>
                <a:cxnLst/>
                <a:rect l="l" t="t" r="r" b="b"/>
                <a:pathLst>
                  <a:path w="512" h="1" extrusionOk="0">
                    <a:moveTo>
                      <a:pt x="0" y="0"/>
                    </a:moveTo>
                    <a:lnTo>
                      <a:pt x="51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05;p33">
                <a:extLst>
                  <a:ext uri="{FF2B5EF4-FFF2-40B4-BE49-F238E27FC236}">
                    <a16:creationId xmlns:a16="http://schemas.microsoft.com/office/drawing/2014/main" id="{99FBF749-7518-C748-B0A1-C764DCC8851F}"/>
                  </a:ext>
                </a:extLst>
              </p:cNvPr>
              <p:cNvSpPr/>
              <p:nvPr/>
            </p:nvSpPr>
            <p:spPr>
              <a:xfrm>
                <a:off x="2639325" y="39921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06;p33">
                <a:extLst>
                  <a:ext uri="{FF2B5EF4-FFF2-40B4-BE49-F238E27FC236}">
                    <a16:creationId xmlns:a16="http://schemas.microsoft.com/office/drawing/2014/main" id="{FFF087BE-979A-1244-8BAE-109E91872A9D}"/>
                  </a:ext>
                </a:extLst>
              </p:cNvPr>
              <p:cNvSpPr/>
              <p:nvPr/>
            </p:nvSpPr>
            <p:spPr>
              <a:xfrm>
                <a:off x="2639325" y="39797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07;p33">
                <a:extLst>
                  <a:ext uri="{FF2B5EF4-FFF2-40B4-BE49-F238E27FC236}">
                    <a16:creationId xmlns:a16="http://schemas.microsoft.com/office/drawing/2014/main" id="{76446A5A-D75B-9947-8D5F-EA37C58D805F}"/>
                  </a:ext>
                </a:extLst>
              </p:cNvPr>
              <p:cNvSpPr/>
              <p:nvPr/>
            </p:nvSpPr>
            <p:spPr>
              <a:xfrm>
                <a:off x="2639325" y="39677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08;p33">
                <a:extLst>
                  <a:ext uri="{FF2B5EF4-FFF2-40B4-BE49-F238E27FC236}">
                    <a16:creationId xmlns:a16="http://schemas.microsoft.com/office/drawing/2014/main" id="{7065032E-3D1B-6B43-BA4C-D09A841D6FD9}"/>
                  </a:ext>
                </a:extLst>
              </p:cNvPr>
              <p:cNvSpPr/>
              <p:nvPr/>
            </p:nvSpPr>
            <p:spPr>
              <a:xfrm>
                <a:off x="2639325" y="3955625"/>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09;p33">
                <a:extLst>
                  <a:ext uri="{FF2B5EF4-FFF2-40B4-BE49-F238E27FC236}">
                    <a16:creationId xmlns:a16="http://schemas.microsoft.com/office/drawing/2014/main" id="{B44DA06E-06E7-1A4A-A73F-FB5E88D5492E}"/>
                  </a:ext>
                </a:extLst>
              </p:cNvPr>
              <p:cNvSpPr/>
              <p:nvPr/>
            </p:nvSpPr>
            <p:spPr>
              <a:xfrm>
                <a:off x="2639325" y="3943200"/>
                <a:ext cx="12800" cy="25"/>
              </a:xfrm>
              <a:custGeom>
                <a:avLst/>
                <a:gdLst/>
                <a:ahLst/>
                <a:cxnLst/>
                <a:rect l="l" t="t" r="r" b="b"/>
                <a:pathLst>
                  <a:path w="512" h="1" extrusionOk="0">
                    <a:moveTo>
                      <a:pt x="0" y="1"/>
                    </a:moveTo>
                    <a:lnTo>
                      <a:pt x="51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10;p33">
                <a:extLst>
                  <a:ext uri="{FF2B5EF4-FFF2-40B4-BE49-F238E27FC236}">
                    <a16:creationId xmlns:a16="http://schemas.microsoft.com/office/drawing/2014/main" id="{E73B2040-6FE3-B64E-87BD-E7A867C221F9}"/>
                  </a:ext>
                </a:extLst>
              </p:cNvPr>
              <p:cNvSpPr/>
              <p:nvPr/>
            </p:nvSpPr>
            <p:spPr>
              <a:xfrm>
                <a:off x="2639325" y="3931175"/>
                <a:ext cx="5050" cy="25"/>
              </a:xfrm>
              <a:custGeom>
                <a:avLst/>
                <a:gdLst/>
                <a:ahLst/>
                <a:cxnLst/>
                <a:rect l="l" t="t" r="r" b="b"/>
                <a:pathLst>
                  <a:path w="202" h="1" extrusionOk="0">
                    <a:moveTo>
                      <a:pt x="0" y="1"/>
                    </a:moveTo>
                    <a:lnTo>
                      <a:pt x="20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11;p33">
                <a:extLst>
                  <a:ext uri="{FF2B5EF4-FFF2-40B4-BE49-F238E27FC236}">
                    <a16:creationId xmlns:a16="http://schemas.microsoft.com/office/drawing/2014/main" id="{71D99A7F-4E5E-FB43-8698-45DDF3259738}"/>
                  </a:ext>
                </a:extLst>
              </p:cNvPr>
              <p:cNvSpPr/>
              <p:nvPr/>
            </p:nvSpPr>
            <p:spPr>
              <a:xfrm>
                <a:off x="2639325" y="39191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12;p33">
                <a:extLst>
                  <a:ext uri="{FF2B5EF4-FFF2-40B4-BE49-F238E27FC236}">
                    <a16:creationId xmlns:a16="http://schemas.microsoft.com/office/drawing/2014/main" id="{C9374A48-70FC-C44F-B383-BD64BFCEA88F}"/>
                  </a:ext>
                </a:extLst>
              </p:cNvPr>
              <p:cNvSpPr/>
              <p:nvPr/>
            </p:nvSpPr>
            <p:spPr>
              <a:xfrm>
                <a:off x="2639325" y="3906650"/>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13;p33">
                <a:extLst>
                  <a:ext uri="{FF2B5EF4-FFF2-40B4-BE49-F238E27FC236}">
                    <a16:creationId xmlns:a16="http://schemas.microsoft.com/office/drawing/2014/main" id="{1AA949CB-0A71-6F4E-A92B-052B759C5D94}"/>
                  </a:ext>
                </a:extLst>
              </p:cNvPr>
              <p:cNvSpPr/>
              <p:nvPr/>
            </p:nvSpPr>
            <p:spPr>
              <a:xfrm>
                <a:off x="2639325" y="3894625"/>
                <a:ext cx="5050" cy="25"/>
              </a:xfrm>
              <a:custGeom>
                <a:avLst/>
                <a:gdLst/>
                <a:ahLst/>
                <a:cxnLst/>
                <a:rect l="l" t="t" r="r" b="b"/>
                <a:pathLst>
                  <a:path w="202" h="1" extrusionOk="0">
                    <a:moveTo>
                      <a:pt x="0" y="0"/>
                    </a:moveTo>
                    <a:lnTo>
                      <a:pt x="202" y="0"/>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4;p33">
                <a:extLst>
                  <a:ext uri="{FF2B5EF4-FFF2-40B4-BE49-F238E27FC236}">
                    <a16:creationId xmlns:a16="http://schemas.microsoft.com/office/drawing/2014/main" id="{48D650FA-88A9-C64B-8FFB-6349CFB201A7}"/>
                  </a:ext>
                </a:extLst>
              </p:cNvPr>
              <p:cNvSpPr/>
              <p:nvPr/>
            </p:nvSpPr>
            <p:spPr>
              <a:xfrm>
                <a:off x="2639325" y="3882575"/>
                <a:ext cx="12800" cy="25"/>
              </a:xfrm>
              <a:custGeom>
                <a:avLst/>
                <a:gdLst/>
                <a:ahLst/>
                <a:cxnLst/>
                <a:rect l="l" t="t" r="r" b="b"/>
                <a:pathLst>
                  <a:path w="512" h="1" extrusionOk="0">
                    <a:moveTo>
                      <a:pt x="0" y="1"/>
                    </a:moveTo>
                    <a:lnTo>
                      <a:pt x="51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1015;p33">
              <a:extLst>
                <a:ext uri="{FF2B5EF4-FFF2-40B4-BE49-F238E27FC236}">
                  <a16:creationId xmlns:a16="http://schemas.microsoft.com/office/drawing/2014/main" id="{AE4A66F7-2359-B446-8381-8E818DFDD259}"/>
                </a:ext>
              </a:extLst>
            </p:cNvPr>
            <p:cNvSpPr/>
            <p:nvPr/>
          </p:nvSpPr>
          <p:spPr>
            <a:xfrm>
              <a:off x="2466375" y="4064100"/>
              <a:ext cx="121300" cy="190875"/>
            </a:xfrm>
            <a:custGeom>
              <a:avLst/>
              <a:gdLst/>
              <a:ahLst/>
              <a:cxnLst/>
              <a:rect l="l" t="t" r="r" b="b"/>
              <a:pathLst>
                <a:path w="4852" h="7635" extrusionOk="0">
                  <a:moveTo>
                    <a:pt x="654" y="1"/>
                  </a:moveTo>
                  <a:lnTo>
                    <a:pt x="654" y="325"/>
                  </a:lnTo>
                  <a:cubicBezTo>
                    <a:pt x="654" y="560"/>
                    <a:pt x="527" y="762"/>
                    <a:pt x="340" y="885"/>
                  </a:cubicBezTo>
                  <a:cubicBezTo>
                    <a:pt x="247" y="948"/>
                    <a:pt x="1" y="1165"/>
                    <a:pt x="1" y="1463"/>
                  </a:cubicBezTo>
                  <a:lnTo>
                    <a:pt x="1" y="6638"/>
                  </a:lnTo>
                  <a:cubicBezTo>
                    <a:pt x="1" y="7183"/>
                    <a:pt x="434" y="7635"/>
                    <a:pt x="993" y="7635"/>
                  </a:cubicBezTo>
                  <a:lnTo>
                    <a:pt x="3870" y="7635"/>
                  </a:lnTo>
                  <a:cubicBezTo>
                    <a:pt x="4415" y="7635"/>
                    <a:pt x="4851" y="7183"/>
                    <a:pt x="4851" y="6638"/>
                  </a:cubicBezTo>
                  <a:lnTo>
                    <a:pt x="4851" y="1463"/>
                  </a:lnTo>
                  <a:cubicBezTo>
                    <a:pt x="4851" y="1135"/>
                    <a:pt x="4710" y="963"/>
                    <a:pt x="4553" y="903"/>
                  </a:cubicBezTo>
                  <a:cubicBezTo>
                    <a:pt x="4336" y="792"/>
                    <a:pt x="4198" y="575"/>
                    <a:pt x="4198" y="325"/>
                  </a:cubicBezTo>
                  <a:lnTo>
                    <a:pt x="4198"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16;p33">
              <a:extLst>
                <a:ext uri="{FF2B5EF4-FFF2-40B4-BE49-F238E27FC236}">
                  <a16:creationId xmlns:a16="http://schemas.microsoft.com/office/drawing/2014/main" id="{A299E770-07AD-4D4C-AB64-BD8F0364900F}"/>
                </a:ext>
              </a:extLst>
            </p:cNvPr>
            <p:cNvSpPr/>
            <p:nvPr/>
          </p:nvSpPr>
          <p:spPr>
            <a:xfrm>
              <a:off x="2466375" y="4113825"/>
              <a:ext cx="121300" cy="141150"/>
            </a:xfrm>
            <a:custGeom>
              <a:avLst/>
              <a:gdLst/>
              <a:ahLst/>
              <a:cxnLst/>
              <a:rect l="l" t="t" r="r" b="b"/>
              <a:pathLst>
                <a:path w="4852" h="5646" extrusionOk="0">
                  <a:moveTo>
                    <a:pt x="1" y="0"/>
                  </a:moveTo>
                  <a:lnTo>
                    <a:pt x="1" y="4649"/>
                  </a:lnTo>
                  <a:cubicBezTo>
                    <a:pt x="1" y="5194"/>
                    <a:pt x="434" y="5646"/>
                    <a:pt x="993" y="5646"/>
                  </a:cubicBezTo>
                  <a:lnTo>
                    <a:pt x="3870" y="5646"/>
                  </a:lnTo>
                  <a:cubicBezTo>
                    <a:pt x="4415" y="5646"/>
                    <a:pt x="4851" y="5194"/>
                    <a:pt x="4851" y="4649"/>
                  </a:cubicBezTo>
                  <a:lnTo>
                    <a:pt x="4851" y="0"/>
                  </a:lnTo>
                  <a:close/>
                </a:path>
              </a:pathLst>
            </a:custGeom>
            <a:solidFill>
              <a:srgbClr val="F6AE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17;p33">
              <a:extLst>
                <a:ext uri="{FF2B5EF4-FFF2-40B4-BE49-F238E27FC236}">
                  <a16:creationId xmlns:a16="http://schemas.microsoft.com/office/drawing/2014/main" id="{5BA533A3-364C-F242-9B30-05216A3F4C8A}"/>
                </a:ext>
              </a:extLst>
            </p:cNvPr>
            <p:cNvSpPr/>
            <p:nvPr/>
          </p:nvSpPr>
          <p:spPr>
            <a:xfrm>
              <a:off x="2474500" y="4089750"/>
              <a:ext cx="10575" cy="13275"/>
            </a:xfrm>
            <a:custGeom>
              <a:avLst/>
              <a:gdLst/>
              <a:ahLst/>
              <a:cxnLst/>
              <a:rect l="l" t="t" r="r" b="b"/>
              <a:pathLst>
                <a:path w="423" h="531" extrusionOk="0">
                  <a:moveTo>
                    <a:pt x="422" y="1"/>
                  </a:moveTo>
                  <a:lnTo>
                    <a:pt x="422" y="1"/>
                  </a:lnTo>
                  <a:cubicBezTo>
                    <a:pt x="30" y="109"/>
                    <a:pt x="0" y="530"/>
                    <a:pt x="0" y="530"/>
                  </a:cubicBezTo>
                  <a:lnTo>
                    <a:pt x="422" y="1"/>
                  </a:ln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18;p33">
              <a:extLst>
                <a:ext uri="{FF2B5EF4-FFF2-40B4-BE49-F238E27FC236}">
                  <a16:creationId xmlns:a16="http://schemas.microsoft.com/office/drawing/2014/main" id="{1C3D45E2-90DF-6C48-8DDD-7C901EB35B95}"/>
                </a:ext>
              </a:extLst>
            </p:cNvPr>
            <p:cNvSpPr/>
            <p:nvPr/>
          </p:nvSpPr>
          <p:spPr>
            <a:xfrm>
              <a:off x="2539425" y="4064100"/>
              <a:ext cx="48250" cy="49750"/>
            </a:xfrm>
            <a:custGeom>
              <a:avLst/>
              <a:gdLst/>
              <a:ahLst/>
              <a:cxnLst/>
              <a:rect l="l" t="t" r="r" b="b"/>
              <a:pathLst>
                <a:path w="1930" h="1990" extrusionOk="0">
                  <a:moveTo>
                    <a:pt x="15" y="1"/>
                  </a:moveTo>
                  <a:lnTo>
                    <a:pt x="0" y="1989"/>
                  </a:lnTo>
                  <a:lnTo>
                    <a:pt x="1929" y="1989"/>
                  </a:lnTo>
                  <a:lnTo>
                    <a:pt x="1929" y="1463"/>
                  </a:lnTo>
                  <a:cubicBezTo>
                    <a:pt x="1929" y="1135"/>
                    <a:pt x="1788" y="963"/>
                    <a:pt x="1631" y="903"/>
                  </a:cubicBezTo>
                  <a:cubicBezTo>
                    <a:pt x="1414" y="792"/>
                    <a:pt x="1276" y="575"/>
                    <a:pt x="1276" y="325"/>
                  </a:cubicBezTo>
                  <a:lnTo>
                    <a:pt x="1276" y="1"/>
                  </a:lnTo>
                  <a:close/>
                </a:path>
              </a:pathLst>
            </a:custGeom>
            <a:solidFill>
              <a:srgbClr val="E0E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19;p33">
              <a:extLst>
                <a:ext uri="{FF2B5EF4-FFF2-40B4-BE49-F238E27FC236}">
                  <a16:creationId xmlns:a16="http://schemas.microsoft.com/office/drawing/2014/main" id="{8ADDE1F9-E7BF-E34B-86B4-826C7F0FFFA5}"/>
                </a:ext>
              </a:extLst>
            </p:cNvPr>
            <p:cNvSpPr/>
            <p:nvPr/>
          </p:nvSpPr>
          <p:spPr>
            <a:xfrm>
              <a:off x="2537825" y="4113825"/>
              <a:ext cx="49850" cy="141150"/>
            </a:xfrm>
            <a:custGeom>
              <a:avLst/>
              <a:gdLst/>
              <a:ahLst/>
              <a:cxnLst/>
              <a:rect l="l" t="t" r="r" b="b"/>
              <a:pathLst>
                <a:path w="1994" h="5646" extrusionOk="0">
                  <a:moveTo>
                    <a:pt x="64" y="0"/>
                  </a:moveTo>
                  <a:lnTo>
                    <a:pt x="1" y="5646"/>
                  </a:lnTo>
                  <a:lnTo>
                    <a:pt x="1012" y="5646"/>
                  </a:lnTo>
                  <a:cubicBezTo>
                    <a:pt x="1557" y="5646"/>
                    <a:pt x="1993" y="5194"/>
                    <a:pt x="1993" y="4649"/>
                  </a:cubicBezTo>
                  <a:lnTo>
                    <a:pt x="1993" y="0"/>
                  </a:lnTo>
                  <a:close/>
                </a:path>
              </a:pathLst>
            </a:custGeom>
            <a:solidFill>
              <a:srgbClr val="E9A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20;p33">
              <a:extLst>
                <a:ext uri="{FF2B5EF4-FFF2-40B4-BE49-F238E27FC236}">
                  <a16:creationId xmlns:a16="http://schemas.microsoft.com/office/drawing/2014/main" id="{728E02EC-8ACF-9F4A-8E10-D80DD25941CA}"/>
                </a:ext>
              </a:extLst>
            </p:cNvPr>
            <p:cNvSpPr/>
            <p:nvPr/>
          </p:nvSpPr>
          <p:spPr>
            <a:xfrm>
              <a:off x="2465925" y="4137975"/>
              <a:ext cx="121750" cy="73800"/>
            </a:xfrm>
            <a:custGeom>
              <a:avLst/>
              <a:gdLst/>
              <a:ahLst/>
              <a:cxnLst/>
              <a:rect l="l" t="t" r="r" b="b"/>
              <a:pathLst>
                <a:path w="4870" h="2952" extrusionOk="0">
                  <a:moveTo>
                    <a:pt x="0" y="1"/>
                  </a:moveTo>
                  <a:lnTo>
                    <a:pt x="0" y="2952"/>
                  </a:lnTo>
                  <a:lnTo>
                    <a:pt x="4869" y="2952"/>
                  </a:lnTo>
                  <a:lnTo>
                    <a:pt x="4869"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21;p33">
              <a:extLst>
                <a:ext uri="{FF2B5EF4-FFF2-40B4-BE49-F238E27FC236}">
                  <a16:creationId xmlns:a16="http://schemas.microsoft.com/office/drawing/2014/main" id="{F4A4B527-B370-654B-A193-2A5C33DCFCA7}"/>
                </a:ext>
              </a:extLst>
            </p:cNvPr>
            <p:cNvSpPr/>
            <p:nvPr/>
          </p:nvSpPr>
          <p:spPr>
            <a:xfrm>
              <a:off x="2477575" y="4164750"/>
              <a:ext cx="12150" cy="14400"/>
            </a:xfrm>
            <a:custGeom>
              <a:avLst/>
              <a:gdLst/>
              <a:ahLst/>
              <a:cxnLst/>
              <a:rect l="l" t="t" r="r" b="b"/>
              <a:pathLst>
                <a:path w="486" h="576" extrusionOk="0">
                  <a:moveTo>
                    <a:pt x="1" y="0"/>
                  </a:moveTo>
                  <a:lnTo>
                    <a:pt x="187" y="575"/>
                  </a:lnTo>
                  <a:lnTo>
                    <a:pt x="265" y="575"/>
                  </a:lnTo>
                  <a:lnTo>
                    <a:pt x="486" y="0"/>
                  </a:lnTo>
                  <a:lnTo>
                    <a:pt x="407" y="0"/>
                  </a:lnTo>
                  <a:lnTo>
                    <a:pt x="299" y="280"/>
                  </a:lnTo>
                  <a:cubicBezTo>
                    <a:pt x="280" y="359"/>
                    <a:pt x="251" y="437"/>
                    <a:pt x="236" y="497"/>
                  </a:cubicBezTo>
                  <a:cubicBezTo>
                    <a:pt x="221" y="422"/>
                    <a:pt x="206" y="359"/>
                    <a:pt x="172" y="280"/>
                  </a:cubicBezTo>
                  <a:lnTo>
                    <a:pt x="79" y="0"/>
                  </a:ln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22;p33">
              <a:extLst>
                <a:ext uri="{FF2B5EF4-FFF2-40B4-BE49-F238E27FC236}">
                  <a16:creationId xmlns:a16="http://schemas.microsoft.com/office/drawing/2014/main" id="{03512691-AB50-6A4F-AFE3-906F278BE683}"/>
                </a:ext>
              </a:extLst>
            </p:cNvPr>
            <p:cNvSpPr/>
            <p:nvPr/>
          </p:nvSpPr>
          <p:spPr>
            <a:xfrm>
              <a:off x="2488875" y="4164750"/>
              <a:ext cx="12050" cy="14400"/>
            </a:xfrm>
            <a:custGeom>
              <a:avLst/>
              <a:gdLst/>
              <a:ahLst/>
              <a:cxnLst/>
              <a:rect l="l" t="t" r="r" b="b"/>
              <a:pathLst>
                <a:path w="482" h="576" extrusionOk="0">
                  <a:moveTo>
                    <a:pt x="235" y="64"/>
                  </a:moveTo>
                  <a:cubicBezTo>
                    <a:pt x="250" y="94"/>
                    <a:pt x="250" y="124"/>
                    <a:pt x="265" y="172"/>
                  </a:cubicBezTo>
                  <a:lnTo>
                    <a:pt x="328" y="329"/>
                  </a:lnTo>
                  <a:lnTo>
                    <a:pt x="157" y="329"/>
                  </a:lnTo>
                  <a:lnTo>
                    <a:pt x="202" y="172"/>
                  </a:lnTo>
                  <a:cubicBezTo>
                    <a:pt x="220" y="124"/>
                    <a:pt x="220" y="94"/>
                    <a:pt x="235" y="64"/>
                  </a:cubicBezTo>
                  <a:close/>
                  <a:moveTo>
                    <a:pt x="187" y="0"/>
                  </a:moveTo>
                  <a:lnTo>
                    <a:pt x="0" y="575"/>
                  </a:lnTo>
                  <a:lnTo>
                    <a:pt x="78" y="575"/>
                  </a:lnTo>
                  <a:lnTo>
                    <a:pt x="142" y="389"/>
                  </a:lnTo>
                  <a:lnTo>
                    <a:pt x="343" y="389"/>
                  </a:lnTo>
                  <a:lnTo>
                    <a:pt x="407" y="575"/>
                  </a:lnTo>
                  <a:lnTo>
                    <a:pt x="481" y="575"/>
                  </a:lnTo>
                  <a:lnTo>
                    <a:pt x="280" y="0"/>
                  </a:ln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23;p33">
              <a:extLst>
                <a:ext uri="{FF2B5EF4-FFF2-40B4-BE49-F238E27FC236}">
                  <a16:creationId xmlns:a16="http://schemas.microsoft.com/office/drawing/2014/main" id="{0097C288-FB7E-A348-911A-704D359632B7}"/>
                </a:ext>
              </a:extLst>
            </p:cNvPr>
            <p:cNvSpPr/>
            <p:nvPr/>
          </p:nvSpPr>
          <p:spPr>
            <a:xfrm>
              <a:off x="2501725" y="4164375"/>
              <a:ext cx="10850" cy="14775"/>
            </a:xfrm>
            <a:custGeom>
              <a:avLst/>
              <a:gdLst/>
              <a:ahLst/>
              <a:cxnLst/>
              <a:rect l="l" t="t" r="r" b="b"/>
              <a:pathLst>
                <a:path w="434" h="591" extrusionOk="0">
                  <a:moveTo>
                    <a:pt x="311" y="1"/>
                  </a:moveTo>
                  <a:cubicBezTo>
                    <a:pt x="124" y="1"/>
                    <a:pt x="1" y="124"/>
                    <a:pt x="1" y="310"/>
                  </a:cubicBezTo>
                  <a:cubicBezTo>
                    <a:pt x="1" y="497"/>
                    <a:pt x="124" y="590"/>
                    <a:pt x="296" y="590"/>
                  </a:cubicBezTo>
                  <a:cubicBezTo>
                    <a:pt x="359" y="590"/>
                    <a:pt x="419" y="575"/>
                    <a:pt x="434" y="575"/>
                  </a:cubicBezTo>
                  <a:lnTo>
                    <a:pt x="419" y="512"/>
                  </a:lnTo>
                  <a:cubicBezTo>
                    <a:pt x="389" y="530"/>
                    <a:pt x="341" y="530"/>
                    <a:pt x="311" y="530"/>
                  </a:cubicBezTo>
                  <a:cubicBezTo>
                    <a:pt x="154" y="530"/>
                    <a:pt x="79" y="437"/>
                    <a:pt x="79" y="295"/>
                  </a:cubicBezTo>
                  <a:cubicBezTo>
                    <a:pt x="79" y="157"/>
                    <a:pt x="173" y="64"/>
                    <a:pt x="311" y="64"/>
                  </a:cubicBezTo>
                  <a:cubicBezTo>
                    <a:pt x="359" y="64"/>
                    <a:pt x="389" y="79"/>
                    <a:pt x="419" y="94"/>
                  </a:cubicBezTo>
                  <a:lnTo>
                    <a:pt x="434" y="30"/>
                  </a:lnTo>
                  <a:cubicBezTo>
                    <a:pt x="419" y="15"/>
                    <a:pt x="374" y="1"/>
                    <a:pt x="311" y="1"/>
                  </a:cubicBez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24;p33">
              <a:extLst>
                <a:ext uri="{FF2B5EF4-FFF2-40B4-BE49-F238E27FC236}">
                  <a16:creationId xmlns:a16="http://schemas.microsoft.com/office/drawing/2014/main" id="{4C8A51F0-F61D-B04A-84B9-AC48D423865D}"/>
                </a:ext>
              </a:extLst>
            </p:cNvPr>
            <p:cNvSpPr/>
            <p:nvPr/>
          </p:nvSpPr>
          <p:spPr>
            <a:xfrm>
              <a:off x="2513775" y="4164375"/>
              <a:ext cx="10925" cy="14775"/>
            </a:xfrm>
            <a:custGeom>
              <a:avLst/>
              <a:gdLst/>
              <a:ahLst/>
              <a:cxnLst/>
              <a:rect l="l" t="t" r="r" b="b"/>
              <a:pathLst>
                <a:path w="437" h="591" extrusionOk="0">
                  <a:moveTo>
                    <a:pt x="295" y="1"/>
                  </a:moveTo>
                  <a:cubicBezTo>
                    <a:pt x="123" y="1"/>
                    <a:pt x="0" y="124"/>
                    <a:pt x="0" y="310"/>
                  </a:cubicBezTo>
                  <a:cubicBezTo>
                    <a:pt x="0" y="497"/>
                    <a:pt x="123" y="590"/>
                    <a:pt x="280" y="590"/>
                  </a:cubicBezTo>
                  <a:cubicBezTo>
                    <a:pt x="358" y="590"/>
                    <a:pt x="403" y="575"/>
                    <a:pt x="437" y="575"/>
                  </a:cubicBezTo>
                  <a:lnTo>
                    <a:pt x="418" y="512"/>
                  </a:lnTo>
                  <a:cubicBezTo>
                    <a:pt x="388" y="530"/>
                    <a:pt x="344" y="530"/>
                    <a:pt x="295" y="530"/>
                  </a:cubicBezTo>
                  <a:cubicBezTo>
                    <a:pt x="157" y="530"/>
                    <a:pt x="79" y="437"/>
                    <a:pt x="79" y="295"/>
                  </a:cubicBezTo>
                  <a:cubicBezTo>
                    <a:pt x="79" y="157"/>
                    <a:pt x="172" y="64"/>
                    <a:pt x="295" y="64"/>
                  </a:cubicBezTo>
                  <a:cubicBezTo>
                    <a:pt x="358" y="64"/>
                    <a:pt x="388" y="79"/>
                    <a:pt x="418" y="94"/>
                  </a:cubicBezTo>
                  <a:lnTo>
                    <a:pt x="437" y="30"/>
                  </a:lnTo>
                  <a:cubicBezTo>
                    <a:pt x="418" y="15"/>
                    <a:pt x="373" y="1"/>
                    <a:pt x="295" y="1"/>
                  </a:cubicBez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25;p33">
              <a:extLst>
                <a:ext uri="{FF2B5EF4-FFF2-40B4-BE49-F238E27FC236}">
                  <a16:creationId xmlns:a16="http://schemas.microsoft.com/office/drawing/2014/main" id="{9E4525C1-D0AE-3B4B-A047-A07BACF8A8B7}"/>
                </a:ext>
              </a:extLst>
            </p:cNvPr>
            <p:cNvSpPr/>
            <p:nvPr/>
          </p:nvSpPr>
          <p:spPr>
            <a:xfrm>
              <a:off x="2527025" y="4164750"/>
              <a:ext cx="1875" cy="14400"/>
            </a:xfrm>
            <a:custGeom>
              <a:avLst/>
              <a:gdLst/>
              <a:ahLst/>
              <a:cxnLst/>
              <a:rect l="l" t="t" r="r" b="b"/>
              <a:pathLst>
                <a:path w="75" h="576" extrusionOk="0">
                  <a:moveTo>
                    <a:pt x="0" y="0"/>
                  </a:moveTo>
                  <a:lnTo>
                    <a:pt x="0" y="575"/>
                  </a:lnTo>
                  <a:lnTo>
                    <a:pt x="75" y="575"/>
                  </a:lnTo>
                  <a:lnTo>
                    <a:pt x="75" y="0"/>
                  </a:ln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26;p33">
              <a:extLst>
                <a:ext uri="{FF2B5EF4-FFF2-40B4-BE49-F238E27FC236}">
                  <a16:creationId xmlns:a16="http://schemas.microsoft.com/office/drawing/2014/main" id="{88D69927-C070-E74D-8F76-1F71FEE5A95D}"/>
                </a:ext>
              </a:extLst>
            </p:cNvPr>
            <p:cNvSpPr/>
            <p:nvPr/>
          </p:nvSpPr>
          <p:spPr>
            <a:xfrm>
              <a:off x="2532050" y="4164750"/>
              <a:ext cx="10850" cy="14400"/>
            </a:xfrm>
            <a:custGeom>
              <a:avLst/>
              <a:gdLst/>
              <a:ahLst/>
              <a:cxnLst/>
              <a:rect l="l" t="t" r="r" b="b"/>
              <a:pathLst>
                <a:path w="434" h="576" extrusionOk="0">
                  <a:moveTo>
                    <a:pt x="1" y="0"/>
                  </a:moveTo>
                  <a:lnTo>
                    <a:pt x="1" y="575"/>
                  </a:lnTo>
                  <a:lnTo>
                    <a:pt x="79" y="575"/>
                  </a:lnTo>
                  <a:lnTo>
                    <a:pt x="79" y="329"/>
                  </a:lnTo>
                  <a:cubicBezTo>
                    <a:pt x="79" y="236"/>
                    <a:pt x="79" y="157"/>
                    <a:pt x="60" y="94"/>
                  </a:cubicBezTo>
                  <a:lnTo>
                    <a:pt x="79" y="94"/>
                  </a:lnTo>
                  <a:cubicBezTo>
                    <a:pt x="94" y="157"/>
                    <a:pt x="139" y="217"/>
                    <a:pt x="172" y="280"/>
                  </a:cubicBezTo>
                  <a:lnTo>
                    <a:pt x="359" y="575"/>
                  </a:lnTo>
                  <a:lnTo>
                    <a:pt x="433" y="575"/>
                  </a:lnTo>
                  <a:lnTo>
                    <a:pt x="433" y="0"/>
                  </a:lnTo>
                  <a:lnTo>
                    <a:pt x="374" y="0"/>
                  </a:lnTo>
                  <a:lnTo>
                    <a:pt x="374" y="236"/>
                  </a:lnTo>
                  <a:lnTo>
                    <a:pt x="374" y="467"/>
                  </a:lnTo>
                  <a:lnTo>
                    <a:pt x="374" y="482"/>
                  </a:lnTo>
                  <a:cubicBezTo>
                    <a:pt x="340" y="422"/>
                    <a:pt x="310" y="359"/>
                    <a:pt x="266" y="280"/>
                  </a:cubicBezTo>
                  <a:lnTo>
                    <a:pt x="79" y="0"/>
                  </a:ln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27;p33">
              <a:extLst>
                <a:ext uri="{FF2B5EF4-FFF2-40B4-BE49-F238E27FC236}">
                  <a16:creationId xmlns:a16="http://schemas.microsoft.com/office/drawing/2014/main" id="{652C9EFE-874D-3548-AF53-AD7F9FA5770E}"/>
                </a:ext>
              </a:extLst>
            </p:cNvPr>
            <p:cNvSpPr/>
            <p:nvPr/>
          </p:nvSpPr>
          <p:spPr>
            <a:xfrm>
              <a:off x="2546050" y="4164750"/>
              <a:ext cx="8125" cy="14400"/>
            </a:xfrm>
            <a:custGeom>
              <a:avLst/>
              <a:gdLst/>
              <a:ahLst/>
              <a:cxnLst/>
              <a:rect l="l" t="t" r="r" b="b"/>
              <a:pathLst>
                <a:path w="325" h="576" extrusionOk="0">
                  <a:moveTo>
                    <a:pt x="0" y="0"/>
                  </a:moveTo>
                  <a:lnTo>
                    <a:pt x="0" y="575"/>
                  </a:lnTo>
                  <a:lnTo>
                    <a:pt x="325" y="575"/>
                  </a:lnTo>
                  <a:lnTo>
                    <a:pt x="325" y="515"/>
                  </a:lnTo>
                  <a:lnTo>
                    <a:pt x="79" y="515"/>
                  </a:lnTo>
                  <a:lnTo>
                    <a:pt x="79" y="295"/>
                  </a:lnTo>
                  <a:lnTo>
                    <a:pt x="310" y="295"/>
                  </a:lnTo>
                  <a:lnTo>
                    <a:pt x="310" y="236"/>
                  </a:lnTo>
                  <a:lnTo>
                    <a:pt x="79" y="236"/>
                  </a:lnTo>
                  <a:lnTo>
                    <a:pt x="79" y="64"/>
                  </a:lnTo>
                  <a:lnTo>
                    <a:pt x="310" y="64"/>
                  </a:lnTo>
                  <a:lnTo>
                    <a:pt x="310" y="0"/>
                  </a:lnTo>
                  <a:close/>
                </a:path>
              </a:pathLst>
            </a:custGeom>
            <a:solidFill>
              <a:srgbClr val="ED8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28;p33">
              <a:extLst>
                <a:ext uri="{FF2B5EF4-FFF2-40B4-BE49-F238E27FC236}">
                  <a16:creationId xmlns:a16="http://schemas.microsoft.com/office/drawing/2014/main" id="{18C3299A-4B0A-0E4A-A907-13E4D995422A}"/>
                </a:ext>
              </a:extLst>
            </p:cNvPr>
            <p:cNvSpPr/>
            <p:nvPr/>
          </p:nvSpPr>
          <p:spPr>
            <a:xfrm>
              <a:off x="2511800" y="4188075"/>
              <a:ext cx="2750" cy="8600"/>
            </a:xfrm>
            <a:custGeom>
              <a:avLst/>
              <a:gdLst/>
              <a:ahLst/>
              <a:cxnLst/>
              <a:rect l="l" t="t" r="r" b="b"/>
              <a:pathLst>
                <a:path w="110" h="344" extrusionOk="0">
                  <a:moveTo>
                    <a:pt x="64" y="0"/>
                  </a:moveTo>
                  <a:lnTo>
                    <a:pt x="1" y="49"/>
                  </a:lnTo>
                  <a:lnTo>
                    <a:pt x="1" y="79"/>
                  </a:lnTo>
                  <a:lnTo>
                    <a:pt x="64" y="49"/>
                  </a:lnTo>
                  <a:lnTo>
                    <a:pt x="64" y="344"/>
                  </a:lnTo>
                  <a:lnTo>
                    <a:pt x="109" y="344"/>
                  </a:lnTo>
                  <a:lnTo>
                    <a:pt x="109" y="0"/>
                  </a:lnTo>
                  <a:close/>
                </a:path>
              </a:pathLst>
            </a:custGeom>
            <a:solidFill>
              <a:srgbClr val="F5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29;p33">
              <a:extLst>
                <a:ext uri="{FF2B5EF4-FFF2-40B4-BE49-F238E27FC236}">
                  <a16:creationId xmlns:a16="http://schemas.microsoft.com/office/drawing/2014/main" id="{E807DCA7-A03A-B248-97F7-2380367CDCA7}"/>
                </a:ext>
              </a:extLst>
            </p:cNvPr>
            <p:cNvSpPr/>
            <p:nvPr/>
          </p:nvSpPr>
          <p:spPr>
            <a:xfrm>
              <a:off x="2517675" y="4188075"/>
              <a:ext cx="5450" cy="8600"/>
            </a:xfrm>
            <a:custGeom>
              <a:avLst/>
              <a:gdLst/>
              <a:ahLst/>
              <a:cxnLst/>
              <a:rect l="l" t="t" r="r" b="b"/>
              <a:pathLst>
                <a:path w="218" h="344" extrusionOk="0">
                  <a:moveTo>
                    <a:pt x="109" y="30"/>
                  </a:moveTo>
                  <a:cubicBezTo>
                    <a:pt x="154" y="30"/>
                    <a:pt x="169" y="94"/>
                    <a:pt x="169" y="172"/>
                  </a:cubicBezTo>
                  <a:cubicBezTo>
                    <a:pt x="169" y="265"/>
                    <a:pt x="154" y="310"/>
                    <a:pt x="109" y="310"/>
                  </a:cubicBezTo>
                  <a:cubicBezTo>
                    <a:pt x="61" y="310"/>
                    <a:pt x="31" y="265"/>
                    <a:pt x="31" y="172"/>
                  </a:cubicBezTo>
                  <a:cubicBezTo>
                    <a:pt x="31" y="79"/>
                    <a:pt x="61" y="30"/>
                    <a:pt x="109" y="30"/>
                  </a:cubicBezTo>
                  <a:close/>
                  <a:moveTo>
                    <a:pt x="109" y="0"/>
                  </a:moveTo>
                  <a:cubicBezTo>
                    <a:pt x="46" y="0"/>
                    <a:pt x="1" y="64"/>
                    <a:pt x="1" y="172"/>
                  </a:cubicBezTo>
                  <a:cubicBezTo>
                    <a:pt x="1" y="280"/>
                    <a:pt x="31" y="344"/>
                    <a:pt x="109" y="344"/>
                  </a:cubicBezTo>
                  <a:cubicBezTo>
                    <a:pt x="169" y="344"/>
                    <a:pt x="217" y="280"/>
                    <a:pt x="217" y="172"/>
                  </a:cubicBezTo>
                  <a:cubicBezTo>
                    <a:pt x="217" y="64"/>
                    <a:pt x="188" y="0"/>
                    <a:pt x="109" y="0"/>
                  </a:cubicBezTo>
                  <a:close/>
                </a:path>
              </a:pathLst>
            </a:custGeom>
            <a:solidFill>
              <a:srgbClr val="F5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30;p33">
              <a:extLst>
                <a:ext uri="{FF2B5EF4-FFF2-40B4-BE49-F238E27FC236}">
                  <a16:creationId xmlns:a16="http://schemas.microsoft.com/office/drawing/2014/main" id="{A8AE4688-5EA4-A144-BF5D-B8513999EBD0}"/>
                </a:ext>
              </a:extLst>
            </p:cNvPr>
            <p:cNvSpPr/>
            <p:nvPr/>
          </p:nvSpPr>
          <p:spPr>
            <a:xfrm>
              <a:off x="2527400" y="4190400"/>
              <a:ext cx="8975" cy="6275"/>
            </a:xfrm>
            <a:custGeom>
              <a:avLst/>
              <a:gdLst/>
              <a:ahLst/>
              <a:cxnLst/>
              <a:rect l="l" t="t" r="r" b="b"/>
              <a:pathLst>
                <a:path w="359" h="251" extrusionOk="0">
                  <a:moveTo>
                    <a:pt x="0" y="1"/>
                  </a:moveTo>
                  <a:lnTo>
                    <a:pt x="0" y="64"/>
                  </a:lnTo>
                  <a:lnTo>
                    <a:pt x="0" y="251"/>
                  </a:lnTo>
                  <a:lnTo>
                    <a:pt x="45" y="251"/>
                  </a:lnTo>
                  <a:lnTo>
                    <a:pt x="45" y="94"/>
                  </a:lnTo>
                  <a:lnTo>
                    <a:pt x="45" y="79"/>
                  </a:lnTo>
                  <a:cubicBezTo>
                    <a:pt x="45" y="49"/>
                    <a:pt x="78" y="30"/>
                    <a:pt x="108" y="30"/>
                  </a:cubicBezTo>
                  <a:cubicBezTo>
                    <a:pt x="138" y="30"/>
                    <a:pt x="153" y="64"/>
                    <a:pt x="153" y="94"/>
                  </a:cubicBezTo>
                  <a:lnTo>
                    <a:pt x="153" y="251"/>
                  </a:lnTo>
                  <a:lnTo>
                    <a:pt x="202" y="251"/>
                  </a:lnTo>
                  <a:lnTo>
                    <a:pt x="202" y="94"/>
                  </a:lnTo>
                  <a:lnTo>
                    <a:pt x="202" y="79"/>
                  </a:lnTo>
                  <a:cubicBezTo>
                    <a:pt x="202" y="49"/>
                    <a:pt x="231" y="30"/>
                    <a:pt x="246" y="30"/>
                  </a:cubicBezTo>
                  <a:cubicBezTo>
                    <a:pt x="295" y="30"/>
                    <a:pt x="310" y="64"/>
                    <a:pt x="310" y="109"/>
                  </a:cubicBezTo>
                  <a:lnTo>
                    <a:pt x="310" y="251"/>
                  </a:lnTo>
                  <a:lnTo>
                    <a:pt x="358" y="251"/>
                  </a:lnTo>
                  <a:lnTo>
                    <a:pt x="358" y="109"/>
                  </a:lnTo>
                  <a:cubicBezTo>
                    <a:pt x="358" y="15"/>
                    <a:pt x="310" y="1"/>
                    <a:pt x="265" y="1"/>
                  </a:cubicBezTo>
                  <a:cubicBezTo>
                    <a:pt x="246" y="1"/>
                    <a:pt x="231" y="1"/>
                    <a:pt x="216" y="15"/>
                  </a:cubicBezTo>
                  <a:cubicBezTo>
                    <a:pt x="202" y="15"/>
                    <a:pt x="202" y="30"/>
                    <a:pt x="187" y="49"/>
                  </a:cubicBezTo>
                  <a:cubicBezTo>
                    <a:pt x="172" y="15"/>
                    <a:pt x="153" y="1"/>
                    <a:pt x="123" y="1"/>
                  </a:cubicBezTo>
                  <a:cubicBezTo>
                    <a:pt x="78" y="1"/>
                    <a:pt x="45" y="15"/>
                    <a:pt x="30" y="49"/>
                  </a:cubicBezTo>
                  <a:lnTo>
                    <a:pt x="30" y="1"/>
                  </a:lnTo>
                  <a:close/>
                </a:path>
              </a:pathLst>
            </a:custGeom>
            <a:solidFill>
              <a:srgbClr val="F5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1;p33">
              <a:extLst>
                <a:ext uri="{FF2B5EF4-FFF2-40B4-BE49-F238E27FC236}">
                  <a16:creationId xmlns:a16="http://schemas.microsoft.com/office/drawing/2014/main" id="{1B0A8F30-81C4-CD4E-9B3B-C4223F178CA4}"/>
                </a:ext>
              </a:extLst>
            </p:cNvPr>
            <p:cNvSpPr/>
            <p:nvPr/>
          </p:nvSpPr>
          <p:spPr>
            <a:xfrm>
              <a:off x="2538200" y="4187325"/>
              <a:ext cx="875" cy="9350"/>
            </a:xfrm>
            <a:custGeom>
              <a:avLst/>
              <a:gdLst/>
              <a:ahLst/>
              <a:cxnLst/>
              <a:rect l="l" t="t" r="r" b="b"/>
              <a:pathLst>
                <a:path w="35" h="374" extrusionOk="0">
                  <a:moveTo>
                    <a:pt x="1" y="0"/>
                  </a:moveTo>
                  <a:lnTo>
                    <a:pt x="1" y="374"/>
                  </a:lnTo>
                  <a:lnTo>
                    <a:pt x="34" y="374"/>
                  </a:lnTo>
                  <a:lnTo>
                    <a:pt x="34" y="0"/>
                  </a:lnTo>
                  <a:close/>
                </a:path>
              </a:pathLst>
            </a:custGeom>
            <a:solidFill>
              <a:srgbClr val="F5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32;p33">
              <a:extLst>
                <a:ext uri="{FF2B5EF4-FFF2-40B4-BE49-F238E27FC236}">
                  <a16:creationId xmlns:a16="http://schemas.microsoft.com/office/drawing/2014/main" id="{A859E3D5-79B2-A14F-8A83-F56FE3A1FA99}"/>
                </a:ext>
              </a:extLst>
            </p:cNvPr>
            <p:cNvSpPr/>
            <p:nvPr/>
          </p:nvSpPr>
          <p:spPr>
            <a:xfrm>
              <a:off x="2467125" y="4040025"/>
              <a:ext cx="119700" cy="31100"/>
            </a:xfrm>
            <a:custGeom>
              <a:avLst/>
              <a:gdLst/>
              <a:ahLst/>
              <a:cxnLst/>
              <a:rect l="l" t="t" r="r" b="b"/>
              <a:pathLst>
                <a:path w="4788" h="1244" extrusionOk="0">
                  <a:moveTo>
                    <a:pt x="482" y="1"/>
                  </a:moveTo>
                  <a:cubicBezTo>
                    <a:pt x="217" y="1"/>
                    <a:pt x="1" y="217"/>
                    <a:pt x="1" y="482"/>
                  </a:cubicBezTo>
                  <a:lnTo>
                    <a:pt x="1" y="762"/>
                  </a:lnTo>
                  <a:cubicBezTo>
                    <a:pt x="1" y="1027"/>
                    <a:pt x="217" y="1243"/>
                    <a:pt x="482" y="1243"/>
                  </a:cubicBezTo>
                  <a:lnTo>
                    <a:pt x="4306" y="1243"/>
                  </a:lnTo>
                  <a:cubicBezTo>
                    <a:pt x="4571" y="1243"/>
                    <a:pt x="4788" y="1027"/>
                    <a:pt x="4788" y="762"/>
                  </a:cubicBezTo>
                  <a:lnTo>
                    <a:pt x="4788" y="482"/>
                  </a:lnTo>
                  <a:cubicBezTo>
                    <a:pt x="4788" y="217"/>
                    <a:pt x="4571" y="1"/>
                    <a:pt x="430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33;p33">
              <a:extLst>
                <a:ext uri="{FF2B5EF4-FFF2-40B4-BE49-F238E27FC236}">
                  <a16:creationId xmlns:a16="http://schemas.microsoft.com/office/drawing/2014/main" id="{78F85C1A-7804-F541-9D2A-40B7F0B7B289}"/>
                </a:ext>
              </a:extLst>
            </p:cNvPr>
            <p:cNvSpPr/>
            <p:nvPr/>
          </p:nvSpPr>
          <p:spPr>
            <a:xfrm>
              <a:off x="2532050" y="4040025"/>
              <a:ext cx="54775" cy="31100"/>
            </a:xfrm>
            <a:custGeom>
              <a:avLst/>
              <a:gdLst/>
              <a:ahLst/>
              <a:cxnLst/>
              <a:rect l="l" t="t" r="r" b="b"/>
              <a:pathLst>
                <a:path w="2191" h="1244" extrusionOk="0">
                  <a:moveTo>
                    <a:pt x="1" y="1"/>
                  </a:moveTo>
                  <a:lnTo>
                    <a:pt x="1" y="1243"/>
                  </a:lnTo>
                  <a:lnTo>
                    <a:pt x="1709" y="1243"/>
                  </a:lnTo>
                  <a:cubicBezTo>
                    <a:pt x="1974" y="1243"/>
                    <a:pt x="2191" y="1027"/>
                    <a:pt x="2191" y="762"/>
                  </a:cubicBezTo>
                  <a:lnTo>
                    <a:pt x="2191" y="482"/>
                  </a:lnTo>
                  <a:cubicBezTo>
                    <a:pt x="2191" y="217"/>
                    <a:pt x="1974" y="1"/>
                    <a:pt x="1709" y="1"/>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34;p33">
              <a:extLst>
                <a:ext uri="{FF2B5EF4-FFF2-40B4-BE49-F238E27FC236}">
                  <a16:creationId xmlns:a16="http://schemas.microsoft.com/office/drawing/2014/main" id="{C3D3948B-3D73-A840-AFE2-98A748A8D90E}"/>
                </a:ext>
              </a:extLst>
            </p:cNvPr>
            <p:cNvSpPr/>
            <p:nvPr/>
          </p:nvSpPr>
          <p:spPr>
            <a:xfrm>
              <a:off x="2408825" y="4248325"/>
              <a:ext cx="366150" cy="10950"/>
            </a:xfrm>
            <a:custGeom>
              <a:avLst/>
              <a:gdLst/>
              <a:ahLst/>
              <a:cxnLst/>
              <a:rect l="l" t="t" r="r" b="b"/>
              <a:pathLst>
                <a:path w="14646" h="438" extrusionOk="0">
                  <a:moveTo>
                    <a:pt x="217" y="1"/>
                  </a:moveTo>
                  <a:cubicBezTo>
                    <a:pt x="109" y="1"/>
                    <a:pt x="1" y="94"/>
                    <a:pt x="1" y="217"/>
                  </a:cubicBezTo>
                  <a:cubicBezTo>
                    <a:pt x="1" y="344"/>
                    <a:pt x="109" y="437"/>
                    <a:pt x="217" y="437"/>
                  </a:cubicBezTo>
                  <a:lnTo>
                    <a:pt x="14429" y="437"/>
                  </a:lnTo>
                  <a:cubicBezTo>
                    <a:pt x="14552" y="437"/>
                    <a:pt x="14646" y="344"/>
                    <a:pt x="14646" y="217"/>
                  </a:cubicBezTo>
                  <a:cubicBezTo>
                    <a:pt x="14646" y="94"/>
                    <a:pt x="14552" y="1"/>
                    <a:pt x="1442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34C17325-721E-4FC4-8559-6B566DBB2EB5}"/>
              </a:ext>
            </a:extLst>
          </p:cNvPr>
          <p:cNvSpPr txBox="1"/>
          <p:nvPr/>
        </p:nvSpPr>
        <p:spPr>
          <a:xfrm>
            <a:off x="107904" y="600367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62C52"/>
                </a:solidFill>
                <a:latin typeface="Arial"/>
                <a:cs typeface="Arial"/>
              </a:rPr>
              <a:t>World Health Organization, 17 April 2020. </a:t>
            </a:r>
            <a:r>
              <a:rPr lang="en-US" sz="1000">
                <a:solidFill>
                  <a:srgbClr val="062C52"/>
                </a:solidFill>
                <a:latin typeface="Arial"/>
                <a:ea typeface="+mn-lt"/>
                <a:cs typeface="Arial"/>
                <a:hlinkClick r:id="rId2">
                  <a:extLst>
                    <a:ext uri="{A12FA001-AC4F-418D-AE19-62706E023703}">
                      <ahyp:hlinkClr xmlns:ahyp="http://schemas.microsoft.com/office/drawing/2018/hyperlinkcolor" val="tx"/>
                    </a:ext>
                  </a:extLst>
                </a:hlinkClick>
              </a:rPr>
              <a:t>https://www.who.int/emergencies/diseases/novel-coronavirus-2019/question-and-answers-hub/q-a-detail/q-a-coronaviruses</a:t>
            </a:r>
            <a:endParaRPr lang="en-US" sz="1000">
              <a:solidFill>
                <a:srgbClr val="062C52"/>
              </a:solidFill>
              <a:latin typeface="Arial"/>
              <a:cs typeface="Arial"/>
            </a:endParaRPr>
          </a:p>
        </p:txBody>
      </p:sp>
    </p:spTree>
    <p:extLst>
      <p:ext uri="{BB962C8B-B14F-4D97-AF65-F5344CB8AC3E}">
        <p14:creationId xmlns:p14="http://schemas.microsoft.com/office/powerpoint/2010/main" val="16921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29390" y="401580"/>
            <a:ext cx="8307658" cy="638484"/>
          </a:xfrm>
        </p:spPr>
        <p:txBody>
          <a:bodyPr>
            <a:normAutofit/>
          </a:bodyPr>
          <a:lstStyle/>
          <a:p>
            <a:r>
              <a:rPr lang="en-US">
                <a:latin typeface="Arial"/>
                <a:cs typeface="Calibri"/>
              </a:rPr>
              <a:t>Screening for COVID-19 symptoms</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2118709" y="1347333"/>
            <a:ext cx="4783154" cy="737604"/>
          </a:xfrm>
        </p:spPr>
        <p:txBody>
          <a:bodyPr vert="horz" lIns="91440" tIns="45720" rIns="91440" bIns="45720" rtlCol="0" anchor="t">
            <a:normAutofit fontScale="92500" lnSpcReduction="10000"/>
          </a:bodyPr>
          <a:lstStyle/>
          <a:p>
            <a:pPr algn="ctr" defTabSz="457200">
              <a:lnSpc>
                <a:spcPct val="100000"/>
              </a:lnSpc>
              <a:spcBef>
                <a:spcPct val="20000"/>
              </a:spcBef>
              <a:buClr>
                <a:srgbClr val="163151"/>
              </a:buClr>
            </a:pPr>
            <a:r>
              <a:rPr lang="en-US">
                <a:solidFill>
                  <a:srgbClr val="062C52"/>
                </a:solidFill>
                <a:latin typeface="Arial"/>
                <a:cs typeface="Arial"/>
              </a:rPr>
              <a:t>Most Common Visible Symptoms suggestive of COVID-19:</a:t>
            </a:r>
            <a:endParaRPr lang="en-US"/>
          </a:p>
        </p:txBody>
      </p:sp>
      <p:sp>
        <p:nvSpPr>
          <p:cNvPr id="168" name="Google Shape;507;p36">
            <a:extLst>
              <a:ext uri="{FF2B5EF4-FFF2-40B4-BE49-F238E27FC236}">
                <a16:creationId xmlns:a16="http://schemas.microsoft.com/office/drawing/2014/main" id="{0F5290C7-0E19-3840-9CDC-4982FCF298E5}"/>
              </a:ext>
            </a:extLst>
          </p:cNvPr>
          <p:cNvSpPr txBox="1"/>
          <p:nvPr/>
        </p:nvSpPr>
        <p:spPr>
          <a:xfrm>
            <a:off x="686116" y="4110644"/>
            <a:ext cx="2393246" cy="448800"/>
          </a:xfrm>
          <a:prstGeom prst="rect">
            <a:avLst/>
          </a:prstGeom>
          <a:noFill/>
          <a:ln>
            <a:noFill/>
          </a:ln>
        </p:spPr>
        <p:txBody>
          <a:bodyPr spcFirstLastPara="1" wrap="square" lIns="91425" tIns="162000" rIns="91425" bIns="0" anchor="t" anchorCtr="0">
            <a:noAutofit/>
          </a:bodyPr>
          <a:lstStyle/>
          <a:p>
            <a:pPr algn="r">
              <a:spcAft>
                <a:spcPts val="1600"/>
              </a:spcAft>
              <a:buClr>
                <a:srgbClr val="000000"/>
              </a:buClr>
              <a:buFont typeface="Arial"/>
              <a:buNone/>
            </a:pPr>
            <a:r>
              <a:rPr lang="en" b="1" kern="0">
                <a:solidFill>
                  <a:srgbClr val="20124D"/>
                </a:solidFill>
                <a:latin typeface="Arial"/>
                <a:ea typeface="Abel"/>
                <a:cs typeface="Abel"/>
                <a:sym typeface="Abel"/>
              </a:rPr>
              <a:t>Shortness of Breath</a:t>
            </a:r>
            <a:endParaRPr lang="en-US" b="1" kern="0">
              <a:solidFill>
                <a:srgbClr val="20124D"/>
              </a:solidFill>
              <a:latin typeface="Arial"/>
              <a:ea typeface="Abel"/>
              <a:cs typeface="Abel"/>
            </a:endParaRPr>
          </a:p>
        </p:txBody>
      </p:sp>
      <p:sp>
        <p:nvSpPr>
          <p:cNvPr id="169" name="Google Shape;508;p36">
            <a:extLst>
              <a:ext uri="{FF2B5EF4-FFF2-40B4-BE49-F238E27FC236}">
                <a16:creationId xmlns:a16="http://schemas.microsoft.com/office/drawing/2014/main" id="{55629985-8AFD-7440-8AF8-22C55D617A57}"/>
              </a:ext>
            </a:extLst>
          </p:cNvPr>
          <p:cNvSpPr txBox="1"/>
          <p:nvPr/>
        </p:nvSpPr>
        <p:spPr>
          <a:xfrm>
            <a:off x="5566192" y="2390089"/>
            <a:ext cx="3700326" cy="465486"/>
          </a:xfrm>
          <a:prstGeom prst="rect">
            <a:avLst/>
          </a:prstGeom>
          <a:noFill/>
          <a:ln>
            <a:noFill/>
          </a:ln>
        </p:spPr>
        <p:txBody>
          <a:bodyPr spcFirstLastPara="1" wrap="square" lIns="91425" tIns="162000" rIns="91425" bIns="0" anchor="ctr" anchorCtr="0">
            <a:noAutofit/>
          </a:bodyPr>
          <a:lstStyle/>
          <a:p>
            <a:pPr>
              <a:spcAft>
                <a:spcPts val="1600"/>
              </a:spcAft>
              <a:buClr>
                <a:srgbClr val="000000"/>
              </a:buClr>
              <a:buFont typeface="Arial"/>
            </a:pPr>
            <a:r>
              <a:rPr lang="en" b="1" kern="0">
                <a:solidFill>
                  <a:schemeClr val="tx2"/>
                </a:solidFill>
                <a:latin typeface="Arial"/>
                <a:ea typeface="Abel"/>
                <a:cs typeface="Abel"/>
                <a:sym typeface="Abel"/>
              </a:rPr>
              <a:t>Fever</a:t>
            </a:r>
            <a:endParaRPr lang="en-US" b="1" kern="0">
              <a:solidFill>
                <a:schemeClr val="tx2"/>
              </a:solidFill>
              <a:latin typeface="Arial"/>
              <a:ea typeface="Abel"/>
              <a:cs typeface="Abel"/>
            </a:endParaRPr>
          </a:p>
        </p:txBody>
      </p:sp>
      <p:sp>
        <p:nvSpPr>
          <p:cNvPr id="170" name="Google Shape;509;p36">
            <a:extLst>
              <a:ext uri="{FF2B5EF4-FFF2-40B4-BE49-F238E27FC236}">
                <a16:creationId xmlns:a16="http://schemas.microsoft.com/office/drawing/2014/main" id="{D3CA94AE-F3E9-644F-96AF-EEC43A1B8B61}"/>
              </a:ext>
            </a:extLst>
          </p:cNvPr>
          <p:cNvSpPr txBox="1"/>
          <p:nvPr/>
        </p:nvSpPr>
        <p:spPr>
          <a:xfrm>
            <a:off x="1831908" y="3051438"/>
            <a:ext cx="1397641" cy="448800"/>
          </a:xfrm>
          <a:prstGeom prst="rect">
            <a:avLst/>
          </a:prstGeom>
          <a:noFill/>
          <a:ln>
            <a:noFill/>
          </a:ln>
        </p:spPr>
        <p:txBody>
          <a:bodyPr spcFirstLastPara="1" wrap="square" lIns="91425" tIns="162000" rIns="91425" bIns="0" anchor="ctr" anchorCtr="0">
            <a:noAutofit/>
          </a:bodyPr>
          <a:lstStyle/>
          <a:p>
            <a:pPr algn="r">
              <a:spcAft>
                <a:spcPts val="1600"/>
              </a:spcAft>
              <a:buClr>
                <a:srgbClr val="000000"/>
              </a:buClr>
              <a:buFont typeface="Arial"/>
              <a:buNone/>
            </a:pPr>
            <a:r>
              <a:rPr lang="en" b="1" kern="0">
                <a:solidFill>
                  <a:srgbClr val="20124D"/>
                </a:solidFill>
                <a:latin typeface="Arial"/>
                <a:ea typeface="Abel"/>
                <a:cs typeface="Abel"/>
                <a:sym typeface="Abel"/>
              </a:rPr>
              <a:t>Dry Cough</a:t>
            </a:r>
            <a:endParaRPr lang="en-US" b="1" kern="0">
              <a:solidFill>
                <a:srgbClr val="20124D"/>
              </a:solidFill>
              <a:latin typeface="Arial"/>
              <a:ea typeface="Abel"/>
              <a:cs typeface="Abel"/>
            </a:endParaRPr>
          </a:p>
        </p:txBody>
      </p:sp>
      <p:cxnSp>
        <p:nvCxnSpPr>
          <p:cNvPr id="174" name="Google Shape;516;p36">
            <a:extLst>
              <a:ext uri="{FF2B5EF4-FFF2-40B4-BE49-F238E27FC236}">
                <a16:creationId xmlns:a16="http://schemas.microsoft.com/office/drawing/2014/main" id="{F7496CEC-C585-324A-BE1C-D7624CB5D407}"/>
              </a:ext>
            </a:extLst>
          </p:cNvPr>
          <p:cNvCxnSpPr>
            <a:cxnSpLocks/>
          </p:cNvCxnSpPr>
          <p:nvPr/>
        </p:nvCxnSpPr>
        <p:spPr>
          <a:xfrm flipV="1">
            <a:off x="4517415" y="2611708"/>
            <a:ext cx="1098834" cy="258636"/>
          </a:xfrm>
          <a:prstGeom prst="straightConnector1">
            <a:avLst/>
          </a:prstGeom>
          <a:noFill/>
          <a:ln w="19050" cap="flat" cmpd="sng">
            <a:solidFill>
              <a:srgbClr val="20124D"/>
            </a:solidFill>
            <a:prstDash val="dot"/>
            <a:round/>
            <a:headEnd type="none" w="med" len="med"/>
            <a:tailEnd type="none" w="med" len="med"/>
          </a:ln>
        </p:spPr>
      </p:cxnSp>
      <p:grpSp>
        <p:nvGrpSpPr>
          <p:cNvPr id="175" name="Google Shape;518;p36">
            <a:extLst>
              <a:ext uri="{FF2B5EF4-FFF2-40B4-BE49-F238E27FC236}">
                <a16:creationId xmlns:a16="http://schemas.microsoft.com/office/drawing/2014/main" id="{0E9A8D65-FB06-B14E-B5F4-47E6A496A77F}"/>
              </a:ext>
            </a:extLst>
          </p:cNvPr>
          <p:cNvGrpSpPr/>
          <p:nvPr/>
        </p:nvGrpSpPr>
        <p:grpSpPr>
          <a:xfrm>
            <a:off x="3686772" y="2284694"/>
            <a:ext cx="1510525" cy="2895732"/>
            <a:chOff x="3816706" y="1637925"/>
            <a:chExt cx="1510525" cy="2895732"/>
          </a:xfrm>
        </p:grpSpPr>
        <p:sp>
          <p:nvSpPr>
            <p:cNvPr id="176" name="Google Shape;519;p36">
              <a:extLst>
                <a:ext uri="{FF2B5EF4-FFF2-40B4-BE49-F238E27FC236}">
                  <a16:creationId xmlns:a16="http://schemas.microsoft.com/office/drawing/2014/main" id="{72A2845E-34FD-5B48-A992-FC00A6DD8E0F}"/>
                </a:ext>
              </a:extLst>
            </p:cNvPr>
            <p:cNvSpPr/>
            <p:nvPr/>
          </p:nvSpPr>
          <p:spPr>
            <a:xfrm>
              <a:off x="3816706" y="3501521"/>
              <a:ext cx="608822" cy="1032136"/>
            </a:xfrm>
            <a:custGeom>
              <a:avLst/>
              <a:gdLst/>
              <a:ahLst/>
              <a:cxnLst/>
              <a:rect l="l" t="t" r="r" b="b"/>
              <a:pathLst>
                <a:path w="25786" h="43715" extrusionOk="0">
                  <a:moveTo>
                    <a:pt x="10406" y="0"/>
                  </a:moveTo>
                  <a:cubicBezTo>
                    <a:pt x="4658" y="0"/>
                    <a:pt x="0" y="4658"/>
                    <a:pt x="0" y="10401"/>
                  </a:cubicBezTo>
                  <a:lnTo>
                    <a:pt x="0" y="43715"/>
                  </a:lnTo>
                  <a:lnTo>
                    <a:pt x="15331" y="43715"/>
                  </a:lnTo>
                  <a:cubicBezTo>
                    <a:pt x="21104" y="43715"/>
                    <a:pt x="25785" y="39033"/>
                    <a:pt x="25785" y="33265"/>
                  </a:cubicBezTo>
                  <a:lnTo>
                    <a:pt x="25785" y="0"/>
                  </a:ln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520;p36">
              <a:extLst>
                <a:ext uri="{FF2B5EF4-FFF2-40B4-BE49-F238E27FC236}">
                  <a16:creationId xmlns:a16="http://schemas.microsoft.com/office/drawing/2014/main" id="{B92AD25E-5CB5-8F40-9EDE-05FE031E3DCF}"/>
                </a:ext>
              </a:extLst>
            </p:cNvPr>
            <p:cNvSpPr/>
            <p:nvPr/>
          </p:nvSpPr>
          <p:spPr>
            <a:xfrm>
              <a:off x="4718503" y="3501521"/>
              <a:ext cx="608728" cy="1032136"/>
            </a:xfrm>
            <a:custGeom>
              <a:avLst/>
              <a:gdLst/>
              <a:ahLst/>
              <a:cxnLst/>
              <a:rect l="l" t="t" r="r" b="b"/>
              <a:pathLst>
                <a:path w="25782" h="43715" extrusionOk="0">
                  <a:moveTo>
                    <a:pt x="1" y="0"/>
                  </a:moveTo>
                  <a:lnTo>
                    <a:pt x="1" y="33265"/>
                  </a:lnTo>
                  <a:cubicBezTo>
                    <a:pt x="1" y="39033"/>
                    <a:pt x="4678" y="43715"/>
                    <a:pt x="10450" y="43715"/>
                  </a:cubicBezTo>
                  <a:lnTo>
                    <a:pt x="25781" y="43715"/>
                  </a:lnTo>
                  <a:lnTo>
                    <a:pt x="25781" y="10401"/>
                  </a:lnTo>
                  <a:cubicBezTo>
                    <a:pt x="25781" y="4658"/>
                    <a:pt x="21124" y="0"/>
                    <a:pt x="15381"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8" name="Google Shape;521;p36">
              <a:extLst>
                <a:ext uri="{FF2B5EF4-FFF2-40B4-BE49-F238E27FC236}">
                  <a16:creationId xmlns:a16="http://schemas.microsoft.com/office/drawing/2014/main" id="{8E980940-6876-3040-A78F-47A4FDEBC087}"/>
                </a:ext>
              </a:extLst>
            </p:cNvPr>
            <p:cNvGrpSpPr/>
            <p:nvPr/>
          </p:nvGrpSpPr>
          <p:grpSpPr>
            <a:xfrm>
              <a:off x="4107669" y="2886241"/>
              <a:ext cx="928775" cy="1130635"/>
              <a:chOff x="4186200" y="3123125"/>
              <a:chExt cx="771600" cy="939300"/>
            </a:xfrm>
          </p:grpSpPr>
          <p:cxnSp>
            <p:nvCxnSpPr>
              <p:cNvPr id="227" name="Google Shape;522;p36">
                <a:extLst>
                  <a:ext uri="{FF2B5EF4-FFF2-40B4-BE49-F238E27FC236}">
                    <a16:creationId xmlns:a16="http://schemas.microsoft.com/office/drawing/2014/main" id="{F2B37B7F-1C1B-4448-8FD1-43721B5DFF62}"/>
                  </a:ext>
                </a:extLst>
              </p:cNvPr>
              <p:cNvCxnSpPr/>
              <p:nvPr/>
            </p:nvCxnSpPr>
            <p:spPr>
              <a:xfrm>
                <a:off x="4186200" y="4052900"/>
                <a:ext cx="771600" cy="0"/>
              </a:xfrm>
              <a:prstGeom prst="straightConnector1">
                <a:avLst/>
              </a:prstGeom>
              <a:noFill/>
              <a:ln w="19050" cap="flat" cmpd="sng">
                <a:solidFill>
                  <a:srgbClr val="20124D"/>
                </a:solidFill>
                <a:prstDash val="solid"/>
                <a:round/>
                <a:headEnd type="none" w="med" len="med"/>
                <a:tailEnd type="none" w="med" len="med"/>
              </a:ln>
            </p:spPr>
          </p:cxnSp>
          <p:cxnSp>
            <p:nvCxnSpPr>
              <p:cNvPr id="228" name="Google Shape;523;p36">
                <a:extLst>
                  <a:ext uri="{FF2B5EF4-FFF2-40B4-BE49-F238E27FC236}">
                    <a16:creationId xmlns:a16="http://schemas.microsoft.com/office/drawing/2014/main" id="{F7D7BA13-3D1C-F04A-918C-F2D8DC31BD3F}"/>
                  </a:ext>
                </a:extLst>
              </p:cNvPr>
              <p:cNvCxnSpPr/>
              <p:nvPr/>
            </p:nvCxnSpPr>
            <p:spPr>
              <a:xfrm rot="10800000">
                <a:off x="4576775" y="3123125"/>
                <a:ext cx="0" cy="939300"/>
              </a:xfrm>
              <a:prstGeom prst="straightConnector1">
                <a:avLst/>
              </a:prstGeom>
              <a:noFill/>
              <a:ln w="19050" cap="flat" cmpd="sng">
                <a:solidFill>
                  <a:srgbClr val="20124D"/>
                </a:solidFill>
                <a:prstDash val="solid"/>
                <a:round/>
                <a:headEnd type="none" w="med" len="med"/>
                <a:tailEnd type="none" w="med" len="med"/>
              </a:ln>
            </p:spPr>
          </p:cxnSp>
        </p:grpSp>
        <p:sp>
          <p:nvSpPr>
            <p:cNvPr id="179" name="Google Shape;524;p36">
              <a:extLst>
                <a:ext uri="{FF2B5EF4-FFF2-40B4-BE49-F238E27FC236}">
                  <a16:creationId xmlns:a16="http://schemas.microsoft.com/office/drawing/2014/main" id="{A8076E3F-B523-9F4D-BD39-8D01D083A37E}"/>
                </a:ext>
              </a:extLst>
            </p:cNvPr>
            <p:cNvSpPr/>
            <p:nvPr/>
          </p:nvSpPr>
          <p:spPr>
            <a:xfrm>
              <a:off x="4096204" y="3670240"/>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525;p36">
              <a:extLst>
                <a:ext uri="{FF2B5EF4-FFF2-40B4-BE49-F238E27FC236}">
                  <a16:creationId xmlns:a16="http://schemas.microsoft.com/office/drawing/2014/main" id="{EE0328CA-5E68-F94F-ACA5-07DC8575525F}"/>
                </a:ext>
              </a:extLst>
            </p:cNvPr>
            <p:cNvSpPr/>
            <p:nvPr/>
          </p:nvSpPr>
          <p:spPr>
            <a:xfrm>
              <a:off x="5115196" y="4352437"/>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526;p36">
              <a:extLst>
                <a:ext uri="{FF2B5EF4-FFF2-40B4-BE49-F238E27FC236}">
                  <a16:creationId xmlns:a16="http://schemas.microsoft.com/office/drawing/2014/main" id="{EE2E89DF-6843-BE4F-ACB2-C393A62BC178}"/>
                </a:ext>
              </a:extLst>
            </p:cNvPr>
            <p:cNvSpPr/>
            <p:nvPr/>
          </p:nvSpPr>
          <p:spPr>
            <a:xfrm>
              <a:off x="3922811" y="4249250"/>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527;p36">
              <a:extLst>
                <a:ext uri="{FF2B5EF4-FFF2-40B4-BE49-F238E27FC236}">
                  <a16:creationId xmlns:a16="http://schemas.microsoft.com/office/drawing/2014/main" id="{5A9BBA65-C1F5-404A-A7F1-22B95C81E7A8}"/>
                </a:ext>
              </a:extLst>
            </p:cNvPr>
            <p:cNvSpPr/>
            <p:nvPr/>
          </p:nvSpPr>
          <p:spPr>
            <a:xfrm>
              <a:off x="4817100" y="3830874"/>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528;p36">
              <a:extLst>
                <a:ext uri="{FF2B5EF4-FFF2-40B4-BE49-F238E27FC236}">
                  <a16:creationId xmlns:a16="http://schemas.microsoft.com/office/drawing/2014/main" id="{A3C2E4A3-A26E-F44A-B22C-0952225DD51F}"/>
                </a:ext>
              </a:extLst>
            </p:cNvPr>
            <p:cNvSpPr/>
            <p:nvPr/>
          </p:nvSpPr>
          <p:spPr>
            <a:xfrm>
              <a:off x="3931297" y="3839360"/>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529;p36">
              <a:extLst>
                <a:ext uri="{FF2B5EF4-FFF2-40B4-BE49-F238E27FC236}">
                  <a16:creationId xmlns:a16="http://schemas.microsoft.com/office/drawing/2014/main" id="{07A6E778-5E82-2345-A672-6E5B03CD7115}"/>
                </a:ext>
              </a:extLst>
            </p:cNvPr>
            <p:cNvSpPr/>
            <p:nvPr/>
          </p:nvSpPr>
          <p:spPr>
            <a:xfrm>
              <a:off x="4266648" y="4125901"/>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530;p36">
              <a:extLst>
                <a:ext uri="{FF2B5EF4-FFF2-40B4-BE49-F238E27FC236}">
                  <a16:creationId xmlns:a16="http://schemas.microsoft.com/office/drawing/2014/main" id="{E6329FA8-1F43-FA4E-A58B-5DA30791832D}"/>
                </a:ext>
              </a:extLst>
            </p:cNvPr>
            <p:cNvSpPr/>
            <p:nvPr/>
          </p:nvSpPr>
          <p:spPr>
            <a:xfrm>
              <a:off x="4096204" y="4402271"/>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531;p36">
              <a:extLst>
                <a:ext uri="{FF2B5EF4-FFF2-40B4-BE49-F238E27FC236}">
                  <a16:creationId xmlns:a16="http://schemas.microsoft.com/office/drawing/2014/main" id="{DD0FB088-C0CF-F840-AE94-094EB0A2B128}"/>
                </a:ext>
              </a:extLst>
            </p:cNvPr>
            <p:cNvSpPr/>
            <p:nvPr/>
          </p:nvSpPr>
          <p:spPr>
            <a:xfrm>
              <a:off x="5189585" y="3747127"/>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532;p36">
              <a:extLst>
                <a:ext uri="{FF2B5EF4-FFF2-40B4-BE49-F238E27FC236}">
                  <a16:creationId xmlns:a16="http://schemas.microsoft.com/office/drawing/2014/main" id="{72400098-DCBF-A944-AC7F-4C7D731F0555}"/>
                </a:ext>
              </a:extLst>
            </p:cNvPr>
            <p:cNvSpPr/>
            <p:nvPr/>
          </p:nvSpPr>
          <p:spPr>
            <a:xfrm>
              <a:off x="4825586" y="4158762"/>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533;p36">
              <a:extLst>
                <a:ext uri="{FF2B5EF4-FFF2-40B4-BE49-F238E27FC236}">
                  <a16:creationId xmlns:a16="http://schemas.microsoft.com/office/drawing/2014/main" id="{609FA840-046B-B641-938D-8FEEF7CE2252}"/>
                </a:ext>
              </a:extLst>
            </p:cNvPr>
            <p:cNvSpPr/>
            <p:nvPr/>
          </p:nvSpPr>
          <p:spPr>
            <a:xfrm>
              <a:off x="5165029" y="4093040"/>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534;p36">
              <a:extLst>
                <a:ext uri="{FF2B5EF4-FFF2-40B4-BE49-F238E27FC236}">
                  <a16:creationId xmlns:a16="http://schemas.microsoft.com/office/drawing/2014/main" id="{0539C311-BB30-834E-8057-3AEDCD7632F9}"/>
                </a:ext>
              </a:extLst>
            </p:cNvPr>
            <p:cNvSpPr/>
            <p:nvPr/>
          </p:nvSpPr>
          <p:spPr>
            <a:xfrm>
              <a:off x="4108250" y="1916850"/>
              <a:ext cx="925375" cy="1115200"/>
            </a:xfrm>
            <a:custGeom>
              <a:avLst/>
              <a:gdLst/>
              <a:ahLst/>
              <a:cxnLst/>
              <a:rect l="l" t="t" r="r" b="b"/>
              <a:pathLst>
                <a:path w="37015" h="44608" extrusionOk="0">
                  <a:moveTo>
                    <a:pt x="18507" y="0"/>
                  </a:moveTo>
                  <a:cubicBezTo>
                    <a:pt x="8285" y="0"/>
                    <a:pt x="0" y="8929"/>
                    <a:pt x="0" y="19948"/>
                  </a:cubicBezTo>
                  <a:cubicBezTo>
                    <a:pt x="0" y="36591"/>
                    <a:pt x="8285" y="44608"/>
                    <a:pt x="18507" y="44608"/>
                  </a:cubicBezTo>
                  <a:cubicBezTo>
                    <a:pt x="28725" y="44608"/>
                    <a:pt x="37014" y="37481"/>
                    <a:pt x="37014" y="19948"/>
                  </a:cubicBezTo>
                  <a:cubicBezTo>
                    <a:pt x="37014" y="8929"/>
                    <a:pt x="28725" y="0"/>
                    <a:pt x="18507"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535;p36">
              <a:extLst>
                <a:ext uri="{FF2B5EF4-FFF2-40B4-BE49-F238E27FC236}">
                  <a16:creationId xmlns:a16="http://schemas.microsoft.com/office/drawing/2014/main" id="{7A47D201-E714-744F-8E12-F9E9A36D32A5}"/>
                </a:ext>
              </a:extLst>
            </p:cNvPr>
            <p:cNvSpPr/>
            <p:nvPr/>
          </p:nvSpPr>
          <p:spPr>
            <a:xfrm>
              <a:off x="3907500" y="2438750"/>
              <a:ext cx="347600" cy="372450"/>
            </a:xfrm>
            <a:custGeom>
              <a:avLst/>
              <a:gdLst/>
              <a:ahLst/>
              <a:cxnLst/>
              <a:rect l="l" t="t" r="r" b="b"/>
              <a:pathLst>
                <a:path w="13904" h="14898" extrusionOk="0">
                  <a:moveTo>
                    <a:pt x="6276" y="0"/>
                  </a:moveTo>
                  <a:cubicBezTo>
                    <a:pt x="5655" y="0"/>
                    <a:pt x="5034" y="118"/>
                    <a:pt x="4433" y="366"/>
                  </a:cubicBezTo>
                  <a:cubicBezTo>
                    <a:pt x="1359" y="1636"/>
                    <a:pt x="1" y="5836"/>
                    <a:pt x="1391" y="9749"/>
                  </a:cubicBezTo>
                  <a:cubicBezTo>
                    <a:pt x="2511" y="12896"/>
                    <a:pt x="5074" y="14897"/>
                    <a:pt x="7635" y="14897"/>
                  </a:cubicBezTo>
                  <a:cubicBezTo>
                    <a:pt x="8254" y="14897"/>
                    <a:pt x="8873" y="14780"/>
                    <a:pt x="9472" y="14534"/>
                  </a:cubicBezTo>
                  <a:cubicBezTo>
                    <a:pt x="12541" y="13263"/>
                    <a:pt x="13904" y="9063"/>
                    <a:pt x="12513" y="5151"/>
                  </a:cubicBezTo>
                  <a:cubicBezTo>
                    <a:pt x="11394" y="2002"/>
                    <a:pt x="8834" y="0"/>
                    <a:pt x="6276"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536;p36">
              <a:extLst>
                <a:ext uri="{FF2B5EF4-FFF2-40B4-BE49-F238E27FC236}">
                  <a16:creationId xmlns:a16="http://schemas.microsoft.com/office/drawing/2014/main" id="{68DB246C-3E75-FF4E-B739-664B8B26DFCE}"/>
                </a:ext>
              </a:extLst>
            </p:cNvPr>
            <p:cNvSpPr/>
            <p:nvPr/>
          </p:nvSpPr>
          <p:spPr>
            <a:xfrm>
              <a:off x="4888700" y="2438750"/>
              <a:ext cx="347725" cy="372450"/>
            </a:xfrm>
            <a:custGeom>
              <a:avLst/>
              <a:gdLst/>
              <a:ahLst/>
              <a:cxnLst/>
              <a:rect l="l" t="t" r="r" b="b"/>
              <a:pathLst>
                <a:path w="13909" h="14898" extrusionOk="0">
                  <a:moveTo>
                    <a:pt x="7634" y="0"/>
                  </a:moveTo>
                  <a:cubicBezTo>
                    <a:pt x="5075" y="0"/>
                    <a:pt x="2515" y="2002"/>
                    <a:pt x="1396" y="5151"/>
                  </a:cubicBezTo>
                  <a:cubicBezTo>
                    <a:pt x="0" y="9063"/>
                    <a:pt x="1363" y="13263"/>
                    <a:pt x="4438" y="14534"/>
                  </a:cubicBezTo>
                  <a:cubicBezTo>
                    <a:pt x="5036" y="14780"/>
                    <a:pt x="5655" y="14897"/>
                    <a:pt x="6275" y="14897"/>
                  </a:cubicBezTo>
                  <a:cubicBezTo>
                    <a:pt x="8835" y="14897"/>
                    <a:pt x="11398" y="12896"/>
                    <a:pt x="12517" y="9749"/>
                  </a:cubicBezTo>
                  <a:cubicBezTo>
                    <a:pt x="13908" y="5836"/>
                    <a:pt x="12545" y="1636"/>
                    <a:pt x="9477" y="366"/>
                  </a:cubicBezTo>
                  <a:cubicBezTo>
                    <a:pt x="8876" y="118"/>
                    <a:pt x="8255" y="0"/>
                    <a:pt x="7634"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537;p36">
              <a:extLst>
                <a:ext uri="{FF2B5EF4-FFF2-40B4-BE49-F238E27FC236}">
                  <a16:creationId xmlns:a16="http://schemas.microsoft.com/office/drawing/2014/main" id="{9776C3B6-CD69-494B-AB05-73C6E2D332D5}"/>
                </a:ext>
              </a:extLst>
            </p:cNvPr>
            <p:cNvSpPr/>
            <p:nvPr/>
          </p:nvSpPr>
          <p:spPr>
            <a:xfrm>
              <a:off x="3966600" y="2530350"/>
              <a:ext cx="150925" cy="15760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538;p36">
              <a:extLst>
                <a:ext uri="{FF2B5EF4-FFF2-40B4-BE49-F238E27FC236}">
                  <a16:creationId xmlns:a16="http://schemas.microsoft.com/office/drawing/2014/main" id="{42A3709B-0EB3-6F48-9C93-2C2DDB3FDA87}"/>
                </a:ext>
              </a:extLst>
            </p:cNvPr>
            <p:cNvSpPr/>
            <p:nvPr/>
          </p:nvSpPr>
          <p:spPr>
            <a:xfrm>
              <a:off x="5024300" y="2530350"/>
              <a:ext cx="150800" cy="157600"/>
            </a:xfrm>
            <a:custGeom>
              <a:avLst/>
              <a:gdLst/>
              <a:ahLst/>
              <a:cxnLst/>
              <a:rect l="l" t="t" r="r" b="b"/>
              <a:pathLst>
                <a:path w="6032" h="6304" extrusionOk="0">
                  <a:moveTo>
                    <a:pt x="3164" y="1"/>
                  </a:moveTo>
                  <a:cubicBezTo>
                    <a:pt x="2500" y="1"/>
                    <a:pt x="1828" y="304"/>
                    <a:pt x="1299" y="833"/>
                  </a:cubicBezTo>
                  <a:cubicBezTo>
                    <a:pt x="683" y="1444"/>
                    <a:pt x="344" y="2270"/>
                    <a:pt x="367" y="3100"/>
                  </a:cubicBezTo>
                  <a:lnTo>
                    <a:pt x="372" y="3355"/>
                  </a:lnTo>
                  <a:lnTo>
                    <a:pt x="627" y="3317"/>
                  </a:lnTo>
                  <a:cubicBezTo>
                    <a:pt x="665" y="3312"/>
                    <a:pt x="704" y="3310"/>
                    <a:pt x="742" y="3310"/>
                  </a:cubicBezTo>
                  <a:cubicBezTo>
                    <a:pt x="1022" y="3310"/>
                    <a:pt x="1308" y="3439"/>
                    <a:pt x="1540" y="3679"/>
                  </a:cubicBezTo>
                  <a:cubicBezTo>
                    <a:pt x="1846" y="3995"/>
                    <a:pt x="1994" y="4430"/>
                    <a:pt x="1930" y="4819"/>
                  </a:cubicBezTo>
                  <a:cubicBezTo>
                    <a:pt x="1864" y="5208"/>
                    <a:pt x="1596" y="5548"/>
                    <a:pt x="1215" y="5724"/>
                  </a:cubicBezTo>
                  <a:cubicBezTo>
                    <a:pt x="1046" y="5804"/>
                    <a:pt x="874" y="5843"/>
                    <a:pt x="709" y="5843"/>
                  </a:cubicBezTo>
                  <a:cubicBezTo>
                    <a:pt x="539" y="5843"/>
                    <a:pt x="376" y="5802"/>
                    <a:pt x="233" y="5719"/>
                  </a:cubicBezTo>
                  <a:lnTo>
                    <a:pt x="0" y="6117"/>
                  </a:lnTo>
                  <a:cubicBezTo>
                    <a:pt x="219" y="6243"/>
                    <a:pt x="460" y="6303"/>
                    <a:pt x="710" y="6303"/>
                  </a:cubicBezTo>
                  <a:cubicBezTo>
                    <a:pt x="942" y="6303"/>
                    <a:pt x="1179" y="6252"/>
                    <a:pt x="1410" y="6141"/>
                  </a:cubicBezTo>
                  <a:cubicBezTo>
                    <a:pt x="1930" y="5899"/>
                    <a:pt x="2291" y="5431"/>
                    <a:pt x="2384" y="4898"/>
                  </a:cubicBezTo>
                  <a:cubicBezTo>
                    <a:pt x="2476" y="4356"/>
                    <a:pt x="2281" y="3781"/>
                    <a:pt x="1869" y="3359"/>
                  </a:cubicBezTo>
                  <a:cubicBezTo>
                    <a:pt x="1573" y="3053"/>
                    <a:pt x="1207" y="2878"/>
                    <a:pt x="830" y="2854"/>
                  </a:cubicBezTo>
                  <a:cubicBezTo>
                    <a:pt x="873" y="2232"/>
                    <a:pt x="1155" y="1626"/>
                    <a:pt x="1624" y="1157"/>
                  </a:cubicBezTo>
                  <a:cubicBezTo>
                    <a:pt x="2078" y="707"/>
                    <a:pt x="2652" y="462"/>
                    <a:pt x="3204" y="462"/>
                  </a:cubicBezTo>
                  <a:cubicBezTo>
                    <a:pt x="3215" y="462"/>
                    <a:pt x="3226" y="462"/>
                    <a:pt x="3237" y="462"/>
                  </a:cubicBezTo>
                  <a:cubicBezTo>
                    <a:pt x="3802" y="475"/>
                    <a:pt x="4378" y="768"/>
                    <a:pt x="4813" y="1254"/>
                  </a:cubicBezTo>
                  <a:cubicBezTo>
                    <a:pt x="5313" y="1815"/>
                    <a:pt x="5564" y="2534"/>
                    <a:pt x="5508" y="3229"/>
                  </a:cubicBezTo>
                  <a:lnTo>
                    <a:pt x="5967" y="3267"/>
                  </a:lnTo>
                  <a:cubicBezTo>
                    <a:pt x="6032" y="2446"/>
                    <a:pt x="5741" y="1602"/>
                    <a:pt x="5156" y="948"/>
                  </a:cubicBezTo>
                  <a:cubicBezTo>
                    <a:pt x="4637" y="369"/>
                    <a:pt x="3941" y="21"/>
                    <a:pt x="3250" y="3"/>
                  </a:cubicBezTo>
                  <a:cubicBezTo>
                    <a:pt x="3222" y="1"/>
                    <a:pt x="3193" y="1"/>
                    <a:pt x="316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539;p36">
              <a:extLst>
                <a:ext uri="{FF2B5EF4-FFF2-40B4-BE49-F238E27FC236}">
                  <a16:creationId xmlns:a16="http://schemas.microsoft.com/office/drawing/2014/main" id="{906DBDD1-7672-C44F-B2A9-30B59196B52A}"/>
                </a:ext>
              </a:extLst>
            </p:cNvPr>
            <p:cNvSpPr/>
            <p:nvPr/>
          </p:nvSpPr>
          <p:spPr>
            <a:xfrm>
              <a:off x="3996975" y="1637925"/>
              <a:ext cx="1175250" cy="809525"/>
            </a:xfrm>
            <a:custGeom>
              <a:avLst/>
              <a:gdLst/>
              <a:ahLst/>
              <a:cxnLst/>
              <a:rect l="l" t="t" r="r" b="b"/>
              <a:pathLst>
                <a:path w="47010" h="32381" extrusionOk="0">
                  <a:moveTo>
                    <a:pt x="29949" y="1"/>
                  </a:moveTo>
                  <a:cubicBezTo>
                    <a:pt x="29702" y="1"/>
                    <a:pt x="29450" y="8"/>
                    <a:pt x="29193" y="22"/>
                  </a:cubicBezTo>
                  <a:cubicBezTo>
                    <a:pt x="26629" y="161"/>
                    <a:pt x="23570" y="1208"/>
                    <a:pt x="22453" y="3722"/>
                  </a:cubicBezTo>
                  <a:cubicBezTo>
                    <a:pt x="20952" y="2428"/>
                    <a:pt x="18967" y="1723"/>
                    <a:pt x="16987" y="1723"/>
                  </a:cubicBezTo>
                  <a:cubicBezTo>
                    <a:pt x="16276" y="1723"/>
                    <a:pt x="15565" y="1814"/>
                    <a:pt x="14878" y="2001"/>
                  </a:cubicBezTo>
                  <a:cubicBezTo>
                    <a:pt x="12259" y="2715"/>
                    <a:pt x="10066" y="4820"/>
                    <a:pt x="9217" y="7398"/>
                  </a:cubicBezTo>
                  <a:cubicBezTo>
                    <a:pt x="8470" y="7070"/>
                    <a:pt x="7648" y="6905"/>
                    <a:pt x="6805" y="6905"/>
                  </a:cubicBezTo>
                  <a:cubicBezTo>
                    <a:pt x="5990" y="6905"/>
                    <a:pt x="5154" y="7060"/>
                    <a:pt x="4345" y="7370"/>
                  </a:cubicBezTo>
                  <a:cubicBezTo>
                    <a:pt x="2607" y="8033"/>
                    <a:pt x="1253" y="9317"/>
                    <a:pt x="626" y="10888"/>
                  </a:cubicBezTo>
                  <a:cubicBezTo>
                    <a:pt x="1" y="12460"/>
                    <a:pt x="103" y="14324"/>
                    <a:pt x="904" y="15997"/>
                  </a:cubicBezTo>
                  <a:cubicBezTo>
                    <a:pt x="1683" y="17615"/>
                    <a:pt x="3001" y="18830"/>
                    <a:pt x="4544" y="19358"/>
                  </a:cubicBezTo>
                  <a:cubicBezTo>
                    <a:pt x="4432" y="21518"/>
                    <a:pt x="4409" y="23683"/>
                    <a:pt x="4387" y="25779"/>
                  </a:cubicBezTo>
                  <a:cubicBezTo>
                    <a:pt x="4368" y="27926"/>
                    <a:pt x="4345" y="30146"/>
                    <a:pt x="4224" y="32353"/>
                  </a:cubicBezTo>
                  <a:lnTo>
                    <a:pt x="4683" y="32381"/>
                  </a:lnTo>
                  <a:cubicBezTo>
                    <a:pt x="4804" y="30164"/>
                    <a:pt x="4826" y="27934"/>
                    <a:pt x="4850" y="25784"/>
                  </a:cubicBezTo>
                  <a:cubicBezTo>
                    <a:pt x="4873" y="23638"/>
                    <a:pt x="4896" y="21412"/>
                    <a:pt x="5017" y="19205"/>
                  </a:cubicBezTo>
                  <a:lnTo>
                    <a:pt x="5027" y="19029"/>
                  </a:lnTo>
                  <a:lnTo>
                    <a:pt x="4850" y="18973"/>
                  </a:lnTo>
                  <a:cubicBezTo>
                    <a:pt x="3358" y="18519"/>
                    <a:pt x="2068" y="17360"/>
                    <a:pt x="1322" y="15798"/>
                  </a:cubicBezTo>
                  <a:cubicBezTo>
                    <a:pt x="571" y="14240"/>
                    <a:pt x="474" y="12511"/>
                    <a:pt x="1053" y="11059"/>
                  </a:cubicBezTo>
                  <a:cubicBezTo>
                    <a:pt x="1633" y="9604"/>
                    <a:pt x="2894" y="8417"/>
                    <a:pt x="4507" y="7800"/>
                  </a:cubicBezTo>
                  <a:cubicBezTo>
                    <a:pt x="5263" y="7510"/>
                    <a:pt x="6043" y="7366"/>
                    <a:pt x="6803" y="7366"/>
                  </a:cubicBezTo>
                  <a:cubicBezTo>
                    <a:pt x="7669" y="7366"/>
                    <a:pt x="8508" y="7553"/>
                    <a:pt x="9255" y="7926"/>
                  </a:cubicBezTo>
                  <a:lnTo>
                    <a:pt x="9505" y="8046"/>
                  </a:lnTo>
                  <a:lnTo>
                    <a:pt x="9578" y="7783"/>
                  </a:lnTo>
                  <a:cubicBezTo>
                    <a:pt x="10320" y="5237"/>
                    <a:pt x="12443" y="3142"/>
                    <a:pt x="15002" y="2446"/>
                  </a:cubicBezTo>
                  <a:cubicBezTo>
                    <a:pt x="15652" y="2269"/>
                    <a:pt x="16323" y="2182"/>
                    <a:pt x="16995" y="2182"/>
                  </a:cubicBezTo>
                  <a:cubicBezTo>
                    <a:pt x="18967" y="2182"/>
                    <a:pt x="20945" y="2925"/>
                    <a:pt x="22384" y="4278"/>
                  </a:cubicBezTo>
                  <a:lnTo>
                    <a:pt x="22638" y="4518"/>
                  </a:lnTo>
                  <a:lnTo>
                    <a:pt x="22759" y="4189"/>
                  </a:lnTo>
                  <a:cubicBezTo>
                    <a:pt x="23676" y="1663"/>
                    <a:pt x="26699" y="615"/>
                    <a:pt x="29221" y="480"/>
                  </a:cubicBezTo>
                  <a:cubicBezTo>
                    <a:pt x="29466" y="467"/>
                    <a:pt x="29706" y="461"/>
                    <a:pt x="29940" y="461"/>
                  </a:cubicBezTo>
                  <a:cubicBezTo>
                    <a:pt x="31835" y="461"/>
                    <a:pt x="33362" y="893"/>
                    <a:pt x="34497" y="1756"/>
                  </a:cubicBezTo>
                  <a:cubicBezTo>
                    <a:pt x="35860" y="2789"/>
                    <a:pt x="36745" y="4852"/>
                    <a:pt x="35879" y="6512"/>
                  </a:cubicBezTo>
                  <a:lnTo>
                    <a:pt x="35479" y="7267"/>
                  </a:lnTo>
                  <a:lnTo>
                    <a:pt x="36202" y="6814"/>
                  </a:lnTo>
                  <a:cubicBezTo>
                    <a:pt x="36958" y="6336"/>
                    <a:pt x="37850" y="6107"/>
                    <a:pt x="38747" y="6107"/>
                  </a:cubicBezTo>
                  <a:cubicBezTo>
                    <a:pt x="40226" y="6107"/>
                    <a:pt x="41721" y="6728"/>
                    <a:pt x="42647" y="7871"/>
                  </a:cubicBezTo>
                  <a:cubicBezTo>
                    <a:pt x="44140" y="9706"/>
                    <a:pt x="44010" y="12696"/>
                    <a:pt x="42364" y="14393"/>
                  </a:cubicBezTo>
                  <a:lnTo>
                    <a:pt x="41956" y="14814"/>
                  </a:lnTo>
                  <a:lnTo>
                    <a:pt x="42540" y="14782"/>
                  </a:lnTo>
                  <a:cubicBezTo>
                    <a:pt x="42601" y="14779"/>
                    <a:pt x="42662" y="14777"/>
                    <a:pt x="42724" y="14777"/>
                  </a:cubicBezTo>
                  <a:cubicBezTo>
                    <a:pt x="44005" y="14777"/>
                    <a:pt x="45244" y="15503"/>
                    <a:pt x="45869" y="16618"/>
                  </a:cubicBezTo>
                  <a:cubicBezTo>
                    <a:pt x="46528" y="17791"/>
                    <a:pt x="46453" y="19316"/>
                    <a:pt x="45698" y="20420"/>
                  </a:cubicBezTo>
                  <a:cubicBezTo>
                    <a:pt x="45405" y="20842"/>
                    <a:pt x="45034" y="21194"/>
                    <a:pt x="44641" y="21565"/>
                  </a:cubicBezTo>
                  <a:cubicBezTo>
                    <a:pt x="44297" y="21894"/>
                    <a:pt x="43935" y="22232"/>
                    <a:pt x="43639" y="22622"/>
                  </a:cubicBezTo>
                  <a:cubicBezTo>
                    <a:pt x="42480" y="24143"/>
                    <a:pt x="42439" y="26090"/>
                    <a:pt x="42396" y="27971"/>
                  </a:cubicBezTo>
                  <a:cubicBezTo>
                    <a:pt x="42364" y="29413"/>
                    <a:pt x="42332" y="30906"/>
                    <a:pt x="41799" y="32195"/>
                  </a:cubicBezTo>
                  <a:lnTo>
                    <a:pt x="42225" y="32372"/>
                  </a:lnTo>
                  <a:cubicBezTo>
                    <a:pt x="42790" y="30999"/>
                    <a:pt x="42823" y="29464"/>
                    <a:pt x="42856" y="27981"/>
                  </a:cubicBezTo>
                  <a:cubicBezTo>
                    <a:pt x="42897" y="26090"/>
                    <a:pt x="42939" y="24305"/>
                    <a:pt x="44005" y="22900"/>
                  </a:cubicBezTo>
                  <a:cubicBezTo>
                    <a:pt x="44283" y="22538"/>
                    <a:pt x="44608" y="22228"/>
                    <a:pt x="44955" y="21899"/>
                  </a:cubicBezTo>
                  <a:cubicBezTo>
                    <a:pt x="45349" y="21528"/>
                    <a:pt x="45758" y="21143"/>
                    <a:pt x="46072" y="20679"/>
                  </a:cubicBezTo>
                  <a:cubicBezTo>
                    <a:pt x="46930" y="19437"/>
                    <a:pt x="47009" y="17713"/>
                    <a:pt x="46272" y="16395"/>
                  </a:cubicBezTo>
                  <a:cubicBezTo>
                    <a:pt x="45619" y="15227"/>
                    <a:pt x="44352" y="14439"/>
                    <a:pt x="43027" y="14333"/>
                  </a:cubicBezTo>
                  <a:cubicBezTo>
                    <a:pt x="44506" y="12432"/>
                    <a:pt x="44529" y="9456"/>
                    <a:pt x="43004" y="7582"/>
                  </a:cubicBezTo>
                  <a:cubicBezTo>
                    <a:pt x="41988" y="6331"/>
                    <a:pt x="40356" y="5652"/>
                    <a:pt x="38740" y="5652"/>
                  </a:cubicBezTo>
                  <a:cubicBezTo>
                    <a:pt x="37980" y="5652"/>
                    <a:pt x="37223" y="5802"/>
                    <a:pt x="36536" y="6114"/>
                  </a:cubicBezTo>
                  <a:cubicBezTo>
                    <a:pt x="37056" y="4370"/>
                    <a:pt x="36129" y="2419"/>
                    <a:pt x="34775" y="1389"/>
                  </a:cubicBezTo>
                  <a:cubicBezTo>
                    <a:pt x="33562" y="469"/>
                    <a:pt x="31944" y="1"/>
                    <a:pt x="299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540;p36">
              <a:extLst>
                <a:ext uri="{FF2B5EF4-FFF2-40B4-BE49-F238E27FC236}">
                  <a16:creationId xmlns:a16="http://schemas.microsoft.com/office/drawing/2014/main" id="{98BE6EF5-01D9-2D44-95F8-5831468FBE51}"/>
                </a:ext>
              </a:extLst>
            </p:cNvPr>
            <p:cNvSpPr/>
            <p:nvPr/>
          </p:nvSpPr>
          <p:spPr>
            <a:xfrm>
              <a:off x="4747200" y="1998900"/>
              <a:ext cx="304025" cy="159750"/>
            </a:xfrm>
            <a:custGeom>
              <a:avLst/>
              <a:gdLst/>
              <a:ahLst/>
              <a:cxnLst/>
              <a:rect l="l" t="t" r="r" b="b"/>
              <a:pathLst>
                <a:path w="12161" h="6390" extrusionOk="0">
                  <a:moveTo>
                    <a:pt x="446" y="0"/>
                  </a:moveTo>
                  <a:lnTo>
                    <a:pt x="1" y="125"/>
                  </a:lnTo>
                  <a:cubicBezTo>
                    <a:pt x="700" y="2564"/>
                    <a:pt x="2504" y="4637"/>
                    <a:pt x="4822" y="5660"/>
                  </a:cubicBezTo>
                  <a:cubicBezTo>
                    <a:pt x="5925" y="6148"/>
                    <a:pt x="7121" y="6389"/>
                    <a:pt x="8317" y="6389"/>
                  </a:cubicBezTo>
                  <a:cubicBezTo>
                    <a:pt x="9643" y="6389"/>
                    <a:pt x="10964" y="6092"/>
                    <a:pt x="12160" y="5504"/>
                  </a:cubicBezTo>
                  <a:lnTo>
                    <a:pt x="11957" y="5091"/>
                  </a:lnTo>
                  <a:cubicBezTo>
                    <a:pt x="10827" y="5650"/>
                    <a:pt x="9574" y="5931"/>
                    <a:pt x="8320" y="5931"/>
                  </a:cubicBezTo>
                  <a:cubicBezTo>
                    <a:pt x="7186" y="5931"/>
                    <a:pt x="6051" y="5701"/>
                    <a:pt x="5007" y="5239"/>
                  </a:cubicBezTo>
                  <a:cubicBezTo>
                    <a:pt x="2814" y="4270"/>
                    <a:pt x="1103" y="2309"/>
                    <a:pt x="44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541;p36">
              <a:extLst>
                <a:ext uri="{FF2B5EF4-FFF2-40B4-BE49-F238E27FC236}">
                  <a16:creationId xmlns:a16="http://schemas.microsoft.com/office/drawing/2014/main" id="{50D222E2-EB3B-3241-AF34-783229BE5D22}"/>
                </a:ext>
              </a:extLst>
            </p:cNvPr>
            <p:cNvSpPr/>
            <p:nvPr/>
          </p:nvSpPr>
          <p:spPr>
            <a:xfrm>
              <a:off x="4940525" y="2158025"/>
              <a:ext cx="100375" cy="131100"/>
            </a:xfrm>
            <a:custGeom>
              <a:avLst/>
              <a:gdLst/>
              <a:ahLst/>
              <a:cxnLst/>
              <a:rect l="l" t="t" r="r" b="b"/>
              <a:pathLst>
                <a:path w="4015" h="5244" extrusionOk="0">
                  <a:moveTo>
                    <a:pt x="116" y="1"/>
                  </a:moveTo>
                  <a:cubicBezTo>
                    <a:pt x="0" y="2318"/>
                    <a:pt x="1659" y="4618"/>
                    <a:pt x="3894" y="5243"/>
                  </a:cubicBezTo>
                  <a:lnTo>
                    <a:pt x="4015" y="4798"/>
                  </a:lnTo>
                  <a:cubicBezTo>
                    <a:pt x="1980" y="4233"/>
                    <a:pt x="469" y="2133"/>
                    <a:pt x="574" y="24"/>
                  </a:cubicBezTo>
                  <a:lnTo>
                    <a:pt x="116"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542;p36">
              <a:extLst>
                <a:ext uri="{FF2B5EF4-FFF2-40B4-BE49-F238E27FC236}">
                  <a16:creationId xmlns:a16="http://schemas.microsoft.com/office/drawing/2014/main" id="{C7A370AA-5B0E-504F-A869-7AEF8C219F0B}"/>
                </a:ext>
              </a:extLst>
            </p:cNvPr>
            <p:cNvSpPr/>
            <p:nvPr/>
          </p:nvSpPr>
          <p:spPr>
            <a:xfrm>
              <a:off x="4383250" y="2005750"/>
              <a:ext cx="375675" cy="119150"/>
            </a:xfrm>
            <a:custGeom>
              <a:avLst/>
              <a:gdLst/>
              <a:ahLst/>
              <a:cxnLst/>
              <a:rect l="l" t="t" r="r" b="b"/>
              <a:pathLst>
                <a:path w="15027" h="4766" extrusionOk="0">
                  <a:moveTo>
                    <a:pt x="14632" y="0"/>
                  </a:moveTo>
                  <a:cubicBezTo>
                    <a:pt x="13144" y="2485"/>
                    <a:pt x="10423" y="4126"/>
                    <a:pt x="7530" y="4288"/>
                  </a:cubicBezTo>
                  <a:cubicBezTo>
                    <a:pt x="7322" y="4300"/>
                    <a:pt x="7117" y="4306"/>
                    <a:pt x="6914" y="4306"/>
                  </a:cubicBezTo>
                  <a:cubicBezTo>
                    <a:pt x="4175" y="4306"/>
                    <a:pt x="1922" y="3233"/>
                    <a:pt x="368" y="1192"/>
                  </a:cubicBezTo>
                  <a:lnTo>
                    <a:pt x="1" y="1470"/>
                  </a:lnTo>
                  <a:cubicBezTo>
                    <a:pt x="1648" y="3634"/>
                    <a:pt x="4030" y="4766"/>
                    <a:pt x="6918" y="4766"/>
                  </a:cubicBezTo>
                  <a:cubicBezTo>
                    <a:pt x="7127" y="4766"/>
                    <a:pt x="7340" y="4761"/>
                    <a:pt x="7553" y="4747"/>
                  </a:cubicBezTo>
                  <a:cubicBezTo>
                    <a:pt x="10599" y="4580"/>
                    <a:pt x="13459" y="2851"/>
                    <a:pt x="15027" y="236"/>
                  </a:cubicBezTo>
                  <a:lnTo>
                    <a:pt x="1463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543;p36">
              <a:extLst>
                <a:ext uri="{FF2B5EF4-FFF2-40B4-BE49-F238E27FC236}">
                  <a16:creationId xmlns:a16="http://schemas.microsoft.com/office/drawing/2014/main" id="{04E7F0B8-664B-F445-852F-AF79F8130E71}"/>
                </a:ext>
              </a:extLst>
            </p:cNvPr>
            <p:cNvSpPr/>
            <p:nvPr/>
          </p:nvSpPr>
          <p:spPr>
            <a:xfrm>
              <a:off x="4178600" y="1952200"/>
              <a:ext cx="280475" cy="114975"/>
            </a:xfrm>
            <a:custGeom>
              <a:avLst/>
              <a:gdLst/>
              <a:ahLst/>
              <a:cxnLst/>
              <a:rect l="l" t="t" r="r" b="b"/>
              <a:pathLst>
                <a:path w="11219" h="4599" extrusionOk="0">
                  <a:moveTo>
                    <a:pt x="10779" y="0"/>
                  </a:moveTo>
                  <a:cubicBezTo>
                    <a:pt x="10167" y="2104"/>
                    <a:pt x="8225" y="3788"/>
                    <a:pt x="6051" y="4089"/>
                  </a:cubicBezTo>
                  <a:cubicBezTo>
                    <a:pt x="5809" y="4123"/>
                    <a:pt x="5566" y="4139"/>
                    <a:pt x="5322" y="4139"/>
                  </a:cubicBezTo>
                  <a:cubicBezTo>
                    <a:pt x="3373" y="4139"/>
                    <a:pt x="1420" y="3093"/>
                    <a:pt x="390" y="1437"/>
                  </a:cubicBezTo>
                  <a:lnTo>
                    <a:pt x="0" y="1678"/>
                  </a:lnTo>
                  <a:cubicBezTo>
                    <a:pt x="1113" y="3467"/>
                    <a:pt x="3222" y="4599"/>
                    <a:pt x="5332" y="4599"/>
                  </a:cubicBezTo>
                  <a:cubicBezTo>
                    <a:pt x="5591" y="4599"/>
                    <a:pt x="5856" y="4580"/>
                    <a:pt x="6115" y="4543"/>
                  </a:cubicBezTo>
                  <a:cubicBezTo>
                    <a:pt x="8461" y="4218"/>
                    <a:pt x="10561" y="2401"/>
                    <a:pt x="11219" y="125"/>
                  </a:cubicBezTo>
                  <a:lnTo>
                    <a:pt x="10779"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544;p36">
              <a:extLst>
                <a:ext uri="{FF2B5EF4-FFF2-40B4-BE49-F238E27FC236}">
                  <a16:creationId xmlns:a16="http://schemas.microsoft.com/office/drawing/2014/main" id="{D95130C0-BBCF-034D-83F2-16DF1E10F0A1}"/>
                </a:ext>
              </a:extLst>
            </p:cNvPr>
            <p:cNvSpPr/>
            <p:nvPr/>
          </p:nvSpPr>
          <p:spPr>
            <a:xfrm>
              <a:off x="4134900" y="2058700"/>
              <a:ext cx="150325" cy="128325"/>
            </a:xfrm>
            <a:custGeom>
              <a:avLst/>
              <a:gdLst/>
              <a:ahLst/>
              <a:cxnLst/>
              <a:rect l="l" t="t" r="r" b="b"/>
              <a:pathLst>
                <a:path w="6013" h="5133" extrusionOk="0">
                  <a:moveTo>
                    <a:pt x="5555" y="1"/>
                  </a:moveTo>
                  <a:cubicBezTo>
                    <a:pt x="5439" y="1340"/>
                    <a:pt x="4780" y="2601"/>
                    <a:pt x="3755" y="3469"/>
                  </a:cubicBezTo>
                  <a:cubicBezTo>
                    <a:pt x="2836" y="4242"/>
                    <a:pt x="1656" y="4672"/>
                    <a:pt x="453" y="4672"/>
                  </a:cubicBezTo>
                  <a:cubicBezTo>
                    <a:pt x="315" y="4672"/>
                    <a:pt x="177" y="4666"/>
                    <a:pt x="38" y="4655"/>
                  </a:cubicBezTo>
                  <a:lnTo>
                    <a:pt x="0" y="5114"/>
                  </a:lnTo>
                  <a:cubicBezTo>
                    <a:pt x="149" y="5128"/>
                    <a:pt x="297" y="5132"/>
                    <a:pt x="445" y="5132"/>
                  </a:cubicBezTo>
                  <a:cubicBezTo>
                    <a:pt x="1753" y="5132"/>
                    <a:pt x="3047" y="4665"/>
                    <a:pt x="4052" y="3816"/>
                  </a:cubicBezTo>
                  <a:cubicBezTo>
                    <a:pt x="5170" y="2875"/>
                    <a:pt x="5884" y="1498"/>
                    <a:pt x="6013" y="42"/>
                  </a:cubicBezTo>
                  <a:lnTo>
                    <a:pt x="5555"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0" name="Google Shape;545;p36">
              <a:extLst>
                <a:ext uri="{FF2B5EF4-FFF2-40B4-BE49-F238E27FC236}">
                  <a16:creationId xmlns:a16="http://schemas.microsoft.com/office/drawing/2014/main" id="{4591E7DF-B739-6441-ABA6-4AC6E8CA7E65}"/>
                </a:ext>
              </a:extLst>
            </p:cNvPr>
            <p:cNvGrpSpPr/>
            <p:nvPr/>
          </p:nvGrpSpPr>
          <p:grpSpPr>
            <a:xfrm>
              <a:off x="3951597" y="2159249"/>
              <a:ext cx="1231034" cy="1915952"/>
              <a:chOff x="3951597" y="2159249"/>
              <a:chExt cx="1231034" cy="1915952"/>
            </a:xfrm>
          </p:grpSpPr>
          <p:sp>
            <p:nvSpPr>
              <p:cNvPr id="223" name="Google Shape;511;p36">
                <a:extLst>
                  <a:ext uri="{FF2B5EF4-FFF2-40B4-BE49-F238E27FC236}">
                    <a16:creationId xmlns:a16="http://schemas.microsoft.com/office/drawing/2014/main" id="{BFB53EFE-B04A-5F43-A751-0E6F039F3A25}"/>
                  </a:ext>
                </a:extLst>
              </p:cNvPr>
              <p:cNvSpPr/>
              <p:nvPr/>
            </p:nvSpPr>
            <p:spPr>
              <a:xfrm>
                <a:off x="4496450" y="2735350"/>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517;p36">
                <a:extLst>
                  <a:ext uri="{FF2B5EF4-FFF2-40B4-BE49-F238E27FC236}">
                    <a16:creationId xmlns:a16="http://schemas.microsoft.com/office/drawing/2014/main" id="{D569A458-7CB7-BC44-8967-1B16A53E1CE0}"/>
                  </a:ext>
                </a:extLst>
              </p:cNvPr>
              <p:cNvSpPr/>
              <p:nvPr/>
            </p:nvSpPr>
            <p:spPr>
              <a:xfrm>
                <a:off x="4496450" y="2159249"/>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515;p36">
                <a:extLst>
                  <a:ext uri="{FF2B5EF4-FFF2-40B4-BE49-F238E27FC236}">
                    <a16:creationId xmlns:a16="http://schemas.microsoft.com/office/drawing/2014/main" id="{EE9AC710-6A9B-174F-A7B9-02E5AB121926}"/>
                  </a:ext>
                </a:extLst>
              </p:cNvPr>
              <p:cNvSpPr/>
              <p:nvPr/>
            </p:nvSpPr>
            <p:spPr>
              <a:xfrm>
                <a:off x="5031731" y="3924301"/>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513;p36">
                <a:extLst>
                  <a:ext uri="{FF2B5EF4-FFF2-40B4-BE49-F238E27FC236}">
                    <a16:creationId xmlns:a16="http://schemas.microsoft.com/office/drawing/2014/main" id="{7F8B07FB-78C6-B849-B09E-DA1B5A259687}"/>
                  </a:ext>
                </a:extLst>
              </p:cNvPr>
              <p:cNvSpPr/>
              <p:nvPr/>
            </p:nvSpPr>
            <p:spPr>
              <a:xfrm>
                <a:off x="3951597" y="3924301"/>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1" name="Google Shape;546;p36">
              <a:extLst>
                <a:ext uri="{FF2B5EF4-FFF2-40B4-BE49-F238E27FC236}">
                  <a16:creationId xmlns:a16="http://schemas.microsoft.com/office/drawing/2014/main" id="{979B8300-530A-8C46-90EB-B976B79F318E}"/>
                </a:ext>
              </a:extLst>
            </p:cNvPr>
            <p:cNvGrpSpPr/>
            <p:nvPr/>
          </p:nvGrpSpPr>
          <p:grpSpPr>
            <a:xfrm>
              <a:off x="4904572" y="3327817"/>
              <a:ext cx="392255" cy="392255"/>
              <a:chOff x="4904572" y="3327817"/>
              <a:chExt cx="392255" cy="392255"/>
            </a:xfrm>
          </p:grpSpPr>
          <p:grpSp>
            <p:nvGrpSpPr>
              <p:cNvPr id="202" name="Google Shape;547;p36">
                <a:extLst>
                  <a:ext uri="{FF2B5EF4-FFF2-40B4-BE49-F238E27FC236}">
                    <a16:creationId xmlns:a16="http://schemas.microsoft.com/office/drawing/2014/main" id="{2DA2D9FE-2FC3-5649-B24B-F8AF59EA4A56}"/>
                  </a:ext>
                </a:extLst>
              </p:cNvPr>
              <p:cNvGrpSpPr/>
              <p:nvPr/>
            </p:nvGrpSpPr>
            <p:grpSpPr>
              <a:xfrm rot="8100000">
                <a:off x="4962016" y="3385261"/>
                <a:ext cx="277366" cy="277366"/>
                <a:chOff x="6186996" y="2375625"/>
                <a:chExt cx="1916908" cy="1916908"/>
              </a:xfrm>
            </p:grpSpPr>
            <p:sp>
              <p:nvSpPr>
                <p:cNvPr id="205" name="Google Shape;548;p36">
                  <a:extLst>
                    <a:ext uri="{FF2B5EF4-FFF2-40B4-BE49-F238E27FC236}">
                      <a16:creationId xmlns:a16="http://schemas.microsoft.com/office/drawing/2014/main" id="{BBFB2590-A313-3044-8A55-87A4636F03E7}"/>
                    </a:ext>
                  </a:extLst>
                </p:cNvPr>
                <p:cNvSpPr/>
                <p:nvPr/>
              </p:nvSpPr>
              <p:spPr>
                <a:xfrm>
                  <a:off x="6549650" y="2738275"/>
                  <a:ext cx="1191600" cy="1191600"/>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06" name="Google Shape;549;p36">
                  <a:extLst>
                    <a:ext uri="{FF2B5EF4-FFF2-40B4-BE49-F238E27FC236}">
                      <a16:creationId xmlns:a16="http://schemas.microsoft.com/office/drawing/2014/main" id="{4449FA39-F78E-3A46-8FF4-5E408D09E015}"/>
                    </a:ext>
                  </a:extLst>
                </p:cNvPr>
                <p:cNvCxnSpPr>
                  <a:stCxn id="205" idx="0"/>
                  <a:endCxn id="207" idx="4"/>
                </p:cNvCxnSpPr>
                <p:nvPr/>
              </p:nvCxnSpPr>
              <p:spPr>
                <a:xfrm rot="-8100000">
                  <a:off x="7071840" y="2560565"/>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07" name="Google Shape;550;p36">
                  <a:extLst>
                    <a:ext uri="{FF2B5EF4-FFF2-40B4-BE49-F238E27FC236}">
                      <a16:creationId xmlns:a16="http://schemas.microsoft.com/office/drawing/2014/main" id="{3D1D00BE-EFAB-DD4B-B269-C1EFE9EE1244}"/>
                    </a:ext>
                  </a:extLst>
                </p:cNvPr>
                <p:cNvSpPr/>
                <p:nvPr/>
              </p:nvSpPr>
              <p:spPr>
                <a:xfrm>
                  <a:off x="7067750" y="2375625"/>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08" name="Google Shape;551;p36">
                  <a:extLst>
                    <a:ext uri="{FF2B5EF4-FFF2-40B4-BE49-F238E27FC236}">
                      <a16:creationId xmlns:a16="http://schemas.microsoft.com/office/drawing/2014/main" id="{CD7D31E8-D851-424B-A415-3618257E8B2E}"/>
                    </a:ext>
                  </a:extLst>
                </p:cNvPr>
                <p:cNvCxnSpPr>
                  <a:stCxn id="209" idx="0"/>
                </p:cNvCxnSpPr>
                <p:nvPr/>
              </p:nvCxnSpPr>
              <p:spPr>
                <a:xfrm rot="-8100000">
                  <a:off x="7071840" y="3959423"/>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09" name="Google Shape;552;p36">
                  <a:extLst>
                    <a:ext uri="{FF2B5EF4-FFF2-40B4-BE49-F238E27FC236}">
                      <a16:creationId xmlns:a16="http://schemas.microsoft.com/office/drawing/2014/main" id="{EEE84855-358F-5A42-AE33-B67080A2C660}"/>
                    </a:ext>
                  </a:extLst>
                </p:cNvPr>
                <p:cNvSpPr/>
                <p:nvPr/>
              </p:nvSpPr>
              <p:spPr>
                <a:xfrm>
                  <a:off x="7067750" y="4137133"/>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0" name="Google Shape;553;p36">
                  <a:extLst>
                    <a:ext uri="{FF2B5EF4-FFF2-40B4-BE49-F238E27FC236}">
                      <a16:creationId xmlns:a16="http://schemas.microsoft.com/office/drawing/2014/main" id="{ED80E35A-9025-5348-8F52-07B90B0B7A5E}"/>
                    </a:ext>
                  </a:extLst>
                </p:cNvPr>
                <p:cNvCxnSpPr>
                  <a:stCxn id="205" idx="2"/>
                  <a:endCxn id="211" idx="4"/>
                </p:cNvCxnSpPr>
                <p:nvPr/>
              </p:nvCxnSpPr>
              <p:spPr>
                <a:xfrm rot="2700000" flipH="1">
                  <a:off x="6371940" y="3260465"/>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11" name="Google Shape;554;p36">
                  <a:extLst>
                    <a:ext uri="{FF2B5EF4-FFF2-40B4-BE49-F238E27FC236}">
                      <a16:creationId xmlns:a16="http://schemas.microsoft.com/office/drawing/2014/main" id="{FC35B553-EE4B-0C42-9C9F-49228CF02F63}"/>
                    </a:ext>
                  </a:extLst>
                </p:cNvPr>
                <p:cNvSpPr/>
                <p:nvPr/>
              </p:nvSpPr>
              <p:spPr>
                <a:xfrm rot="-5400000">
                  <a:off x="6186996" y="3256379"/>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2" name="Google Shape;555;p36">
                  <a:extLst>
                    <a:ext uri="{FF2B5EF4-FFF2-40B4-BE49-F238E27FC236}">
                      <a16:creationId xmlns:a16="http://schemas.microsoft.com/office/drawing/2014/main" id="{EB363BB9-4479-CE46-B19B-83B1DB205044}"/>
                    </a:ext>
                  </a:extLst>
                </p:cNvPr>
                <p:cNvCxnSpPr>
                  <a:stCxn id="213" idx="0"/>
                  <a:endCxn id="205" idx="6"/>
                </p:cNvCxnSpPr>
                <p:nvPr/>
              </p:nvCxnSpPr>
              <p:spPr>
                <a:xfrm rot="2700000" flipH="1">
                  <a:off x="7770794" y="3260469"/>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13" name="Google Shape;556;p36">
                  <a:extLst>
                    <a:ext uri="{FF2B5EF4-FFF2-40B4-BE49-F238E27FC236}">
                      <a16:creationId xmlns:a16="http://schemas.microsoft.com/office/drawing/2014/main" id="{5546F4E1-432A-6C48-BBE0-9FA5C6E9383D}"/>
                    </a:ext>
                  </a:extLst>
                </p:cNvPr>
                <p:cNvSpPr/>
                <p:nvPr/>
              </p:nvSpPr>
              <p:spPr>
                <a:xfrm rot="-5400000">
                  <a:off x="7948504" y="3256379"/>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4" name="Google Shape;557;p36">
                  <a:extLst>
                    <a:ext uri="{FF2B5EF4-FFF2-40B4-BE49-F238E27FC236}">
                      <a16:creationId xmlns:a16="http://schemas.microsoft.com/office/drawing/2014/main" id="{8BBC79DE-2B9A-8449-96E5-B45BE1371A70}"/>
                    </a:ext>
                  </a:extLst>
                </p:cNvPr>
                <p:cNvCxnSpPr>
                  <a:endCxn id="215" idx="4"/>
                </p:cNvCxnSpPr>
                <p:nvPr/>
              </p:nvCxnSpPr>
              <p:spPr>
                <a:xfrm rot="-8100000">
                  <a:off x="6547407" y="2838792"/>
                  <a:ext cx="205344" cy="0"/>
                </a:xfrm>
                <a:prstGeom prst="straightConnector1">
                  <a:avLst/>
                </a:prstGeom>
                <a:noFill/>
                <a:ln w="9525" cap="flat" cmpd="sng">
                  <a:solidFill>
                    <a:srgbClr val="20124D"/>
                  </a:solidFill>
                  <a:prstDash val="solid"/>
                  <a:round/>
                  <a:headEnd type="none" w="med" len="med"/>
                  <a:tailEnd type="none" w="med" len="med"/>
                </a:ln>
              </p:spPr>
            </p:cxnSp>
            <p:sp>
              <p:nvSpPr>
                <p:cNvPr id="215" name="Google Shape;558;p36">
                  <a:extLst>
                    <a:ext uri="{FF2B5EF4-FFF2-40B4-BE49-F238E27FC236}">
                      <a16:creationId xmlns:a16="http://schemas.microsoft.com/office/drawing/2014/main" id="{E1FA931B-1389-2142-B2A8-D1377995A281}"/>
                    </a:ext>
                  </a:extLst>
                </p:cNvPr>
                <p:cNvSpPr/>
                <p:nvPr/>
              </p:nvSpPr>
              <p:spPr>
                <a:xfrm rot="-2700000">
                  <a:off x="6444938" y="2633652"/>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6" name="Google Shape;559;p36">
                  <a:extLst>
                    <a:ext uri="{FF2B5EF4-FFF2-40B4-BE49-F238E27FC236}">
                      <a16:creationId xmlns:a16="http://schemas.microsoft.com/office/drawing/2014/main" id="{A20CE92B-7C0C-E149-986D-49635D2E4A00}"/>
                    </a:ext>
                  </a:extLst>
                </p:cNvPr>
                <p:cNvCxnSpPr>
                  <a:stCxn id="217" idx="0"/>
                </p:cNvCxnSpPr>
                <p:nvPr/>
              </p:nvCxnSpPr>
              <p:spPr>
                <a:xfrm rot="-8100000">
                  <a:off x="7537981" y="3829366"/>
                  <a:ext cx="205344" cy="0"/>
                </a:xfrm>
                <a:prstGeom prst="straightConnector1">
                  <a:avLst/>
                </a:prstGeom>
                <a:noFill/>
                <a:ln w="9525" cap="flat" cmpd="sng">
                  <a:solidFill>
                    <a:srgbClr val="20124D"/>
                  </a:solidFill>
                  <a:prstDash val="solid"/>
                  <a:round/>
                  <a:headEnd type="none" w="med" len="med"/>
                  <a:tailEnd type="none" w="med" len="med"/>
                </a:ln>
              </p:spPr>
            </p:cxnSp>
            <p:sp>
              <p:nvSpPr>
                <p:cNvPr id="217" name="Google Shape;560;p36">
                  <a:extLst>
                    <a:ext uri="{FF2B5EF4-FFF2-40B4-BE49-F238E27FC236}">
                      <a16:creationId xmlns:a16="http://schemas.microsoft.com/office/drawing/2014/main" id="{7DCC6533-B6F3-AB4D-B872-49069FF51D6C}"/>
                    </a:ext>
                  </a:extLst>
                </p:cNvPr>
                <p:cNvSpPr/>
                <p:nvPr/>
              </p:nvSpPr>
              <p:spPr>
                <a:xfrm rot="-2700000">
                  <a:off x="7690512" y="3879226"/>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561;p36">
                  <a:extLst>
                    <a:ext uri="{FF2B5EF4-FFF2-40B4-BE49-F238E27FC236}">
                      <a16:creationId xmlns:a16="http://schemas.microsoft.com/office/drawing/2014/main" id="{AA862A23-D3F1-E94B-AFAF-766DDF24222A}"/>
                    </a:ext>
                  </a:extLst>
                </p:cNvPr>
                <p:cNvSpPr/>
                <p:nvPr/>
              </p:nvSpPr>
              <p:spPr>
                <a:xfrm rot="-8100000">
                  <a:off x="6445023" y="3879310"/>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562;p36">
                  <a:extLst>
                    <a:ext uri="{FF2B5EF4-FFF2-40B4-BE49-F238E27FC236}">
                      <a16:creationId xmlns:a16="http://schemas.microsoft.com/office/drawing/2014/main" id="{0A23E118-438D-374F-B7A2-6676637ABEEF}"/>
                    </a:ext>
                  </a:extLst>
                </p:cNvPr>
                <p:cNvSpPr/>
                <p:nvPr/>
              </p:nvSpPr>
              <p:spPr>
                <a:xfrm rot="-8100000">
                  <a:off x="7690597" y="2633736"/>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563;p36">
                  <a:extLst>
                    <a:ext uri="{FF2B5EF4-FFF2-40B4-BE49-F238E27FC236}">
                      <a16:creationId xmlns:a16="http://schemas.microsoft.com/office/drawing/2014/main" id="{1D495584-4952-2A49-8B67-132A4B71CE0A}"/>
                    </a:ext>
                  </a:extLst>
                </p:cNvPr>
                <p:cNvSpPr/>
                <p:nvPr/>
              </p:nvSpPr>
              <p:spPr>
                <a:xfrm rot="-5400000">
                  <a:off x="6794004" y="3256379"/>
                  <a:ext cx="155400" cy="1554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564;p36">
                  <a:extLst>
                    <a:ext uri="{FF2B5EF4-FFF2-40B4-BE49-F238E27FC236}">
                      <a16:creationId xmlns:a16="http://schemas.microsoft.com/office/drawing/2014/main" id="{91164A15-6594-6346-B374-EA98C497DC56}"/>
                    </a:ext>
                  </a:extLst>
                </p:cNvPr>
                <p:cNvSpPr/>
                <p:nvPr/>
              </p:nvSpPr>
              <p:spPr>
                <a:xfrm rot="-5400000">
                  <a:off x="7371252" y="3334077"/>
                  <a:ext cx="77700" cy="77700"/>
                </a:xfrm>
                <a:prstGeom prst="ellipse">
                  <a:avLst/>
                </a:pr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565;p36">
                  <a:extLst>
                    <a:ext uri="{FF2B5EF4-FFF2-40B4-BE49-F238E27FC236}">
                      <a16:creationId xmlns:a16="http://schemas.microsoft.com/office/drawing/2014/main" id="{D6211EF9-5A00-9143-8EEE-6B1DA25A23B2}"/>
                    </a:ext>
                  </a:extLst>
                </p:cNvPr>
                <p:cNvSpPr/>
                <p:nvPr/>
              </p:nvSpPr>
              <p:spPr>
                <a:xfrm rot="-5400000">
                  <a:off x="7106602" y="2971452"/>
                  <a:ext cx="77700" cy="777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03" name="Google Shape;566;p36">
                <a:extLst>
                  <a:ext uri="{FF2B5EF4-FFF2-40B4-BE49-F238E27FC236}">
                    <a16:creationId xmlns:a16="http://schemas.microsoft.com/office/drawing/2014/main" id="{1C5B7F37-0778-DB42-A326-4183CB0BC922}"/>
                  </a:ext>
                </a:extLst>
              </p:cNvPr>
              <p:cNvCxnSpPr>
                <a:stCxn id="218" idx="4"/>
                <a:endCxn id="205" idx="3"/>
              </p:cNvCxnSpPr>
              <p:nvPr/>
            </p:nvCxnSpPr>
            <p:spPr>
              <a:xfrm>
                <a:off x="5100691" y="3407730"/>
                <a:ext cx="0" cy="30000"/>
              </a:xfrm>
              <a:prstGeom prst="straightConnector1">
                <a:avLst/>
              </a:prstGeom>
              <a:noFill/>
              <a:ln w="9525" cap="flat" cmpd="sng">
                <a:solidFill>
                  <a:srgbClr val="20124D"/>
                </a:solidFill>
                <a:prstDash val="solid"/>
                <a:round/>
                <a:headEnd type="none" w="med" len="med"/>
                <a:tailEnd type="none" w="med" len="med"/>
              </a:ln>
            </p:spPr>
          </p:cxnSp>
          <p:cxnSp>
            <p:nvCxnSpPr>
              <p:cNvPr id="204" name="Google Shape;567;p36">
                <a:extLst>
                  <a:ext uri="{FF2B5EF4-FFF2-40B4-BE49-F238E27FC236}">
                    <a16:creationId xmlns:a16="http://schemas.microsoft.com/office/drawing/2014/main" id="{ADF722DA-20C8-1B4B-BB26-F70C53762909}"/>
                  </a:ext>
                </a:extLst>
              </p:cNvPr>
              <p:cNvCxnSpPr>
                <a:stCxn id="219" idx="0"/>
                <a:endCxn id="205" idx="7"/>
              </p:cNvCxnSpPr>
              <p:nvPr/>
            </p:nvCxnSpPr>
            <p:spPr>
              <a:xfrm rot="10800000">
                <a:off x="5100691" y="3610142"/>
                <a:ext cx="0" cy="30000"/>
              </a:xfrm>
              <a:prstGeom prst="straightConnector1">
                <a:avLst/>
              </a:prstGeom>
              <a:noFill/>
              <a:ln w="9525" cap="flat" cmpd="sng">
                <a:solidFill>
                  <a:srgbClr val="20124D"/>
                </a:solidFill>
                <a:prstDash val="solid"/>
                <a:round/>
                <a:headEnd type="none" w="med" len="med"/>
                <a:tailEnd type="none" w="med" len="med"/>
              </a:ln>
            </p:spPr>
          </p:cxnSp>
        </p:grpSp>
      </p:grpSp>
      <p:sp>
        <p:nvSpPr>
          <p:cNvPr id="229" name="Google Shape;511;p36">
            <a:extLst>
              <a:ext uri="{FF2B5EF4-FFF2-40B4-BE49-F238E27FC236}">
                <a16:creationId xmlns:a16="http://schemas.microsoft.com/office/drawing/2014/main" id="{FA053A93-714B-BE4A-A709-6183249286D7}"/>
              </a:ext>
            </a:extLst>
          </p:cNvPr>
          <p:cNvSpPr/>
          <p:nvPr/>
        </p:nvSpPr>
        <p:spPr>
          <a:xfrm>
            <a:off x="4372927" y="3095124"/>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30" name="Google Shape;516;p36">
            <a:extLst>
              <a:ext uri="{FF2B5EF4-FFF2-40B4-BE49-F238E27FC236}">
                <a16:creationId xmlns:a16="http://schemas.microsoft.com/office/drawing/2014/main" id="{B7CB1C43-B456-8743-A69A-B639233E403C}"/>
              </a:ext>
            </a:extLst>
          </p:cNvPr>
          <p:cNvCxnSpPr>
            <a:cxnSpLocks/>
          </p:cNvCxnSpPr>
          <p:nvPr/>
        </p:nvCxnSpPr>
        <p:spPr>
          <a:xfrm>
            <a:off x="4715222" y="3183755"/>
            <a:ext cx="930186" cy="4128"/>
          </a:xfrm>
          <a:prstGeom prst="straightConnector1">
            <a:avLst/>
          </a:prstGeom>
          <a:noFill/>
          <a:ln w="19050" cap="flat" cmpd="sng">
            <a:solidFill>
              <a:srgbClr val="20124D"/>
            </a:solidFill>
            <a:prstDash val="dot"/>
            <a:round/>
            <a:headEnd type="none" w="med" len="med"/>
            <a:tailEnd type="none" w="med" len="med"/>
          </a:ln>
        </p:spPr>
      </p:cxnSp>
      <p:sp>
        <p:nvSpPr>
          <p:cNvPr id="232" name="Google Shape;508;p36">
            <a:extLst>
              <a:ext uri="{FF2B5EF4-FFF2-40B4-BE49-F238E27FC236}">
                <a16:creationId xmlns:a16="http://schemas.microsoft.com/office/drawing/2014/main" id="{4DE6323A-D4BB-E842-95B4-53CC6F4A1457}"/>
              </a:ext>
            </a:extLst>
          </p:cNvPr>
          <p:cNvSpPr txBox="1"/>
          <p:nvPr/>
        </p:nvSpPr>
        <p:spPr>
          <a:xfrm>
            <a:off x="5617811" y="2961165"/>
            <a:ext cx="2571232" cy="482172"/>
          </a:xfrm>
          <a:prstGeom prst="rect">
            <a:avLst/>
          </a:prstGeom>
          <a:noFill/>
          <a:ln>
            <a:noFill/>
          </a:ln>
        </p:spPr>
        <p:txBody>
          <a:bodyPr spcFirstLastPara="1" wrap="square" lIns="91425" tIns="162000" rIns="91425" bIns="0" anchor="ctr" anchorCtr="0">
            <a:noAutofit/>
          </a:bodyPr>
          <a:lstStyle/>
          <a:p>
            <a:pPr>
              <a:spcAft>
                <a:spcPts val="1600"/>
              </a:spcAft>
              <a:buClr>
                <a:srgbClr val="000000"/>
              </a:buClr>
            </a:pPr>
            <a:r>
              <a:rPr lang="en" b="1" kern="0">
                <a:solidFill>
                  <a:srgbClr val="20124D"/>
                </a:solidFill>
                <a:latin typeface="Arial"/>
                <a:sym typeface="Abel"/>
              </a:rPr>
              <a:t>Nasal Congestion</a:t>
            </a:r>
            <a:endParaRPr lang="en-US"/>
          </a:p>
        </p:txBody>
      </p:sp>
      <p:cxnSp>
        <p:nvCxnSpPr>
          <p:cNvPr id="171" name="Google Shape;510;p36">
            <a:extLst>
              <a:ext uri="{FF2B5EF4-FFF2-40B4-BE49-F238E27FC236}">
                <a16:creationId xmlns:a16="http://schemas.microsoft.com/office/drawing/2014/main" id="{CD51826B-1721-7749-9F3C-CCC003B713C8}"/>
              </a:ext>
            </a:extLst>
          </p:cNvPr>
          <p:cNvCxnSpPr>
            <a:cxnSpLocks/>
          </p:cNvCxnSpPr>
          <p:nvPr/>
        </p:nvCxnSpPr>
        <p:spPr>
          <a:xfrm flipH="1" flipV="1">
            <a:off x="3223987" y="3279582"/>
            <a:ext cx="1042413" cy="189111"/>
          </a:xfrm>
          <a:prstGeom prst="straightConnector1">
            <a:avLst/>
          </a:prstGeom>
          <a:noFill/>
          <a:ln w="19050" cap="flat" cmpd="sng">
            <a:solidFill>
              <a:srgbClr val="20124D"/>
            </a:solidFill>
            <a:prstDash val="dot"/>
            <a:round/>
            <a:headEnd type="none" w="med" len="med"/>
            <a:tailEnd type="none" w="med" len="med"/>
          </a:ln>
        </p:spPr>
      </p:cxnSp>
      <p:cxnSp>
        <p:nvCxnSpPr>
          <p:cNvPr id="172" name="Google Shape;512;p36">
            <a:extLst>
              <a:ext uri="{FF2B5EF4-FFF2-40B4-BE49-F238E27FC236}">
                <a16:creationId xmlns:a16="http://schemas.microsoft.com/office/drawing/2014/main" id="{6F7711AC-4737-0746-91CC-D64C371FC120}"/>
              </a:ext>
            </a:extLst>
          </p:cNvPr>
          <p:cNvCxnSpPr>
            <a:cxnSpLocks/>
          </p:cNvCxnSpPr>
          <p:nvPr/>
        </p:nvCxnSpPr>
        <p:spPr>
          <a:xfrm flipH="1" flipV="1">
            <a:off x="3090486" y="4446284"/>
            <a:ext cx="625498" cy="155739"/>
          </a:xfrm>
          <a:prstGeom prst="straightConnector1">
            <a:avLst/>
          </a:prstGeom>
          <a:noFill/>
          <a:ln w="19050" cap="flat" cmpd="sng">
            <a:solidFill>
              <a:srgbClr val="20124D"/>
            </a:solidFill>
            <a:prstDash val="dot"/>
            <a:round/>
            <a:headEnd type="none" w="med" len="med"/>
            <a:tailEnd type="none" w="med" len="med"/>
          </a:ln>
        </p:spPr>
      </p:cxnSp>
      <p:sp>
        <p:nvSpPr>
          <p:cNvPr id="70" name="TextBox 1">
            <a:extLst>
              <a:ext uri="{FF2B5EF4-FFF2-40B4-BE49-F238E27FC236}">
                <a16:creationId xmlns:a16="http://schemas.microsoft.com/office/drawing/2014/main" id="{0CE9C968-90F7-466A-8CE2-95026586C143}"/>
              </a:ext>
            </a:extLst>
          </p:cNvPr>
          <p:cNvSpPr txBox="1"/>
          <p:nvPr/>
        </p:nvSpPr>
        <p:spPr>
          <a:xfrm>
            <a:off x="61670" y="6396838"/>
            <a:ext cx="4450747"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062C52"/>
                </a:solidFill>
                <a:latin typeface="Arial"/>
                <a:cs typeface="Arial"/>
              </a:rPr>
              <a:t>World Health Organization,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https://www.who.int/health-topics/coronavirus#tab=tab_3</a:t>
            </a:r>
            <a:r>
              <a:rPr lang="en-US" sz="1000">
                <a:solidFill>
                  <a:srgbClr val="062C52"/>
                </a:solidFill>
                <a:latin typeface="Arial"/>
                <a:ea typeface="+mn-lt"/>
                <a:cs typeface="+mn-lt"/>
              </a:rPr>
              <a:t>.</a:t>
            </a:r>
            <a:endParaRPr lang="en-US" sz="1000">
              <a:solidFill>
                <a:srgbClr val="062C52"/>
              </a:solidFill>
              <a:latin typeface="Arial"/>
              <a:cs typeface="Calibri"/>
            </a:endParaRPr>
          </a:p>
        </p:txBody>
      </p:sp>
      <p:cxnSp>
        <p:nvCxnSpPr>
          <p:cNvPr id="5" name="Google Shape;510;p36">
            <a:extLst>
              <a:ext uri="{FF2B5EF4-FFF2-40B4-BE49-F238E27FC236}">
                <a16:creationId xmlns:a16="http://schemas.microsoft.com/office/drawing/2014/main" id="{4D853B85-1A42-4E93-BFE0-953561F98CF4}"/>
              </a:ext>
            </a:extLst>
          </p:cNvPr>
          <p:cNvCxnSpPr/>
          <p:nvPr/>
        </p:nvCxnSpPr>
        <p:spPr>
          <a:xfrm flipH="1" flipV="1">
            <a:off x="3203964" y="2825719"/>
            <a:ext cx="964544" cy="139053"/>
          </a:xfrm>
          <a:prstGeom prst="straightConnector1">
            <a:avLst/>
          </a:prstGeom>
          <a:noFill/>
          <a:ln w="19050" cap="flat" cmpd="sng">
            <a:solidFill>
              <a:srgbClr val="20124D"/>
            </a:solidFill>
            <a:prstDash val="dot"/>
            <a:round/>
            <a:headEnd type="none" w="med" len="med"/>
            <a:tailEnd type="none" w="med" len="med"/>
          </a:ln>
        </p:spPr>
      </p:cxnSp>
      <p:sp>
        <p:nvSpPr>
          <p:cNvPr id="6" name="Google Shape;508;p36">
            <a:extLst>
              <a:ext uri="{FF2B5EF4-FFF2-40B4-BE49-F238E27FC236}">
                <a16:creationId xmlns:a16="http://schemas.microsoft.com/office/drawing/2014/main" id="{67511E29-F8DF-4BCA-9A73-5C6F9205B6FF}"/>
              </a:ext>
            </a:extLst>
          </p:cNvPr>
          <p:cNvSpPr txBox="1"/>
          <p:nvPr/>
        </p:nvSpPr>
        <p:spPr>
          <a:xfrm>
            <a:off x="2003146" y="2525804"/>
            <a:ext cx="1297525" cy="448800"/>
          </a:xfrm>
          <a:prstGeom prst="rect">
            <a:avLst/>
          </a:prstGeom>
          <a:noFill/>
          <a:ln>
            <a:noFill/>
          </a:ln>
        </p:spPr>
        <p:txBody>
          <a:bodyPr spcFirstLastPara="1" wrap="square" lIns="91425" tIns="162000" rIns="91425" bIns="0" anchor="ctr" anchorCtr="0">
            <a:noAutofit/>
          </a:bodyPr>
          <a:lstStyle/>
          <a:p>
            <a:pPr>
              <a:spcAft>
                <a:spcPts val="1600"/>
              </a:spcAft>
              <a:buClr>
                <a:srgbClr val="000000"/>
              </a:buClr>
            </a:pPr>
            <a:r>
              <a:rPr lang="en" b="1" kern="0">
                <a:solidFill>
                  <a:srgbClr val="20124D"/>
                </a:solidFill>
                <a:latin typeface="Arial"/>
                <a:ea typeface="Abel"/>
                <a:cs typeface="Abel"/>
                <a:sym typeface="Abel"/>
              </a:rPr>
              <a:t>Red Eyes</a:t>
            </a:r>
            <a:endParaRPr lang="en-US" b="1" kern="0">
              <a:solidFill>
                <a:srgbClr val="20124D"/>
              </a:solidFill>
              <a:latin typeface="Arial"/>
              <a:ea typeface="Abel"/>
              <a:cs typeface="Abel"/>
            </a:endParaRPr>
          </a:p>
        </p:txBody>
      </p:sp>
    </p:spTree>
    <p:extLst>
      <p:ext uri="{BB962C8B-B14F-4D97-AF65-F5344CB8AC3E}">
        <p14:creationId xmlns:p14="http://schemas.microsoft.com/office/powerpoint/2010/main" val="226385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 calcmode="lin" valueType="num">
                                      <p:cBhvr>
                                        <p:cTn id="17" dur="1000" fill="hold"/>
                                        <p:tgtEl>
                                          <p:spTgt spid="174"/>
                                        </p:tgtEl>
                                        <p:attrNameLst>
                                          <p:attrName>ppt_w</p:attrName>
                                        </p:attrNameLst>
                                      </p:cBhvr>
                                      <p:tavLst>
                                        <p:tav tm="0">
                                          <p:val>
                                            <p:strVal val="#ppt_w*0.70"/>
                                          </p:val>
                                        </p:tav>
                                        <p:tav tm="100000">
                                          <p:val>
                                            <p:strVal val="#ppt_w"/>
                                          </p:val>
                                        </p:tav>
                                      </p:tavLst>
                                    </p:anim>
                                    <p:anim calcmode="lin" valueType="num">
                                      <p:cBhvr>
                                        <p:cTn id="18" dur="1000" fill="hold"/>
                                        <p:tgtEl>
                                          <p:spTgt spid="174"/>
                                        </p:tgtEl>
                                        <p:attrNameLst>
                                          <p:attrName>ppt_h</p:attrName>
                                        </p:attrNameLst>
                                      </p:cBhvr>
                                      <p:tavLst>
                                        <p:tav tm="0">
                                          <p:val>
                                            <p:strVal val="#ppt_h"/>
                                          </p:val>
                                        </p:tav>
                                        <p:tav tm="100000">
                                          <p:val>
                                            <p:strVal val="#ppt_h"/>
                                          </p:val>
                                        </p:tav>
                                      </p:tavLst>
                                    </p:anim>
                                    <p:animEffect transition="in" filter="fade">
                                      <p:cBhvr>
                                        <p:cTn id="19" dur="1000"/>
                                        <p:tgtEl>
                                          <p:spTgt spid="17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 calcmode="lin" valueType="num">
                                      <p:cBhvr>
                                        <p:cTn id="22" dur="1000" fill="hold"/>
                                        <p:tgtEl>
                                          <p:spTgt spid="169"/>
                                        </p:tgtEl>
                                        <p:attrNameLst>
                                          <p:attrName>ppt_w</p:attrName>
                                        </p:attrNameLst>
                                      </p:cBhvr>
                                      <p:tavLst>
                                        <p:tav tm="0">
                                          <p:val>
                                            <p:strVal val="#ppt_w*0.70"/>
                                          </p:val>
                                        </p:tav>
                                        <p:tav tm="100000">
                                          <p:val>
                                            <p:strVal val="#ppt_w"/>
                                          </p:val>
                                        </p:tav>
                                      </p:tavLst>
                                    </p:anim>
                                    <p:anim calcmode="lin" valueType="num">
                                      <p:cBhvr>
                                        <p:cTn id="23" dur="1000" fill="hold"/>
                                        <p:tgtEl>
                                          <p:spTgt spid="169"/>
                                        </p:tgtEl>
                                        <p:attrNameLst>
                                          <p:attrName>ppt_h</p:attrName>
                                        </p:attrNameLst>
                                      </p:cBhvr>
                                      <p:tavLst>
                                        <p:tav tm="0">
                                          <p:val>
                                            <p:strVal val="#ppt_h"/>
                                          </p:val>
                                        </p:tav>
                                        <p:tav tm="100000">
                                          <p:val>
                                            <p:strVal val="#ppt_h"/>
                                          </p:val>
                                        </p:tav>
                                      </p:tavLst>
                                    </p:anim>
                                    <p:animEffect transition="in" filter="fade">
                                      <p:cBhvr>
                                        <p:cTn id="24" dur="1000"/>
                                        <p:tgtEl>
                                          <p:spTgt spid="169"/>
                                        </p:tgtEl>
                                      </p:cBhvr>
                                    </p:animEffect>
                                  </p:childTnLst>
                                </p:cTn>
                              </p:par>
                              <p:par>
                                <p:cTn id="25" presetID="55" presetClass="entr" presetSubtype="0" fill="hold" nodeType="with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1000" fill="hold"/>
                                        <p:tgtEl>
                                          <p:spTgt spid="230"/>
                                        </p:tgtEl>
                                        <p:attrNameLst>
                                          <p:attrName>ppt_w</p:attrName>
                                        </p:attrNameLst>
                                      </p:cBhvr>
                                      <p:tavLst>
                                        <p:tav tm="0">
                                          <p:val>
                                            <p:strVal val="#ppt_w*0.70"/>
                                          </p:val>
                                        </p:tav>
                                        <p:tav tm="100000">
                                          <p:val>
                                            <p:strVal val="#ppt_w"/>
                                          </p:val>
                                        </p:tav>
                                      </p:tavLst>
                                    </p:anim>
                                    <p:anim calcmode="lin" valueType="num">
                                      <p:cBhvr>
                                        <p:cTn id="28" dur="1000" fill="hold"/>
                                        <p:tgtEl>
                                          <p:spTgt spid="230"/>
                                        </p:tgtEl>
                                        <p:attrNameLst>
                                          <p:attrName>ppt_h</p:attrName>
                                        </p:attrNameLst>
                                      </p:cBhvr>
                                      <p:tavLst>
                                        <p:tav tm="0">
                                          <p:val>
                                            <p:strVal val="#ppt_h"/>
                                          </p:val>
                                        </p:tav>
                                        <p:tav tm="100000">
                                          <p:val>
                                            <p:strVal val="#ppt_h"/>
                                          </p:val>
                                        </p:tav>
                                      </p:tavLst>
                                    </p:anim>
                                    <p:animEffect transition="in" filter="fade">
                                      <p:cBhvr>
                                        <p:cTn id="29" dur="1000"/>
                                        <p:tgtEl>
                                          <p:spTgt spid="23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32"/>
                                        </p:tgtEl>
                                        <p:attrNameLst>
                                          <p:attrName>style.visibility</p:attrName>
                                        </p:attrNameLst>
                                      </p:cBhvr>
                                      <p:to>
                                        <p:strVal val="visible"/>
                                      </p:to>
                                    </p:set>
                                    <p:anim calcmode="lin" valueType="num">
                                      <p:cBhvr>
                                        <p:cTn id="32" dur="1000" fill="hold"/>
                                        <p:tgtEl>
                                          <p:spTgt spid="232"/>
                                        </p:tgtEl>
                                        <p:attrNameLst>
                                          <p:attrName>ppt_w</p:attrName>
                                        </p:attrNameLst>
                                      </p:cBhvr>
                                      <p:tavLst>
                                        <p:tav tm="0">
                                          <p:val>
                                            <p:strVal val="#ppt_w*0.70"/>
                                          </p:val>
                                        </p:tav>
                                        <p:tav tm="100000">
                                          <p:val>
                                            <p:strVal val="#ppt_w"/>
                                          </p:val>
                                        </p:tav>
                                      </p:tavLst>
                                    </p:anim>
                                    <p:anim calcmode="lin" valueType="num">
                                      <p:cBhvr>
                                        <p:cTn id="33" dur="1000" fill="hold"/>
                                        <p:tgtEl>
                                          <p:spTgt spid="232"/>
                                        </p:tgtEl>
                                        <p:attrNameLst>
                                          <p:attrName>ppt_h</p:attrName>
                                        </p:attrNameLst>
                                      </p:cBhvr>
                                      <p:tavLst>
                                        <p:tav tm="0">
                                          <p:val>
                                            <p:strVal val="#ppt_h"/>
                                          </p:val>
                                        </p:tav>
                                        <p:tav tm="100000">
                                          <p:val>
                                            <p:strVal val="#ppt_h"/>
                                          </p:val>
                                        </p:tav>
                                      </p:tavLst>
                                    </p:anim>
                                    <p:animEffect transition="in" filter="fade">
                                      <p:cBhvr>
                                        <p:cTn id="34" dur="1000"/>
                                        <p:tgtEl>
                                          <p:spTgt spid="232"/>
                                        </p:tgtEl>
                                      </p:cBhvr>
                                    </p:animEffect>
                                  </p:childTnLst>
                                </p:cTn>
                              </p:par>
                              <p:par>
                                <p:cTn id="35" presetID="55" presetClass="entr" presetSubtype="0" fill="hold" nodeType="withEffect">
                                  <p:stCondLst>
                                    <p:cond delay="0"/>
                                  </p:stCondLst>
                                  <p:childTnLst>
                                    <p:set>
                                      <p:cBhvr>
                                        <p:cTn id="36" dur="1" fill="hold">
                                          <p:stCondLst>
                                            <p:cond delay="0"/>
                                          </p:stCondLst>
                                        </p:cTn>
                                        <p:tgtEl>
                                          <p:spTgt spid="171"/>
                                        </p:tgtEl>
                                        <p:attrNameLst>
                                          <p:attrName>style.visibility</p:attrName>
                                        </p:attrNameLst>
                                      </p:cBhvr>
                                      <p:to>
                                        <p:strVal val="visible"/>
                                      </p:to>
                                    </p:set>
                                    <p:anim calcmode="lin" valueType="num">
                                      <p:cBhvr>
                                        <p:cTn id="37" dur="1000" fill="hold"/>
                                        <p:tgtEl>
                                          <p:spTgt spid="171"/>
                                        </p:tgtEl>
                                        <p:attrNameLst>
                                          <p:attrName>ppt_w</p:attrName>
                                        </p:attrNameLst>
                                      </p:cBhvr>
                                      <p:tavLst>
                                        <p:tav tm="0">
                                          <p:val>
                                            <p:strVal val="#ppt_w*0.70"/>
                                          </p:val>
                                        </p:tav>
                                        <p:tav tm="100000">
                                          <p:val>
                                            <p:strVal val="#ppt_w"/>
                                          </p:val>
                                        </p:tav>
                                      </p:tavLst>
                                    </p:anim>
                                    <p:anim calcmode="lin" valueType="num">
                                      <p:cBhvr>
                                        <p:cTn id="38" dur="1000" fill="hold"/>
                                        <p:tgtEl>
                                          <p:spTgt spid="171"/>
                                        </p:tgtEl>
                                        <p:attrNameLst>
                                          <p:attrName>ppt_h</p:attrName>
                                        </p:attrNameLst>
                                      </p:cBhvr>
                                      <p:tavLst>
                                        <p:tav tm="0">
                                          <p:val>
                                            <p:strVal val="#ppt_h"/>
                                          </p:val>
                                        </p:tav>
                                        <p:tav tm="100000">
                                          <p:val>
                                            <p:strVal val="#ppt_h"/>
                                          </p:val>
                                        </p:tav>
                                      </p:tavLst>
                                    </p:anim>
                                    <p:animEffect transition="in" filter="fade">
                                      <p:cBhvr>
                                        <p:cTn id="39" dur="1000"/>
                                        <p:tgtEl>
                                          <p:spTgt spid="17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70"/>
                                        </p:tgtEl>
                                        <p:attrNameLst>
                                          <p:attrName>style.visibility</p:attrName>
                                        </p:attrNameLst>
                                      </p:cBhvr>
                                      <p:to>
                                        <p:strVal val="visible"/>
                                      </p:to>
                                    </p:set>
                                    <p:anim calcmode="lin" valueType="num">
                                      <p:cBhvr>
                                        <p:cTn id="42" dur="1000" fill="hold"/>
                                        <p:tgtEl>
                                          <p:spTgt spid="170"/>
                                        </p:tgtEl>
                                        <p:attrNameLst>
                                          <p:attrName>ppt_w</p:attrName>
                                        </p:attrNameLst>
                                      </p:cBhvr>
                                      <p:tavLst>
                                        <p:tav tm="0">
                                          <p:val>
                                            <p:strVal val="#ppt_w*0.70"/>
                                          </p:val>
                                        </p:tav>
                                        <p:tav tm="100000">
                                          <p:val>
                                            <p:strVal val="#ppt_w"/>
                                          </p:val>
                                        </p:tav>
                                      </p:tavLst>
                                    </p:anim>
                                    <p:anim calcmode="lin" valueType="num">
                                      <p:cBhvr>
                                        <p:cTn id="43" dur="1000" fill="hold"/>
                                        <p:tgtEl>
                                          <p:spTgt spid="170"/>
                                        </p:tgtEl>
                                        <p:attrNameLst>
                                          <p:attrName>ppt_h</p:attrName>
                                        </p:attrNameLst>
                                      </p:cBhvr>
                                      <p:tavLst>
                                        <p:tav tm="0">
                                          <p:val>
                                            <p:strVal val="#ppt_h"/>
                                          </p:val>
                                        </p:tav>
                                        <p:tav tm="100000">
                                          <p:val>
                                            <p:strVal val="#ppt_h"/>
                                          </p:val>
                                        </p:tav>
                                      </p:tavLst>
                                    </p:anim>
                                    <p:animEffect transition="in" filter="fade">
                                      <p:cBhvr>
                                        <p:cTn id="44" dur="1000"/>
                                        <p:tgtEl>
                                          <p:spTgt spid="170"/>
                                        </p:tgtEl>
                                      </p:cBhvr>
                                    </p:animEffect>
                                  </p:childTnLst>
                                </p:cTn>
                              </p:par>
                              <p:par>
                                <p:cTn id="45" presetID="55" presetClass="entr" presetSubtype="0" fill="hold" nodeType="withEffect">
                                  <p:stCondLst>
                                    <p:cond delay="0"/>
                                  </p:stCondLst>
                                  <p:childTnLst>
                                    <p:set>
                                      <p:cBhvr>
                                        <p:cTn id="46" dur="1" fill="hold">
                                          <p:stCondLst>
                                            <p:cond delay="0"/>
                                          </p:stCondLst>
                                        </p:cTn>
                                        <p:tgtEl>
                                          <p:spTgt spid="172"/>
                                        </p:tgtEl>
                                        <p:attrNameLst>
                                          <p:attrName>style.visibility</p:attrName>
                                        </p:attrNameLst>
                                      </p:cBhvr>
                                      <p:to>
                                        <p:strVal val="visible"/>
                                      </p:to>
                                    </p:set>
                                    <p:anim calcmode="lin" valueType="num">
                                      <p:cBhvr>
                                        <p:cTn id="47" dur="1000" fill="hold"/>
                                        <p:tgtEl>
                                          <p:spTgt spid="172"/>
                                        </p:tgtEl>
                                        <p:attrNameLst>
                                          <p:attrName>ppt_w</p:attrName>
                                        </p:attrNameLst>
                                      </p:cBhvr>
                                      <p:tavLst>
                                        <p:tav tm="0">
                                          <p:val>
                                            <p:strVal val="#ppt_w*0.70"/>
                                          </p:val>
                                        </p:tav>
                                        <p:tav tm="100000">
                                          <p:val>
                                            <p:strVal val="#ppt_w"/>
                                          </p:val>
                                        </p:tav>
                                      </p:tavLst>
                                    </p:anim>
                                    <p:anim calcmode="lin" valueType="num">
                                      <p:cBhvr>
                                        <p:cTn id="48" dur="1000" fill="hold"/>
                                        <p:tgtEl>
                                          <p:spTgt spid="172"/>
                                        </p:tgtEl>
                                        <p:attrNameLst>
                                          <p:attrName>ppt_h</p:attrName>
                                        </p:attrNameLst>
                                      </p:cBhvr>
                                      <p:tavLst>
                                        <p:tav tm="0">
                                          <p:val>
                                            <p:strVal val="#ppt_h"/>
                                          </p:val>
                                        </p:tav>
                                        <p:tav tm="100000">
                                          <p:val>
                                            <p:strVal val="#ppt_h"/>
                                          </p:val>
                                        </p:tav>
                                      </p:tavLst>
                                    </p:anim>
                                    <p:animEffect transition="in" filter="fade">
                                      <p:cBhvr>
                                        <p:cTn id="49" dur="1000"/>
                                        <p:tgtEl>
                                          <p:spTgt spid="172"/>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68"/>
                                        </p:tgtEl>
                                        <p:attrNameLst>
                                          <p:attrName>style.visibility</p:attrName>
                                        </p:attrNameLst>
                                      </p:cBhvr>
                                      <p:to>
                                        <p:strVal val="visible"/>
                                      </p:to>
                                    </p:set>
                                    <p:anim calcmode="lin" valueType="num">
                                      <p:cBhvr>
                                        <p:cTn id="52" dur="1000" fill="hold"/>
                                        <p:tgtEl>
                                          <p:spTgt spid="168"/>
                                        </p:tgtEl>
                                        <p:attrNameLst>
                                          <p:attrName>ppt_w</p:attrName>
                                        </p:attrNameLst>
                                      </p:cBhvr>
                                      <p:tavLst>
                                        <p:tav tm="0">
                                          <p:val>
                                            <p:strVal val="#ppt_w*0.70"/>
                                          </p:val>
                                        </p:tav>
                                        <p:tav tm="100000">
                                          <p:val>
                                            <p:strVal val="#ppt_w"/>
                                          </p:val>
                                        </p:tav>
                                      </p:tavLst>
                                    </p:anim>
                                    <p:anim calcmode="lin" valueType="num">
                                      <p:cBhvr>
                                        <p:cTn id="53" dur="1000" fill="hold"/>
                                        <p:tgtEl>
                                          <p:spTgt spid="168"/>
                                        </p:tgtEl>
                                        <p:attrNameLst>
                                          <p:attrName>ppt_h</p:attrName>
                                        </p:attrNameLst>
                                      </p:cBhvr>
                                      <p:tavLst>
                                        <p:tav tm="0">
                                          <p:val>
                                            <p:strVal val="#ppt_h"/>
                                          </p:val>
                                        </p:tav>
                                        <p:tav tm="100000">
                                          <p:val>
                                            <p:strVal val="#ppt_h"/>
                                          </p:val>
                                        </p:tav>
                                      </p:tavLst>
                                    </p:anim>
                                    <p:animEffect transition="in" filter="fade">
                                      <p:cBhvr>
                                        <p:cTn id="54" dur="1000"/>
                                        <p:tgtEl>
                                          <p:spTgt spid="168"/>
                                        </p:tgtEl>
                                      </p:cBhvr>
                                    </p:animEffect>
                                  </p:childTnLst>
                                </p:cTn>
                              </p:par>
                              <p:par>
                                <p:cTn id="55" presetID="55"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strVal val="#ppt_w*0.70"/>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Effect transition="in" filter="fade">
                                      <p:cBhvr>
                                        <p:cTn id="59" dur="1000"/>
                                        <p:tgtEl>
                                          <p:spTgt spid="5"/>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1000" fill="hold"/>
                                        <p:tgtEl>
                                          <p:spTgt spid="6"/>
                                        </p:tgtEl>
                                        <p:attrNameLst>
                                          <p:attrName>ppt_w</p:attrName>
                                        </p:attrNameLst>
                                      </p:cBhvr>
                                      <p:tavLst>
                                        <p:tav tm="0">
                                          <p:val>
                                            <p:strVal val="#ppt_w*0.70"/>
                                          </p:val>
                                        </p:tav>
                                        <p:tav tm="100000">
                                          <p:val>
                                            <p:strVal val="#ppt_w"/>
                                          </p:val>
                                        </p:tav>
                                      </p:tavLst>
                                    </p:anim>
                                    <p:anim calcmode="lin" valueType="num">
                                      <p:cBhvr>
                                        <p:cTn id="63" dur="1000" fill="hold"/>
                                        <p:tgtEl>
                                          <p:spTgt spid="6"/>
                                        </p:tgtEl>
                                        <p:attrNameLst>
                                          <p:attrName>ppt_h</p:attrName>
                                        </p:attrNameLst>
                                      </p:cBhvr>
                                      <p:tavLst>
                                        <p:tav tm="0">
                                          <p:val>
                                            <p:strVal val="#ppt_h"/>
                                          </p:val>
                                        </p:tav>
                                        <p:tav tm="100000">
                                          <p:val>
                                            <p:strVal val="#ppt_h"/>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8" grpId="0"/>
      <p:bldP spid="169" grpId="0"/>
      <p:bldP spid="170" grpId="0"/>
      <p:bldP spid="229" grpId="0" animBg="1"/>
      <p:bldP spid="23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serious is COVID-19?</a:t>
            </a: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01511" y="1751923"/>
            <a:ext cx="8363415" cy="3763537"/>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Most people (about 80%) recover from the disease without needing hospital treatment. </a:t>
            </a:r>
          </a:p>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Around 1 out of every 5 people who gets COVID-19 becomes seriously ill and can develop serious symptoms such as:</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Difficulty breathing or shortness of breath</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Chest pain or pressure</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New confusion or loss of speech and movement</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Death</a:t>
            </a:r>
          </a:p>
          <a:p>
            <a:pPr defTabSz="457200">
              <a:lnSpc>
                <a:spcPct val="100000"/>
              </a:lnSpc>
              <a:spcBef>
                <a:spcPct val="20000"/>
              </a:spcBef>
              <a:buClr>
                <a:srgbClr val="163151"/>
              </a:buClr>
            </a:pPr>
            <a:endParaRPr lang="en-US">
              <a:solidFill>
                <a:srgbClr val="062C52"/>
              </a:solidFill>
              <a:latin typeface="Arial"/>
              <a:cs typeface="Arial"/>
            </a:endParaRPr>
          </a:p>
        </p:txBody>
      </p:sp>
      <p:sp>
        <p:nvSpPr>
          <p:cNvPr id="4" name="TextBox 3">
            <a:extLst>
              <a:ext uri="{FF2B5EF4-FFF2-40B4-BE49-F238E27FC236}">
                <a16:creationId xmlns:a16="http://schemas.microsoft.com/office/drawing/2014/main" id="{5E0980D0-2807-42D3-9695-4BD53A2A9AD5}"/>
              </a:ext>
            </a:extLst>
          </p:cNvPr>
          <p:cNvSpPr txBox="1"/>
          <p:nvPr/>
        </p:nvSpPr>
        <p:spPr>
          <a:xfrm>
            <a:off x="95040" y="6174356"/>
            <a:ext cx="289337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62C52"/>
                </a:solidFill>
                <a:latin typeface="Arial"/>
                <a:cs typeface="Arial"/>
              </a:rPr>
              <a:t>World Health Organization, 8 March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https://www.who.int/indonesia/news/detail/08-03-2020-knowing-the-risk-for-covid-19</a:t>
            </a:r>
            <a:endParaRPr lang="en-US" sz="1000">
              <a:solidFill>
                <a:srgbClr val="062C52"/>
              </a:solidFill>
              <a:latin typeface="Arial"/>
              <a:cs typeface="Arial"/>
            </a:endParaRPr>
          </a:p>
        </p:txBody>
      </p:sp>
    </p:spTree>
    <p:extLst>
      <p:ext uri="{BB962C8B-B14F-4D97-AF65-F5344CB8AC3E}">
        <p14:creationId xmlns:p14="http://schemas.microsoft.com/office/powerpoint/2010/main" val="319935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High-risk groups</a:t>
            </a: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29321" y="1674055"/>
            <a:ext cx="8363415" cy="3763537"/>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Older individuals typically over 60 years old</a:t>
            </a:r>
          </a:p>
          <a:p>
            <a:pPr defTabSz="457200">
              <a:lnSpc>
                <a:spcPct val="100000"/>
              </a:lnSpc>
              <a:spcBef>
                <a:spcPct val="20000"/>
              </a:spcBef>
              <a:buClr>
                <a:srgbClr val="163151"/>
              </a:buClr>
            </a:pPr>
            <a:r>
              <a:rPr lang="en-US">
                <a:solidFill>
                  <a:srgbClr val="062C52"/>
                </a:solidFill>
                <a:latin typeface="Arial"/>
                <a:cs typeface="Arial"/>
              </a:rPr>
              <a:t>			COVID-19 can be still be a serious illness for 			all age-groups</a:t>
            </a:r>
          </a:p>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Those with underlying medical problems such as:</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High Blood Pressure</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Heart and Lung Problems</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Diabetes</a:t>
            </a: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Cancer</a:t>
            </a:r>
          </a:p>
          <a:p>
            <a:pPr marL="0" indent="0" defTabSz="457200">
              <a:lnSpc>
                <a:spcPct val="100000"/>
              </a:lnSpc>
              <a:spcBef>
                <a:spcPct val="20000"/>
              </a:spcBef>
              <a:buClr>
                <a:srgbClr val="163151"/>
              </a:buClr>
              <a:buNone/>
            </a:pPr>
            <a:endParaRPr lang="en-US">
              <a:solidFill>
                <a:srgbClr val="062C52"/>
              </a:solidFill>
            </a:endParaRPr>
          </a:p>
        </p:txBody>
      </p:sp>
      <p:grpSp>
        <p:nvGrpSpPr>
          <p:cNvPr id="10" name="Google Shape;1848;p58">
            <a:extLst>
              <a:ext uri="{FF2B5EF4-FFF2-40B4-BE49-F238E27FC236}">
                <a16:creationId xmlns:a16="http://schemas.microsoft.com/office/drawing/2014/main" id="{C2099B53-B9BC-C44E-902A-788AF8EEA4F6}"/>
              </a:ext>
            </a:extLst>
          </p:cNvPr>
          <p:cNvGrpSpPr/>
          <p:nvPr/>
        </p:nvGrpSpPr>
        <p:grpSpPr>
          <a:xfrm>
            <a:off x="1249360" y="2156231"/>
            <a:ext cx="347467" cy="302848"/>
            <a:chOff x="1658124" y="3631231"/>
            <a:chExt cx="347467" cy="302848"/>
          </a:xfrm>
          <a:solidFill>
            <a:srgbClr val="FF0000"/>
          </a:solidFill>
        </p:grpSpPr>
        <p:sp>
          <p:nvSpPr>
            <p:cNvPr id="11" name="Google Shape;1849;p58">
              <a:extLst>
                <a:ext uri="{FF2B5EF4-FFF2-40B4-BE49-F238E27FC236}">
                  <a16:creationId xmlns:a16="http://schemas.microsoft.com/office/drawing/2014/main" id="{5EA01C51-F41C-D34D-B0CB-C96B39BD55A0}"/>
                </a:ext>
              </a:extLst>
            </p:cNvPr>
            <p:cNvSpPr/>
            <p:nvPr/>
          </p:nvSpPr>
          <p:spPr>
            <a:xfrm>
              <a:off x="1658124" y="3631231"/>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850;p58">
              <a:extLst>
                <a:ext uri="{FF2B5EF4-FFF2-40B4-BE49-F238E27FC236}">
                  <a16:creationId xmlns:a16="http://schemas.microsoft.com/office/drawing/2014/main" id="{A71A5C46-650B-BE41-951D-F289F46E6182}"/>
                </a:ext>
              </a:extLst>
            </p:cNvPr>
            <p:cNvSpPr/>
            <p:nvPr/>
          </p:nvSpPr>
          <p:spPr>
            <a:xfrm>
              <a:off x="1811384" y="3736243"/>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851;p58">
              <a:extLst>
                <a:ext uri="{FF2B5EF4-FFF2-40B4-BE49-F238E27FC236}">
                  <a16:creationId xmlns:a16="http://schemas.microsoft.com/office/drawing/2014/main" id="{BD61DB4C-A64D-484B-A843-1806FD4B314C}"/>
                </a:ext>
              </a:extLst>
            </p:cNvPr>
            <p:cNvSpPr/>
            <p:nvPr/>
          </p:nvSpPr>
          <p:spPr>
            <a:xfrm>
              <a:off x="1806750" y="3835110"/>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852;p58">
              <a:extLst>
                <a:ext uri="{FF2B5EF4-FFF2-40B4-BE49-F238E27FC236}">
                  <a16:creationId xmlns:a16="http://schemas.microsoft.com/office/drawing/2014/main" id="{2A8802EB-DFA1-6C48-AA51-211F3026BA1B}"/>
                </a:ext>
              </a:extLst>
            </p:cNvPr>
            <p:cNvSpPr/>
            <p:nvPr/>
          </p:nvSpPr>
          <p:spPr>
            <a:xfrm>
              <a:off x="1697355" y="3669995"/>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B7B9A56A-5C8E-482E-91FF-9F38049191BE}"/>
              </a:ext>
            </a:extLst>
          </p:cNvPr>
          <p:cNvSpPr txBox="1"/>
          <p:nvPr/>
        </p:nvSpPr>
        <p:spPr>
          <a:xfrm>
            <a:off x="141276" y="602035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62C52"/>
                </a:solidFill>
                <a:latin typeface="Arial"/>
                <a:cs typeface="Arial"/>
              </a:rPr>
              <a:t>World Health Organization,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https://www.who.int/westernpacific/emergencies/covid-19/information/high-risk-groups</a:t>
            </a:r>
            <a:endParaRPr lang="en-US" sz="1000">
              <a:solidFill>
                <a:srgbClr val="062C52"/>
              </a:solidFill>
              <a:latin typeface="Arial"/>
              <a:cs typeface="Arial"/>
            </a:endParaRPr>
          </a:p>
        </p:txBody>
      </p:sp>
    </p:spTree>
    <p:extLst>
      <p:ext uri="{BB962C8B-B14F-4D97-AF65-F5344CB8AC3E}">
        <p14:creationId xmlns:p14="http://schemas.microsoft.com/office/powerpoint/2010/main" val="21375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1" end="1"/>
                                            </p:txEl>
                                          </p:spTgt>
                                        </p:tgtEl>
                                      </p:cBhvr>
                                    </p:animEffect>
                                    <p:animScale>
                                      <p:cBhvr>
                                        <p:cTn id="7" dur="250" autoRev="1" fill="hold"/>
                                        <p:tgtEl>
                                          <p:spTgt spid="7">
                                            <p:txEl>
                                              <p:pRg st="1" end="1"/>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7">
                                            <p:txEl>
                                              <p:pRg st="1" end="1"/>
                                            </p:txEl>
                                          </p:spTgt>
                                        </p:tgtEl>
                                      </p:cBhvr>
                                    </p:animEffect>
                                    <p:animScale>
                                      <p:cBhvr>
                                        <p:cTn id="13" dur="250" autoRev="1" fill="hold"/>
                                        <p:tgtEl>
                                          <p:spTgt spid="7">
                                            <p:txEl>
                                              <p:pRg st="1" end="1"/>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10"/>
                                        </p:tgtEl>
                                      </p:cBhvr>
                                    </p:animEffect>
                                    <p:animScale>
                                      <p:cBhvr>
                                        <p:cTn id="1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does COVID-19 spread?</a:t>
            </a: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19063" y="1454415"/>
            <a:ext cx="4424032" cy="4684542"/>
          </a:xfrm>
        </p:spPr>
        <p:txBody>
          <a:bodyPr vert="horz" lIns="91440" tIns="45720" rIns="91440" bIns="45720" rtlCol="0" anchor="t">
            <a:normAutofit fontScale="92500" lnSpcReduction="20000"/>
          </a:bodyPr>
          <a:lstStyle/>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Primarily from Person-to-Person through small droplets from the nose to mouth</a:t>
            </a:r>
            <a:endParaRPr lang="en-US">
              <a:latin typeface="Arial"/>
              <a:cs typeface="Arial"/>
            </a:endParaRPr>
          </a:p>
          <a:p>
            <a:pPr marL="1028700" lvl="1" indent="-342900" defTabSz="457200">
              <a:lnSpc>
                <a:spcPct val="100000"/>
              </a:lnSpc>
              <a:spcBef>
                <a:spcPct val="20000"/>
              </a:spcBef>
              <a:buClr>
                <a:srgbClr val="163151"/>
              </a:buClr>
              <a:buFont typeface="Wingdings" pitchFamily="2" charset="2"/>
              <a:buChar char="§"/>
            </a:pPr>
            <a:r>
              <a:rPr lang="en-US">
                <a:solidFill>
                  <a:srgbClr val="062C52"/>
                </a:solidFill>
                <a:latin typeface="Arial"/>
                <a:cs typeface="Arial"/>
              </a:rPr>
              <a:t>Expelled when a person with COVID-19 speaks, coughs, or sneezes</a:t>
            </a:r>
          </a:p>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Most people get sick about 5 days after exposure</a:t>
            </a:r>
          </a:p>
          <a:p>
            <a:pPr marL="1028700" lvl="1" indent="-342900" defTabSz="457200">
              <a:lnSpc>
                <a:spcPct val="100000"/>
              </a:lnSpc>
              <a:spcBef>
                <a:spcPct val="20000"/>
              </a:spcBef>
              <a:buClr>
                <a:srgbClr val="163151"/>
              </a:buClr>
              <a:buFont typeface="Wingdings" pitchFamily="2" charset="2"/>
              <a:buChar char="§"/>
            </a:pPr>
            <a:r>
              <a:rPr lang="en-US" b="1">
                <a:solidFill>
                  <a:srgbClr val="062C52"/>
                </a:solidFill>
                <a:latin typeface="Arial"/>
                <a:cs typeface="Arial"/>
              </a:rPr>
              <a:t>Although COVID-19 can live in the body for a period of 2 to 14 days before signs of illness appear</a:t>
            </a:r>
          </a:p>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Some people, especially children, can be infected and not show any signs of illness</a:t>
            </a:r>
          </a:p>
          <a:p>
            <a:pPr marL="1028700" lvl="1" indent="-342900" defTabSz="457200">
              <a:lnSpc>
                <a:spcPct val="100000"/>
              </a:lnSpc>
              <a:spcBef>
                <a:spcPct val="20000"/>
              </a:spcBef>
              <a:buClr>
                <a:srgbClr val="163151"/>
              </a:buClr>
              <a:buFont typeface="Arial" panose="020B0604020202020204" pitchFamily="34" charset="0"/>
              <a:buChar char="•"/>
            </a:pPr>
            <a:endParaRPr lang="en-US" b="1">
              <a:solidFill>
                <a:srgbClr val="062C52"/>
              </a:solidFill>
              <a:latin typeface="Arial"/>
              <a:cs typeface="Arial"/>
            </a:endParaRPr>
          </a:p>
          <a:p>
            <a:pPr marL="342900" indent="-342900" defTabSz="457200">
              <a:lnSpc>
                <a:spcPct val="100000"/>
              </a:lnSpc>
              <a:spcBef>
                <a:spcPct val="20000"/>
              </a:spcBef>
              <a:buClr>
                <a:srgbClr val="163151"/>
              </a:buClr>
              <a:buFont typeface="Arial" panose="020B0604020202020204" pitchFamily="34" charset="0"/>
              <a:buChar char="•"/>
            </a:pPr>
            <a:endParaRPr lang="en-US">
              <a:solidFill>
                <a:srgbClr val="062C52"/>
              </a:solidFill>
              <a:latin typeface="Arial"/>
              <a:cs typeface="Arial"/>
            </a:endParaRPr>
          </a:p>
          <a:p>
            <a:pPr marL="1028700" lvl="1" indent="-342900" defTabSz="457200">
              <a:lnSpc>
                <a:spcPct val="100000"/>
              </a:lnSpc>
              <a:spcBef>
                <a:spcPct val="20000"/>
              </a:spcBef>
              <a:buClr>
                <a:srgbClr val="163151"/>
              </a:buClr>
              <a:buFont typeface="Arial" panose="020B0604020202020204" pitchFamily="34" charset="0"/>
              <a:buChar char="•"/>
            </a:pPr>
            <a:endParaRPr lang="en-US" b="1">
              <a:solidFill>
                <a:srgbClr val="062C52"/>
              </a:solidFill>
              <a:latin typeface="Arial"/>
              <a:cs typeface="Arial"/>
            </a:endParaRPr>
          </a:p>
          <a:p>
            <a:pPr marL="0" indent="0" defTabSz="457200">
              <a:lnSpc>
                <a:spcPct val="100000"/>
              </a:lnSpc>
              <a:spcBef>
                <a:spcPct val="20000"/>
              </a:spcBef>
              <a:buClr>
                <a:srgbClr val="163151"/>
              </a:buClr>
              <a:buNone/>
            </a:pPr>
            <a:endParaRPr lang="en-US">
              <a:solidFill>
                <a:srgbClr val="062C52"/>
              </a:solidFill>
              <a:latin typeface="Arial"/>
              <a:cs typeface="Arial"/>
            </a:endParaRPr>
          </a:p>
        </p:txBody>
      </p:sp>
      <p:sp>
        <p:nvSpPr>
          <p:cNvPr id="50" name="Google Shape;359;p33">
            <a:extLst>
              <a:ext uri="{FF2B5EF4-FFF2-40B4-BE49-F238E27FC236}">
                <a16:creationId xmlns:a16="http://schemas.microsoft.com/office/drawing/2014/main" id="{54E6C947-6908-7740-AEEC-DCD2B0D94D47}"/>
              </a:ext>
            </a:extLst>
          </p:cNvPr>
          <p:cNvSpPr/>
          <p:nvPr/>
        </p:nvSpPr>
        <p:spPr>
          <a:xfrm>
            <a:off x="5359789" y="2012006"/>
            <a:ext cx="3249637" cy="3207108"/>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360;p33">
            <a:extLst>
              <a:ext uri="{FF2B5EF4-FFF2-40B4-BE49-F238E27FC236}">
                <a16:creationId xmlns:a16="http://schemas.microsoft.com/office/drawing/2014/main" id="{8D8101AB-9F2B-3A45-B86F-AE465CA80E2F}"/>
              </a:ext>
            </a:extLst>
          </p:cNvPr>
          <p:cNvGrpSpPr/>
          <p:nvPr/>
        </p:nvGrpSpPr>
        <p:grpSpPr>
          <a:xfrm>
            <a:off x="5823745" y="2022750"/>
            <a:ext cx="2205557" cy="3186147"/>
            <a:chOff x="3826850" y="1762050"/>
            <a:chExt cx="1508325" cy="2207350"/>
          </a:xfrm>
        </p:grpSpPr>
        <p:sp>
          <p:nvSpPr>
            <p:cNvPr id="52" name="Google Shape;361;p33">
              <a:extLst>
                <a:ext uri="{FF2B5EF4-FFF2-40B4-BE49-F238E27FC236}">
                  <a16:creationId xmlns:a16="http://schemas.microsoft.com/office/drawing/2014/main" id="{76254044-B73F-3E4C-AB4A-9E082A6F7266}"/>
                </a:ext>
              </a:extLst>
            </p:cNvPr>
            <p:cNvSpPr/>
            <p:nvPr/>
          </p:nvSpPr>
          <p:spPr>
            <a:xfrm>
              <a:off x="4011175" y="2151850"/>
              <a:ext cx="1058425" cy="1170925"/>
            </a:xfrm>
            <a:custGeom>
              <a:avLst/>
              <a:gdLst/>
              <a:ahLst/>
              <a:cxnLst/>
              <a:rect l="l" t="t" r="r" b="b"/>
              <a:pathLst>
                <a:path w="42337" h="46837" extrusionOk="0">
                  <a:moveTo>
                    <a:pt x="21168" y="0"/>
                  </a:moveTo>
                  <a:cubicBezTo>
                    <a:pt x="9477" y="0"/>
                    <a:pt x="0" y="9375"/>
                    <a:pt x="0" y="20945"/>
                  </a:cubicBezTo>
                  <a:cubicBezTo>
                    <a:pt x="0" y="38419"/>
                    <a:pt x="9477" y="46837"/>
                    <a:pt x="21168" y="46837"/>
                  </a:cubicBezTo>
                  <a:cubicBezTo>
                    <a:pt x="32860" y="46837"/>
                    <a:pt x="42337" y="39356"/>
                    <a:pt x="42337" y="20945"/>
                  </a:cubicBezTo>
                  <a:cubicBezTo>
                    <a:pt x="42337" y="9375"/>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62;p33">
              <a:extLst>
                <a:ext uri="{FF2B5EF4-FFF2-40B4-BE49-F238E27FC236}">
                  <a16:creationId xmlns:a16="http://schemas.microsoft.com/office/drawing/2014/main" id="{5826B5DE-B012-2344-AA78-93DA37C114B0}"/>
                </a:ext>
              </a:extLst>
            </p:cNvPr>
            <p:cNvSpPr/>
            <p:nvPr/>
          </p:nvSpPr>
          <p:spPr>
            <a:xfrm>
              <a:off x="4358750" y="3112900"/>
              <a:ext cx="363275" cy="719625"/>
            </a:xfrm>
            <a:custGeom>
              <a:avLst/>
              <a:gdLst/>
              <a:ahLst/>
              <a:cxnLst/>
              <a:rect l="l" t="t" r="r" b="b"/>
              <a:pathLst>
                <a:path w="14531" h="28785" extrusionOk="0">
                  <a:moveTo>
                    <a:pt x="0" y="0"/>
                  </a:moveTo>
                  <a:lnTo>
                    <a:pt x="0" y="28784"/>
                  </a:lnTo>
                  <a:lnTo>
                    <a:pt x="14531" y="28784"/>
                  </a:lnTo>
                  <a:lnTo>
                    <a:pt x="14531"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63;p33">
              <a:extLst>
                <a:ext uri="{FF2B5EF4-FFF2-40B4-BE49-F238E27FC236}">
                  <a16:creationId xmlns:a16="http://schemas.microsoft.com/office/drawing/2014/main" id="{3D02FBEA-24C6-3E46-9641-7726AD8B9B09}"/>
                </a:ext>
              </a:extLst>
            </p:cNvPr>
            <p:cNvSpPr/>
            <p:nvPr/>
          </p:nvSpPr>
          <p:spPr>
            <a:xfrm>
              <a:off x="3994050" y="3421625"/>
              <a:ext cx="1108775" cy="547775"/>
            </a:xfrm>
            <a:custGeom>
              <a:avLst/>
              <a:gdLst/>
              <a:ahLst/>
              <a:cxnLst/>
              <a:rect l="l" t="t" r="r" b="b"/>
              <a:pathLst>
                <a:path w="44351" h="21911" extrusionOk="0">
                  <a:moveTo>
                    <a:pt x="21853" y="1"/>
                  </a:moveTo>
                  <a:cubicBezTo>
                    <a:pt x="9956" y="1"/>
                    <a:pt x="1" y="15286"/>
                    <a:pt x="1" y="21671"/>
                  </a:cubicBezTo>
                  <a:lnTo>
                    <a:pt x="21853" y="21911"/>
                  </a:lnTo>
                  <a:lnTo>
                    <a:pt x="43703" y="21911"/>
                  </a:lnTo>
                  <a:cubicBezTo>
                    <a:pt x="44350" y="16435"/>
                    <a:pt x="33838" y="1"/>
                    <a:pt x="21853"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64;p33">
              <a:extLst>
                <a:ext uri="{FF2B5EF4-FFF2-40B4-BE49-F238E27FC236}">
                  <a16:creationId xmlns:a16="http://schemas.microsoft.com/office/drawing/2014/main" id="{21FC4C1C-80C2-154E-9F78-8F63E90E2B2A}"/>
                </a:ext>
              </a:extLst>
            </p:cNvPr>
            <p:cNvSpPr/>
            <p:nvPr/>
          </p:nvSpPr>
          <p:spPr>
            <a:xfrm>
              <a:off x="4277750" y="2657025"/>
              <a:ext cx="53200" cy="108325"/>
            </a:xfrm>
            <a:custGeom>
              <a:avLst/>
              <a:gdLst/>
              <a:ahLst/>
              <a:cxnLst/>
              <a:rect l="l" t="t" r="r" b="b"/>
              <a:pathLst>
                <a:path w="2128" h="4333" extrusionOk="0">
                  <a:moveTo>
                    <a:pt x="1066" y="1"/>
                  </a:moveTo>
                  <a:cubicBezTo>
                    <a:pt x="480" y="1"/>
                    <a:pt x="1" y="971"/>
                    <a:pt x="1" y="2168"/>
                  </a:cubicBezTo>
                  <a:cubicBezTo>
                    <a:pt x="1" y="3362"/>
                    <a:pt x="480" y="4333"/>
                    <a:pt x="1066" y="4333"/>
                  </a:cubicBezTo>
                  <a:cubicBezTo>
                    <a:pt x="1653" y="4333"/>
                    <a:pt x="2128" y="3362"/>
                    <a:pt x="2128" y="2168"/>
                  </a:cubicBezTo>
                  <a:cubicBezTo>
                    <a:pt x="2128" y="971"/>
                    <a:pt x="1653" y="1"/>
                    <a:pt x="106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65;p33">
              <a:extLst>
                <a:ext uri="{FF2B5EF4-FFF2-40B4-BE49-F238E27FC236}">
                  <a16:creationId xmlns:a16="http://schemas.microsoft.com/office/drawing/2014/main" id="{6C73817E-EF2E-E245-9346-807878F5AD53}"/>
                </a:ext>
              </a:extLst>
            </p:cNvPr>
            <p:cNvSpPr/>
            <p:nvPr/>
          </p:nvSpPr>
          <p:spPr>
            <a:xfrm>
              <a:off x="4717875" y="2657025"/>
              <a:ext cx="53125" cy="108325"/>
            </a:xfrm>
            <a:custGeom>
              <a:avLst/>
              <a:gdLst/>
              <a:ahLst/>
              <a:cxnLst/>
              <a:rect l="l" t="t" r="r" b="b"/>
              <a:pathLst>
                <a:path w="2125" h="4333" extrusionOk="0">
                  <a:moveTo>
                    <a:pt x="1062" y="1"/>
                  </a:moveTo>
                  <a:cubicBezTo>
                    <a:pt x="476" y="1"/>
                    <a:pt x="0" y="971"/>
                    <a:pt x="0" y="2168"/>
                  </a:cubicBezTo>
                  <a:cubicBezTo>
                    <a:pt x="0" y="3362"/>
                    <a:pt x="476" y="4333"/>
                    <a:pt x="1062" y="4333"/>
                  </a:cubicBezTo>
                  <a:cubicBezTo>
                    <a:pt x="1649" y="4333"/>
                    <a:pt x="2124" y="3362"/>
                    <a:pt x="2124" y="2168"/>
                  </a:cubicBezTo>
                  <a:cubicBezTo>
                    <a:pt x="2124" y="971"/>
                    <a:pt x="1649" y="1"/>
                    <a:pt x="106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66;p33">
              <a:extLst>
                <a:ext uri="{FF2B5EF4-FFF2-40B4-BE49-F238E27FC236}">
                  <a16:creationId xmlns:a16="http://schemas.microsoft.com/office/drawing/2014/main" id="{448CD6FE-F228-524C-8E51-D760E5691DEA}"/>
                </a:ext>
              </a:extLst>
            </p:cNvPr>
            <p:cNvSpPr/>
            <p:nvPr/>
          </p:nvSpPr>
          <p:spPr>
            <a:xfrm>
              <a:off x="4009150" y="2222875"/>
              <a:ext cx="329900" cy="501600"/>
            </a:xfrm>
            <a:custGeom>
              <a:avLst/>
              <a:gdLst/>
              <a:ahLst/>
              <a:cxnLst/>
              <a:rect l="l" t="t" r="r" b="b"/>
              <a:pathLst>
                <a:path w="13196" h="20064" extrusionOk="0">
                  <a:moveTo>
                    <a:pt x="12875" y="1"/>
                  </a:moveTo>
                  <a:cubicBezTo>
                    <a:pt x="6544" y="5227"/>
                    <a:pt x="2455" y="11558"/>
                    <a:pt x="1" y="19922"/>
                  </a:cubicBezTo>
                  <a:lnTo>
                    <a:pt x="486" y="20063"/>
                  </a:lnTo>
                  <a:cubicBezTo>
                    <a:pt x="2907" y="11801"/>
                    <a:pt x="6945" y="5546"/>
                    <a:pt x="13195" y="388"/>
                  </a:cubicBezTo>
                  <a:lnTo>
                    <a:pt x="12875"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67;p33">
              <a:extLst>
                <a:ext uri="{FF2B5EF4-FFF2-40B4-BE49-F238E27FC236}">
                  <a16:creationId xmlns:a16="http://schemas.microsoft.com/office/drawing/2014/main" id="{FD3D87AE-2464-F345-98AB-7F4FE83B597F}"/>
                </a:ext>
              </a:extLst>
            </p:cNvPr>
            <p:cNvSpPr/>
            <p:nvPr/>
          </p:nvSpPr>
          <p:spPr>
            <a:xfrm>
              <a:off x="4800625" y="2236725"/>
              <a:ext cx="277650" cy="471650"/>
            </a:xfrm>
            <a:custGeom>
              <a:avLst/>
              <a:gdLst/>
              <a:ahLst/>
              <a:cxnLst/>
              <a:rect l="l" t="t" r="r" b="b"/>
              <a:pathLst>
                <a:path w="11106" h="18866" extrusionOk="0">
                  <a:moveTo>
                    <a:pt x="436" y="0"/>
                  </a:moveTo>
                  <a:lnTo>
                    <a:pt x="1" y="253"/>
                  </a:lnTo>
                  <a:cubicBezTo>
                    <a:pt x="1330" y="2529"/>
                    <a:pt x="2408" y="4804"/>
                    <a:pt x="3450" y="7002"/>
                  </a:cubicBezTo>
                  <a:cubicBezTo>
                    <a:pt x="5445" y="11219"/>
                    <a:pt x="7330" y="15198"/>
                    <a:pt x="10739" y="18865"/>
                  </a:cubicBezTo>
                  <a:lnTo>
                    <a:pt x="11106" y="18525"/>
                  </a:lnTo>
                  <a:cubicBezTo>
                    <a:pt x="7751" y="14914"/>
                    <a:pt x="5884" y="10967"/>
                    <a:pt x="3905" y="6786"/>
                  </a:cubicBezTo>
                  <a:cubicBezTo>
                    <a:pt x="2856" y="4578"/>
                    <a:pt x="1775" y="2292"/>
                    <a:pt x="43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68;p33">
              <a:extLst>
                <a:ext uri="{FF2B5EF4-FFF2-40B4-BE49-F238E27FC236}">
                  <a16:creationId xmlns:a16="http://schemas.microsoft.com/office/drawing/2014/main" id="{EC83008E-68D6-804B-8EF1-6A6CA94FEDDD}"/>
                </a:ext>
              </a:extLst>
            </p:cNvPr>
            <p:cNvSpPr/>
            <p:nvPr/>
          </p:nvSpPr>
          <p:spPr>
            <a:xfrm>
              <a:off x="4290400" y="3500450"/>
              <a:ext cx="535125" cy="138475"/>
            </a:xfrm>
            <a:custGeom>
              <a:avLst/>
              <a:gdLst/>
              <a:ahLst/>
              <a:cxnLst/>
              <a:rect l="l" t="t" r="r" b="b"/>
              <a:pathLst>
                <a:path w="21405" h="5539" extrusionOk="0">
                  <a:moveTo>
                    <a:pt x="405" y="0"/>
                  </a:moveTo>
                  <a:lnTo>
                    <a:pt x="0" y="333"/>
                  </a:lnTo>
                  <a:cubicBezTo>
                    <a:pt x="2566" y="3439"/>
                    <a:pt x="6500" y="5381"/>
                    <a:pt x="10522" y="5529"/>
                  </a:cubicBezTo>
                  <a:cubicBezTo>
                    <a:pt x="10691" y="5535"/>
                    <a:pt x="10859" y="5538"/>
                    <a:pt x="11031" y="5538"/>
                  </a:cubicBezTo>
                  <a:cubicBezTo>
                    <a:pt x="14885" y="5538"/>
                    <a:pt x="18731" y="3914"/>
                    <a:pt x="21404" y="1133"/>
                  </a:cubicBezTo>
                  <a:lnTo>
                    <a:pt x="21023" y="765"/>
                  </a:lnTo>
                  <a:cubicBezTo>
                    <a:pt x="18450" y="3445"/>
                    <a:pt x="14735" y="5012"/>
                    <a:pt x="11031" y="5012"/>
                  </a:cubicBezTo>
                  <a:cubicBezTo>
                    <a:pt x="10868" y="5012"/>
                    <a:pt x="10705" y="5009"/>
                    <a:pt x="10542" y="5003"/>
                  </a:cubicBezTo>
                  <a:cubicBezTo>
                    <a:pt x="6666" y="4861"/>
                    <a:pt x="2876" y="2990"/>
                    <a:pt x="40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69;p33">
              <a:extLst>
                <a:ext uri="{FF2B5EF4-FFF2-40B4-BE49-F238E27FC236}">
                  <a16:creationId xmlns:a16="http://schemas.microsoft.com/office/drawing/2014/main" id="{AFD86729-693C-034E-B22B-D004D9163AE8}"/>
                </a:ext>
              </a:extLst>
            </p:cNvPr>
            <p:cNvSpPr/>
            <p:nvPr/>
          </p:nvSpPr>
          <p:spPr>
            <a:xfrm>
              <a:off x="4245650" y="2764450"/>
              <a:ext cx="116925" cy="44300"/>
            </a:xfrm>
            <a:custGeom>
              <a:avLst/>
              <a:gdLst/>
              <a:ahLst/>
              <a:cxnLst/>
              <a:rect l="l" t="t" r="r" b="b"/>
              <a:pathLst>
                <a:path w="4677" h="1772" extrusionOk="0">
                  <a:moveTo>
                    <a:pt x="4453" y="1"/>
                  </a:moveTo>
                  <a:cubicBezTo>
                    <a:pt x="4345" y="1"/>
                    <a:pt x="4248" y="85"/>
                    <a:pt x="4238" y="197"/>
                  </a:cubicBezTo>
                  <a:cubicBezTo>
                    <a:pt x="4235" y="241"/>
                    <a:pt x="4123" y="1256"/>
                    <a:pt x="2623" y="1337"/>
                  </a:cubicBezTo>
                  <a:cubicBezTo>
                    <a:pt x="2566" y="1340"/>
                    <a:pt x="2510" y="1341"/>
                    <a:pt x="2456" y="1341"/>
                  </a:cubicBezTo>
                  <a:cubicBezTo>
                    <a:pt x="1022" y="1341"/>
                    <a:pt x="461" y="263"/>
                    <a:pt x="438" y="214"/>
                  </a:cubicBezTo>
                  <a:cubicBezTo>
                    <a:pt x="401" y="138"/>
                    <a:pt x="326" y="96"/>
                    <a:pt x="248" y="96"/>
                  </a:cubicBezTo>
                  <a:cubicBezTo>
                    <a:pt x="215" y="96"/>
                    <a:pt x="181" y="103"/>
                    <a:pt x="149" y="120"/>
                  </a:cubicBezTo>
                  <a:cubicBezTo>
                    <a:pt x="44" y="174"/>
                    <a:pt x="1" y="302"/>
                    <a:pt x="54" y="406"/>
                  </a:cubicBezTo>
                  <a:cubicBezTo>
                    <a:pt x="85" y="464"/>
                    <a:pt x="759" y="1772"/>
                    <a:pt x="2458" y="1772"/>
                  </a:cubicBezTo>
                  <a:cubicBezTo>
                    <a:pt x="2519" y="1772"/>
                    <a:pt x="2582" y="1772"/>
                    <a:pt x="2646" y="1769"/>
                  </a:cubicBezTo>
                  <a:cubicBezTo>
                    <a:pt x="4535" y="1663"/>
                    <a:pt x="4666" y="244"/>
                    <a:pt x="4666" y="231"/>
                  </a:cubicBezTo>
                  <a:cubicBezTo>
                    <a:pt x="4676" y="113"/>
                    <a:pt x="4588" y="12"/>
                    <a:pt x="4471" y="2"/>
                  </a:cubicBezTo>
                  <a:cubicBezTo>
                    <a:pt x="4465" y="1"/>
                    <a:pt x="4459" y="1"/>
                    <a:pt x="445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70;p33">
              <a:extLst>
                <a:ext uri="{FF2B5EF4-FFF2-40B4-BE49-F238E27FC236}">
                  <a16:creationId xmlns:a16="http://schemas.microsoft.com/office/drawing/2014/main" id="{496E3EDA-935E-FD4B-A65C-3F8B16883365}"/>
                </a:ext>
              </a:extLst>
            </p:cNvPr>
            <p:cNvSpPr/>
            <p:nvPr/>
          </p:nvSpPr>
          <p:spPr>
            <a:xfrm>
              <a:off x="4686275" y="2764450"/>
              <a:ext cx="116825" cy="44300"/>
            </a:xfrm>
            <a:custGeom>
              <a:avLst/>
              <a:gdLst/>
              <a:ahLst/>
              <a:cxnLst/>
              <a:rect l="l" t="t" r="r" b="b"/>
              <a:pathLst>
                <a:path w="4673" h="1772" extrusionOk="0">
                  <a:moveTo>
                    <a:pt x="223" y="1"/>
                  </a:moveTo>
                  <a:cubicBezTo>
                    <a:pt x="217" y="1"/>
                    <a:pt x="212" y="1"/>
                    <a:pt x="206" y="2"/>
                  </a:cubicBezTo>
                  <a:cubicBezTo>
                    <a:pt x="88" y="12"/>
                    <a:pt x="0" y="113"/>
                    <a:pt x="10" y="231"/>
                  </a:cubicBezTo>
                  <a:cubicBezTo>
                    <a:pt x="10" y="244"/>
                    <a:pt x="142" y="1663"/>
                    <a:pt x="2026" y="1769"/>
                  </a:cubicBezTo>
                  <a:cubicBezTo>
                    <a:pt x="2093" y="1772"/>
                    <a:pt x="2154" y="1772"/>
                    <a:pt x="2219" y="1772"/>
                  </a:cubicBezTo>
                  <a:cubicBezTo>
                    <a:pt x="3918" y="1772"/>
                    <a:pt x="4592" y="464"/>
                    <a:pt x="4622" y="406"/>
                  </a:cubicBezTo>
                  <a:cubicBezTo>
                    <a:pt x="4673" y="302"/>
                    <a:pt x="4632" y="174"/>
                    <a:pt x="4525" y="120"/>
                  </a:cubicBezTo>
                  <a:cubicBezTo>
                    <a:pt x="4493" y="103"/>
                    <a:pt x="4460" y="96"/>
                    <a:pt x="4427" y="96"/>
                  </a:cubicBezTo>
                  <a:cubicBezTo>
                    <a:pt x="4350" y="96"/>
                    <a:pt x="4276" y="138"/>
                    <a:pt x="4238" y="214"/>
                  </a:cubicBezTo>
                  <a:cubicBezTo>
                    <a:pt x="4212" y="263"/>
                    <a:pt x="3654" y="1341"/>
                    <a:pt x="2220" y="1341"/>
                  </a:cubicBezTo>
                  <a:cubicBezTo>
                    <a:pt x="2166" y="1341"/>
                    <a:pt x="2110" y="1340"/>
                    <a:pt x="2053" y="1337"/>
                  </a:cubicBezTo>
                  <a:cubicBezTo>
                    <a:pt x="553" y="1256"/>
                    <a:pt x="442" y="241"/>
                    <a:pt x="439" y="197"/>
                  </a:cubicBezTo>
                  <a:cubicBezTo>
                    <a:pt x="429" y="85"/>
                    <a:pt x="331" y="1"/>
                    <a:pt x="22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71;p33">
              <a:extLst>
                <a:ext uri="{FF2B5EF4-FFF2-40B4-BE49-F238E27FC236}">
                  <a16:creationId xmlns:a16="http://schemas.microsoft.com/office/drawing/2014/main" id="{A37BDAD5-B1EE-2C49-8FFA-A76ED369CFFD}"/>
                </a:ext>
              </a:extLst>
            </p:cNvPr>
            <p:cNvSpPr/>
            <p:nvPr/>
          </p:nvSpPr>
          <p:spPr>
            <a:xfrm>
              <a:off x="5012525" y="1813350"/>
              <a:ext cx="184000" cy="167250"/>
            </a:xfrm>
            <a:custGeom>
              <a:avLst/>
              <a:gdLst/>
              <a:ahLst/>
              <a:cxnLst/>
              <a:rect l="l" t="t" r="r" b="b"/>
              <a:pathLst>
                <a:path w="7360" h="6690" extrusionOk="0">
                  <a:moveTo>
                    <a:pt x="4503" y="0"/>
                  </a:moveTo>
                  <a:cubicBezTo>
                    <a:pt x="4192" y="0"/>
                    <a:pt x="3854" y="131"/>
                    <a:pt x="3479" y="466"/>
                  </a:cubicBezTo>
                  <a:cubicBezTo>
                    <a:pt x="2175" y="1632"/>
                    <a:pt x="0" y="4920"/>
                    <a:pt x="0" y="4920"/>
                  </a:cubicBezTo>
                  <a:lnTo>
                    <a:pt x="2138" y="6689"/>
                  </a:lnTo>
                  <a:cubicBezTo>
                    <a:pt x="2138" y="6689"/>
                    <a:pt x="4967" y="4687"/>
                    <a:pt x="5910" y="3646"/>
                  </a:cubicBezTo>
                  <a:cubicBezTo>
                    <a:pt x="6857" y="2607"/>
                    <a:pt x="7360" y="2023"/>
                    <a:pt x="6504" y="1315"/>
                  </a:cubicBezTo>
                  <a:cubicBezTo>
                    <a:pt x="5893" y="810"/>
                    <a:pt x="5279" y="0"/>
                    <a:pt x="450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72;p33">
              <a:extLst>
                <a:ext uri="{FF2B5EF4-FFF2-40B4-BE49-F238E27FC236}">
                  <a16:creationId xmlns:a16="http://schemas.microsoft.com/office/drawing/2014/main" id="{090F7C4C-58B5-034C-9943-D5C339DEADD5}"/>
                </a:ext>
              </a:extLst>
            </p:cNvPr>
            <p:cNvSpPr/>
            <p:nvPr/>
          </p:nvSpPr>
          <p:spPr>
            <a:xfrm>
              <a:off x="4547450" y="1762050"/>
              <a:ext cx="787725" cy="629225"/>
            </a:xfrm>
            <a:custGeom>
              <a:avLst/>
              <a:gdLst/>
              <a:ahLst/>
              <a:cxnLst/>
              <a:rect l="l" t="t" r="r" b="b"/>
              <a:pathLst>
                <a:path w="31509" h="25169" extrusionOk="0">
                  <a:moveTo>
                    <a:pt x="10259" y="0"/>
                  </a:moveTo>
                  <a:cubicBezTo>
                    <a:pt x="8557" y="0"/>
                    <a:pt x="6682" y="534"/>
                    <a:pt x="4730" y="1972"/>
                  </a:cubicBezTo>
                  <a:cubicBezTo>
                    <a:pt x="0" y="5455"/>
                    <a:pt x="2465" y="12157"/>
                    <a:pt x="5658" y="14058"/>
                  </a:cubicBezTo>
                  <a:cubicBezTo>
                    <a:pt x="8854" y="15963"/>
                    <a:pt x="14018" y="15150"/>
                    <a:pt x="16847" y="18595"/>
                  </a:cubicBezTo>
                  <a:cubicBezTo>
                    <a:pt x="19675" y="22037"/>
                    <a:pt x="22210" y="22358"/>
                    <a:pt x="22210" y="22358"/>
                  </a:cubicBezTo>
                  <a:cubicBezTo>
                    <a:pt x="22210" y="22358"/>
                    <a:pt x="23285" y="25169"/>
                    <a:pt x="24653" y="25169"/>
                  </a:cubicBezTo>
                  <a:cubicBezTo>
                    <a:pt x="24765" y="25169"/>
                    <a:pt x="24880" y="25150"/>
                    <a:pt x="24995" y="25109"/>
                  </a:cubicBezTo>
                  <a:cubicBezTo>
                    <a:pt x="26523" y="24573"/>
                    <a:pt x="31509" y="20393"/>
                    <a:pt x="28097" y="14429"/>
                  </a:cubicBezTo>
                  <a:cubicBezTo>
                    <a:pt x="24682" y="8465"/>
                    <a:pt x="21307" y="8340"/>
                    <a:pt x="21307" y="8340"/>
                  </a:cubicBezTo>
                  <a:cubicBezTo>
                    <a:pt x="21307" y="8340"/>
                    <a:pt x="19406" y="6388"/>
                    <a:pt x="18711" y="6129"/>
                  </a:cubicBezTo>
                  <a:cubicBezTo>
                    <a:pt x="18711" y="6129"/>
                    <a:pt x="18675" y="4022"/>
                    <a:pt x="16203" y="2167"/>
                  </a:cubicBezTo>
                  <a:cubicBezTo>
                    <a:pt x="14752" y="1079"/>
                    <a:pt x="12680" y="0"/>
                    <a:pt x="10259"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73;p33">
              <a:extLst>
                <a:ext uri="{FF2B5EF4-FFF2-40B4-BE49-F238E27FC236}">
                  <a16:creationId xmlns:a16="http://schemas.microsoft.com/office/drawing/2014/main" id="{DE5E4CDE-00BD-9A4C-9113-893DDCE2A93C}"/>
                </a:ext>
              </a:extLst>
            </p:cNvPr>
            <p:cNvSpPr/>
            <p:nvPr/>
          </p:nvSpPr>
          <p:spPr>
            <a:xfrm>
              <a:off x="4845900" y="1894600"/>
              <a:ext cx="175400" cy="55900"/>
            </a:xfrm>
            <a:custGeom>
              <a:avLst/>
              <a:gdLst/>
              <a:ahLst/>
              <a:cxnLst/>
              <a:rect l="l" t="t" r="r" b="b"/>
              <a:pathLst>
                <a:path w="7016" h="2236" extrusionOk="0">
                  <a:moveTo>
                    <a:pt x="4435" y="1"/>
                  </a:moveTo>
                  <a:cubicBezTo>
                    <a:pt x="1958" y="1"/>
                    <a:pt x="101" y="1846"/>
                    <a:pt x="78" y="1872"/>
                  </a:cubicBezTo>
                  <a:cubicBezTo>
                    <a:pt x="17" y="1933"/>
                    <a:pt x="1" y="2017"/>
                    <a:pt x="27" y="2095"/>
                  </a:cubicBezTo>
                  <a:cubicBezTo>
                    <a:pt x="37" y="2121"/>
                    <a:pt x="54" y="2151"/>
                    <a:pt x="78" y="2176"/>
                  </a:cubicBezTo>
                  <a:cubicBezTo>
                    <a:pt x="120" y="2216"/>
                    <a:pt x="174" y="2236"/>
                    <a:pt x="229" y="2236"/>
                  </a:cubicBezTo>
                  <a:cubicBezTo>
                    <a:pt x="285" y="2236"/>
                    <a:pt x="340" y="2214"/>
                    <a:pt x="381" y="2171"/>
                  </a:cubicBezTo>
                  <a:cubicBezTo>
                    <a:pt x="405" y="2149"/>
                    <a:pt x="2132" y="430"/>
                    <a:pt x="4427" y="430"/>
                  </a:cubicBezTo>
                  <a:cubicBezTo>
                    <a:pt x="5132" y="430"/>
                    <a:pt x="5890" y="592"/>
                    <a:pt x="6669" y="1015"/>
                  </a:cubicBezTo>
                  <a:cubicBezTo>
                    <a:pt x="6701" y="1032"/>
                    <a:pt x="6736" y="1040"/>
                    <a:pt x="6770" y="1040"/>
                  </a:cubicBezTo>
                  <a:cubicBezTo>
                    <a:pt x="6847" y="1040"/>
                    <a:pt x="6923" y="1000"/>
                    <a:pt x="6962" y="928"/>
                  </a:cubicBezTo>
                  <a:cubicBezTo>
                    <a:pt x="7016" y="824"/>
                    <a:pt x="6979" y="695"/>
                    <a:pt x="6874" y="638"/>
                  </a:cubicBezTo>
                  <a:cubicBezTo>
                    <a:pt x="6026" y="177"/>
                    <a:pt x="5200" y="1"/>
                    <a:pt x="443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74;p33">
              <a:extLst>
                <a:ext uri="{FF2B5EF4-FFF2-40B4-BE49-F238E27FC236}">
                  <a16:creationId xmlns:a16="http://schemas.microsoft.com/office/drawing/2014/main" id="{153CDBB8-1EEC-7047-9E25-E2268C6E74AB}"/>
                </a:ext>
              </a:extLst>
            </p:cNvPr>
            <p:cNvSpPr/>
            <p:nvPr/>
          </p:nvSpPr>
          <p:spPr>
            <a:xfrm>
              <a:off x="5074125" y="1965225"/>
              <a:ext cx="22375" cy="74625"/>
            </a:xfrm>
            <a:custGeom>
              <a:avLst/>
              <a:gdLst/>
              <a:ahLst/>
              <a:cxnLst/>
              <a:rect l="l" t="t" r="r" b="b"/>
              <a:pathLst>
                <a:path w="895" h="2985" extrusionOk="0">
                  <a:moveTo>
                    <a:pt x="243" y="1"/>
                  </a:moveTo>
                  <a:cubicBezTo>
                    <a:pt x="213" y="1"/>
                    <a:pt x="182" y="7"/>
                    <a:pt x="152" y="21"/>
                  </a:cubicBezTo>
                  <a:cubicBezTo>
                    <a:pt x="45" y="68"/>
                    <a:pt x="1" y="196"/>
                    <a:pt x="45" y="304"/>
                  </a:cubicBezTo>
                  <a:cubicBezTo>
                    <a:pt x="449" y="1198"/>
                    <a:pt x="223" y="2725"/>
                    <a:pt x="223" y="2738"/>
                  </a:cubicBezTo>
                  <a:cubicBezTo>
                    <a:pt x="217" y="2775"/>
                    <a:pt x="220" y="2809"/>
                    <a:pt x="233" y="2843"/>
                  </a:cubicBezTo>
                  <a:cubicBezTo>
                    <a:pt x="257" y="2914"/>
                    <a:pt x="321" y="2971"/>
                    <a:pt x="402" y="2981"/>
                  </a:cubicBezTo>
                  <a:cubicBezTo>
                    <a:pt x="414" y="2983"/>
                    <a:pt x="426" y="2984"/>
                    <a:pt x="438" y="2984"/>
                  </a:cubicBezTo>
                  <a:cubicBezTo>
                    <a:pt x="542" y="2984"/>
                    <a:pt x="630" y="2908"/>
                    <a:pt x="645" y="2802"/>
                  </a:cubicBezTo>
                  <a:cubicBezTo>
                    <a:pt x="658" y="2735"/>
                    <a:pt x="894" y="1127"/>
                    <a:pt x="435" y="126"/>
                  </a:cubicBezTo>
                  <a:cubicBezTo>
                    <a:pt x="399" y="47"/>
                    <a:pt x="323" y="1"/>
                    <a:pt x="24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75;p33">
              <a:extLst>
                <a:ext uri="{FF2B5EF4-FFF2-40B4-BE49-F238E27FC236}">
                  <a16:creationId xmlns:a16="http://schemas.microsoft.com/office/drawing/2014/main" id="{759373B8-1E68-F84E-B35C-5AF4C54160CF}"/>
                </a:ext>
              </a:extLst>
            </p:cNvPr>
            <p:cNvSpPr/>
            <p:nvPr/>
          </p:nvSpPr>
          <p:spPr>
            <a:xfrm>
              <a:off x="5097050" y="2315600"/>
              <a:ext cx="88275" cy="22350"/>
            </a:xfrm>
            <a:custGeom>
              <a:avLst/>
              <a:gdLst/>
              <a:ahLst/>
              <a:cxnLst/>
              <a:rect l="l" t="t" r="r" b="b"/>
              <a:pathLst>
                <a:path w="3531" h="894" extrusionOk="0">
                  <a:moveTo>
                    <a:pt x="224" y="0"/>
                  </a:moveTo>
                  <a:cubicBezTo>
                    <a:pt x="152" y="0"/>
                    <a:pt x="83" y="36"/>
                    <a:pt x="44" y="102"/>
                  </a:cubicBezTo>
                  <a:cubicBezTo>
                    <a:pt x="8" y="158"/>
                    <a:pt x="1" y="226"/>
                    <a:pt x="24" y="287"/>
                  </a:cubicBezTo>
                  <a:cubicBezTo>
                    <a:pt x="38" y="331"/>
                    <a:pt x="69" y="371"/>
                    <a:pt x="112" y="398"/>
                  </a:cubicBezTo>
                  <a:cubicBezTo>
                    <a:pt x="776" y="811"/>
                    <a:pt x="1799" y="894"/>
                    <a:pt x="2512" y="894"/>
                  </a:cubicBezTo>
                  <a:cubicBezTo>
                    <a:pt x="2964" y="894"/>
                    <a:pt x="3292" y="860"/>
                    <a:pt x="3325" y="857"/>
                  </a:cubicBezTo>
                  <a:cubicBezTo>
                    <a:pt x="3443" y="843"/>
                    <a:pt x="3531" y="739"/>
                    <a:pt x="3517" y="620"/>
                  </a:cubicBezTo>
                  <a:cubicBezTo>
                    <a:pt x="3504" y="511"/>
                    <a:pt x="3413" y="430"/>
                    <a:pt x="3306" y="430"/>
                  </a:cubicBezTo>
                  <a:cubicBezTo>
                    <a:pt x="3298" y="430"/>
                    <a:pt x="3289" y="431"/>
                    <a:pt x="3281" y="432"/>
                  </a:cubicBezTo>
                  <a:cubicBezTo>
                    <a:pt x="3273" y="432"/>
                    <a:pt x="2954" y="464"/>
                    <a:pt x="2513" y="464"/>
                  </a:cubicBezTo>
                  <a:cubicBezTo>
                    <a:pt x="1851" y="464"/>
                    <a:pt x="914" y="392"/>
                    <a:pt x="338" y="34"/>
                  </a:cubicBezTo>
                  <a:cubicBezTo>
                    <a:pt x="302" y="11"/>
                    <a:pt x="263" y="0"/>
                    <a:pt x="224"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76;p33">
              <a:extLst>
                <a:ext uri="{FF2B5EF4-FFF2-40B4-BE49-F238E27FC236}">
                  <a16:creationId xmlns:a16="http://schemas.microsoft.com/office/drawing/2014/main" id="{FD24179D-77E3-5744-8B20-CBB8E2E0E5E3}"/>
                </a:ext>
              </a:extLst>
            </p:cNvPr>
            <p:cNvSpPr/>
            <p:nvPr/>
          </p:nvSpPr>
          <p:spPr>
            <a:xfrm>
              <a:off x="4656275" y="2975025"/>
              <a:ext cx="120450" cy="143875"/>
            </a:xfrm>
            <a:custGeom>
              <a:avLst/>
              <a:gdLst/>
              <a:ahLst/>
              <a:cxnLst/>
              <a:rect l="l" t="t" r="r" b="b"/>
              <a:pathLst>
                <a:path w="4818" h="5755" extrusionOk="0">
                  <a:moveTo>
                    <a:pt x="4001" y="1"/>
                  </a:moveTo>
                  <a:lnTo>
                    <a:pt x="0" y="5111"/>
                  </a:lnTo>
                  <a:lnTo>
                    <a:pt x="873" y="5755"/>
                  </a:lnTo>
                  <a:lnTo>
                    <a:pt x="4818" y="661"/>
                  </a:lnTo>
                  <a:cubicBezTo>
                    <a:pt x="4818" y="661"/>
                    <a:pt x="4298" y="550"/>
                    <a:pt x="4001" y="1"/>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77;p33">
              <a:extLst>
                <a:ext uri="{FF2B5EF4-FFF2-40B4-BE49-F238E27FC236}">
                  <a16:creationId xmlns:a16="http://schemas.microsoft.com/office/drawing/2014/main" id="{223E3E42-C150-144C-8E20-F9D582E08B5D}"/>
                </a:ext>
              </a:extLst>
            </p:cNvPr>
            <p:cNvSpPr/>
            <p:nvPr/>
          </p:nvSpPr>
          <p:spPr>
            <a:xfrm>
              <a:off x="4573425" y="3076125"/>
              <a:ext cx="149275" cy="72450"/>
            </a:xfrm>
            <a:custGeom>
              <a:avLst/>
              <a:gdLst/>
              <a:ahLst/>
              <a:cxnLst/>
              <a:rect l="l" t="t" r="r" b="b"/>
              <a:pathLst>
                <a:path w="5971" h="2898" extrusionOk="0">
                  <a:moveTo>
                    <a:pt x="315" y="1"/>
                  </a:moveTo>
                  <a:cubicBezTo>
                    <a:pt x="202" y="1"/>
                    <a:pt x="145" y="13"/>
                    <a:pt x="135" y="15"/>
                  </a:cubicBezTo>
                  <a:cubicBezTo>
                    <a:pt x="50" y="35"/>
                    <a:pt x="0" y="116"/>
                    <a:pt x="17" y="200"/>
                  </a:cubicBezTo>
                  <a:cubicBezTo>
                    <a:pt x="27" y="245"/>
                    <a:pt x="54" y="278"/>
                    <a:pt x="91" y="301"/>
                  </a:cubicBezTo>
                  <a:cubicBezTo>
                    <a:pt x="116" y="314"/>
                    <a:pt x="142" y="323"/>
                    <a:pt x="170" y="323"/>
                  </a:cubicBezTo>
                  <a:cubicBezTo>
                    <a:pt x="180" y="323"/>
                    <a:pt x="191" y="321"/>
                    <a:pt x="203" y="318"/>
                  </a:cubicBezTo>
                  <a:cubicBezTo>
                    <a:pt x="204" y="318"/>
                    <a:pt x="237" y="313"/>
                    <a:pt x="305" y="313"/>
                  </a:cubicBezTo>
                  <a:cubicBezTo>
                    <a:pt x="694" y="313"/>
                    <a:pt x="2238" y="489"/>
                    <a:pt x="5704" y="2870"/>
                  </a:cubicBezTo>
                  <a:cubicBezTo>
                    <a:pt x="5732" y="2889"/>
                    <a:pt x="5764" y="2897"/>
                    <a:pt x="5794" y="2897"/>
                  </a:cubicBezTo>
                  <a:cubicBezTo>
                    <a:pt x="5843" y="2897"/>
                    <a:pt x="5891" y="2874"/>
                    <a:pt x="5920" y="2830"/>
                  </a:cubicBezTo>
                  <a:cubicBezTo>
                    <a:pt x="5971" y="2760"/>
                    <a:pt x="5954" y="2662"/>
                    <a:pt x="5883" y="2615"/>
                  </a:cubicBezTo>
                  <a:cubicBezTo>
                    <a:pt x="2423" y="238"/>
                    <a:pt x="818" y="1"/>
                    <a:pt x="31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78;p33">
              <a:extLst>
                <a:ext uri="{FF2B5EF4-FFF2-40B4-BE49-F238E27FC236}">
                  <a16:creationId xmlns:a16="http://schemas.microsoft.com/office/drawing/2014/main" id="{5FC18B29-82B6-4345-872F-DAA9CF9F6114}"/>
                </a:ext>
              </a:extLst>
            </p:cNvPr>
            <p:cNvSpPr/>
            <p:nvPr/>
          </p:nvSpPr>
          <p:spPr>
            <a:xfrm>
              <a:off x="4573150" y="3075900"/>
              <a:ext cx="149400" cy="72850"/>
            </a:xfrm>
            <a:custGeom>
              <a:avLst/>
              <a:gdLst/>
              <a:ahLst/>
              <a:cxnLst/>
              <a:rect l="l" t="t" r="r" b="b"/>
              <a:pathLst>
                <a:path w="5976" h="2914" extrusionOk="0">
                  <a:moveTo>
                    <a:pt x="324" y="17"/>
                  </a:moveTo>
                  <a:cubicBezTo>
                    <a:pt x="824" y="17"/>
                    <a:pt x="2427" y="253"/>
                    <a:pt x="5887" y="2630"/>
                  </a:cubicBezTo>
                  <a:cubicBezTo>
                    <a:pt x="5921" y="2650"/>
                    <a:pt x="5941" y="2684"/>
                    <a:pt x="5951" y="2725"/>
                  </a:cubicBezTo>
                  <a:cubicBezTo>
                    <a:pt x="5958" y="2762"/>
                    <a:pt x="5948" y="2802"/>
                    <a:pt x="5927" y="2836"/>
                  </a:cubicBezTo>
                  <a:cubicBezTo>
                    <a:pt x="5899" y="2877"/>
                    <a:pt x="5853" y="2900"/>
                    <a:pt x="5806" y="2900"/>
                  </a:cubicBezTo>
                  <a:cubicBezTo>
                    <a:pt x="5776" y="2900"/>
                    <a:pt x="5746" y="2891"/>
                    <a:pt x="5719" y="2873"/>
                  </a:cubicBezTo>
                  <a:cubicBezTo>
                    <a:pt x="2263" y="500"/>
                    <a:pt x="712" y="314"/>
                    <a:pt x="318" y="314"/>
                  </a:cubicBezTo>
                  <a:cubicBezTo>
                    <a:pt x="247" y="314"/>
                    <a:pt x="214" y="321"/>
                    <a:pt x="210" y="321"/>
                  </a:cubicBezTo>
                  <a:cubicBezTo>
                    <a:pt x="202" y="323"/>
                    <a:pt x="193" y="323"/>
                    <a:pt x="184" y="323"/>
                  </a:cubicBezTo>
                  <a:cubicBezTo>
                    <a:pt x="158" y="323"/>
                    <a:pt x="130" y="317"/>
                    <a:pt x="105" y="304"/>
                  </a:cubicBezTo>
                  <a:cubicBezTo>
                    <a:pt x="69" y="280"/>
                    <a:pt x="44" y="247"/>
                    <a:pt x="35" y="206"/>
                  </a:cubicBezTo>
                  <a:cubicBezTo>
                    <a:pt x="18" y="125"/>
                    <a:pt x="69" y="52"/>
                    <a:pt x="146" y="31"/>
                  </a:cubicBezTo>
                  <a:cubicBezTo>
                    <a:pt x="157" y="29"/>
                    <a:pt x="213" y="17"/>
                    <a:pt x="324" y="17"/>
                  </a:cubicBezTo>
                  <a:close/>
                  <a:moveTo>
                    <a:pt x="321" y="0"/>
                  </a:moveTo>
                  <a:cubicBezTo>
                    <a:pt x="210" y="0"/>
                    <a:pt x="153" y="12"/>
                    <a:pt x="142" y="14"/>
                  </a:cubicBezTo>
                  <a:cubicBezTo>
                    <a:pt x="55" y="38"/>
                    <a:pt x="1" y="122"/>
                    <a:pt x="21" y="209"/>
                  </a:cubicBezTo>
                  <a:cubicBezTo>
                    <a:pt x="32" y="254"/>
                    <a:pt x="58" y="294"/>
                    <a:pt x="99" y="318"/>
                  </a:cubicBezTo>
                  <a:cubicBezTo>
                    <a:pt x="124" y="333"/>
                    <a:pt x="155" y="340"/>
                    <a:pt x="185" y="340"/>
                  </a:cubicBezTo>
                  <a:cubicBezTo>
                    <a:pt x="195" y="340"/>
                    <a:pt x="204" y="340"/>
                    <a:pt x="214" y="338"/>
                  </a:cubicBezTo>
                  <a:cubicBezTo>
                    <a:pt x="216" y="337"/>
                    <a:pt x="250" y="332"/>
                    <a:pt x="320" y="332"/>
                  </a:cubicBezTo>
                  <a:cubicBezTo>
                    <a:pt x="717" y="332"/>
                    <a:pt x="2264" y="517"/>
                    <a:pt x="5712" y="2887"/>
                  </a:cubicBezTo>
                  <a:cubicBezTo>
                    <a:pt x="5739" y="2907"/>
                    <a:pt x="5773" y="2913"/>
                    <a:pt x="5803" y="2913"/>
                  </a:cubicBezTo>
                  <a:cubicBezTo>
                    <a:pt x="5857" y="2913"/>
                    <a:pt x="5907" y="2890"/>
                    <a:pt x="5938" y="2843"/>
                  </a:cubicBezTo>
                  <a:cubicBezTo>
                    <a:pt x="5965" y="2809"/>
                    <a:pt x="5975" y="2765"/>
                    <a:pt x="5965" y="2722"/>
                  </a:cubicBezTo>
                  <a:cubicBezTo>
                    <a:pt x="5958" y="2677"/>
                    <a:pt x="5935" y="2641"/>
                    <a:pt x="5898" y="2616"/>
                  </a:cubicBezTo>
                  <a:cubicBezTo>
                    <a:pt x="2432" y="236"/>
                    <a:pt x="823" y="0"/>
                    <a:pt x="32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79;p33">
              <a:extLst>
                <a:ext uri="{FF2B5EF4-FFF2-40B4-BE49-F238E27FC236}">
                  <a16:creationId xmlns:a16="http://schemas.microsoft.com/office/drawing/2014/main" id="{2786E23E-A3E3-E64D-88E4-1BC42FF3A856}"/>
                </a:ext>
              </a:extLst>
            </p:cNvPr>
            <p:cNvSpPr/>
            <p:nvPr/>
          </p:nvSpPr>
          <p:spPr>
            <a:xfrm>
              <a:off x="4573250" y="3075975"/>
              <a:ext cx="149200" cy="72775"/>
            </a:xfrm>
            <a:custGeom>
              <a:avLst/>
              <a:gdLst/>
              <a:ahLst/>
              <a:cxnLst/>
              <a:rect l="l" t="t" r="r" b="b"/>
              <a:pathLst>
                <a:path w="5968" h="2911" extrusionOk="0">
                  <a:moveTo>
                    <a:pt x="319" y="11"/>
                  </a:moveTo>
                  <a:cubicBezTo>
                    <a:pt x="819" y="11"/>
                    <a:pt x="2422" y="245"/>
                    <a:pt x="5886" y="2624"/>
                  </a:cubicBezTo>
                  <a:cubicBezTo>
                    <a:pt x="5920" y="2647"/>
                    <a:pt x="5940" y="2681"/>
                    <a:pt x="5947" y="2722"/>
                  </a:cubicBezTo>
                  <a:cubicBezTo>
                    <a:pt x="5954" y="2759"/>
                    <a:pt x="5947" y="2799"/>
                    <a:pt x="5923" y="2833"/>
                  </a:cubicBezTo>
                  <a:cubicBezTo>
                    <a:pt x="5894" y="2875"/>
                    <a:pt x="5847" y="2897"/>
                    <a:pt x="5799" y="2897"/>
                  </a:cubicBezTo>
                  <a:cubicBezTo>
                    <a:pt x="5770" y="2897"/>
                    <a:pt x="5741" y="2889"/>
                    <a:pt x="5715" y="2873"/>
                  </a:cubicBezTo>
                  <a:cubicBezTo>
                    <a:pt x="2259" y="497"/>
                    <a:pt x="708" y="315"/>
                    <a:pt x="314" y="315"/>
                  </a:cubicBezTo>
                  <a:cubicBezTo>
                    <a:pt x="243" y="315"/>
                    <a:pt x="210" y="321"/>
                    <a:pt x="210" y="321"/>
                  </a:cubicBezTo>
                  <a:cubicBezTo>
                    <a:pt x="200" y="323"/>
                    <a:pt x="191" y="324"/>
                    <a:pt x="181" y="324"/>
                  </a:cubicBezTo>
                  <a:cubicBezTo>
                    <a:pt x="153" y="324"/>
                    <a:pt x="124" y="316"/>
                    <a:pt x="101" y="301"/>
                  </a:cubicBezTo>
                  <a:cubicBezTo>
                    <a:pt x="65" y="281"/>
                    <a:pt x="37" y="247"/>
                    <a:pt x="31" y="203"/>
                  </a:cubicBezTo>
                  <a:cubicBezTo>
                    <a:pt x="11" y="122"/>
                    <a:pt x="61" y="44"/>
                    <a:pt x="142" y="24"/>
                  </a:cubicBezTo>
                  <a:cubicBezTo>
                    <a:pt x="153" y="22"/>
                    <a:pt x="209" y="11"/>
                    <a:pt x="319" y="11"/>
                  </a:cubicBezTo>
                  <a:close/>
                  <a:moveTo>
                    <a:pt x="320" y="0"/>
                  </a:moveTo>
                  <a:cubicBezTo>
                    <a:pt x="207" y="0"/>
                    <a:pt x="149" y="12"/>
                    <a:pt x="138" y="15"/>
                  </a:cubicBezTo>
                  <a:cubicBezTo>
                    <a:pt x="54" y="35"/>
                    <a:pt x="0" y="119"/>
                    <a:pt x="20" y="206"/>
                  </a:cubicBezTo>
                  <a:cubicBezTo>
                    <a:pt x="28" y="251"/>
                    <a:pt x="57" y="287"/>
                    <a:pt x="95" y="311"/>
                  </a:cubicBezTo>
                  <a:cubicBezTo>
                    <a:pt x="120" y="327"/>
                    <a:pt x="151" y="334"/>
                    <a:pt x="181" y="334"/>
                  </a:cubicBezTo>
                  <a:cubicBezTo>
                    <a:pt x="191" y="334"/>
                    <a:pt x="200" y="333"/>
                    <a:pt x="210" y="332"/>
                  </a:cubicBezTo>
                  <a:cubicBezTo>
                    <a:pt x="212" y="331"/>
                    <a:pt x="246" y="325"/>
                    <a:pt x="317" y="325"/>
                  </a:cubicBezTo>
                  <a:cubicBezTo>
                    <a:pt x="716" y="325"/>
                    <a:pt x="2263" y="513"/>
                    <a:pt x="5708" y="2880"/>
                  </a:cubicBezTo>
                  <a:cubicBezTo>
                    <a:pt x="5738" y="2901"/>
                    <a:pt x="5769" y="2910"/>
                    <a:pt x="5799" y="2910"/>
                  </a:cubicBezTo>
                  <a:cubicBezTo>
                    <a:pt x="5853" y="2910"/>
                    <a:pt x="5903" y="2884"/>
                    <a:pt x="5934" y="2840"/>
                  </a:cubicBezTo>
                  <a:cubicBezTo>
                    <a:pt x="5957" y="2803"/>
                    <a:pt x="5967" y="2762"/>
                    <a:pt x="5957" y="2719"/>
                  </a:cubicBezTo>
                  <a:cubicBezTo>
                    <a:pt x="5951" y="2674"/>
                    <a:pt x="5927" y="2641"/>
                    <a:pt x="5890" y="2613"/>
                  </a:cubicBezTo>
                  <a:cubicBezTo>
                    <a:pt x="2433" y="237"/>
                    <a:pt x="824" y="0"/>
                    <a:pt x="320"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80;p33">
              <a:extLst>
                <a:ext uri="{FF2B5EF4-FFF2-40B4-BE49-F238E27FC236}">
                  <a16:creationId xmlns:a16="http://schemas.microsoft.com/office/drawing/2014/main" id="{D8E6138D-78D9-DD40-A1AA-0AB9D26D8068}"/>
                </a:ext>
              </a:extLst>
            </p:cNvPr>
            <p:cNvSpPr/>
            <p:nvPr/>
          </p:nvSpPr>
          <p:spPr>
            <a:xfrm>
              <a:off x="4573000" y="3075800"/>
              <a:ext cx="149625" cy="73100"/>
            </a:xfrm>
            <a:custGeom>
              <a:avLst/>
              <a:gdLst/>
              <a:ahLst/>
              <a:cxnLst/>
              <a:rect l="l" t="t" r="r" b="b"/>
              <a:pathLst>
                <a:path w="5985" h="2924" extrusionOk="0">
                  <a:moveTo>
                    <a:pt x="332" y="27"/>
                  </a:moveTo>
                  <a:cubicBezTo>
                    <a:pt x="836" y="27"/>
                    <a:pt x="2439" y="264"/>
                    <a:pt x="5890" y="2637"/>
                  </a:cubicBezTo>
                  <a:cubicBezTo>
                    <a:pt x="5924" y="2658"/>
                    <a:pt x="5944" y="2692"/>
                    <a:pt x="5950" y="2729"/>
                  </a:cubicBezTo>
                  <a:cubicBezTo>
                    <a:pt x="5957" y="2766"/>
                    <a:pt x="5950" y="2806"/>
                    <a:pt x="5927" y="2836"/>
                  </a:cubicBezTo>
                  <a:cubicBezTo>
                    <a:pt x="5900" y="2876"/>
                    <a:pt x="5855" y="2898"/>
                    <a:pt x="5809" y="2898"/>
                  </a:cubicBezTo>
                  <a:cubicBezTo>
                    <a:pt x="5781" y="2898"/>
                    <a:pt x="5753" y="2890"/>
                    <a:pt x="5728" y="2874"/>
                  </a:cubicBezTo>
                  <a:cubicBezTo>
                    <a:pt x="2272" y="496"/>
                    <a:pt x="718" y="314"/>
                    <a:pt x="324" y="314"/>
                  </a:cubicBezTo>
                  <a:cubicBezTo>
                    <a:pt x="250" y="314"/>
                    <a:pt x="216" y="318"/>
                    <a:pt x="216" y="318"/>
                  </a:cubicBezTo>
                  <a:cubicBezTo>
                    <a:pt x="206" y="321"/>
                    <a:pt x="195" y="323"/>
                    <a:pt x="184" y="323"/>
                  </a:cubicBezTo>
                  <a:cubicBezTo>
                    <a:pt x="160" y="323"/>
                    <a:pt x="136" y="316"/>
                    <a:pt x="115" y="301"/>
                  </a:cubicBezTo>
                  <a:cubicBezTo>
                    <a:pt x="81" y="281"/>
                    <a:pt x="55" y="251"/>
                    <a:pt x="47" y="210"/>
                  </a:cubicBezTo>
                  <a:cubicBezTo>
                    <a:pt x="30" y="132"/>
                    <a:pt x="78" y="59"/>
                    <a:pt x="152" y="42"/>
                  </a:cubicBezTo>
                  <a:cubicBezTo>
                    <a:pt x="163" y="39"/>
                    <a:pt x="220" y="27"/>
                    <a:pt x="332" y="27"/>
                  </a:cubicBezTo>
                  <a:close/>
                  <a:moveTo>
                    <a:pt x="330" y="1"/>
                  </a:moveTo>
                  <a:cubicBezTo>
                    <a:pt x="217" y="1"/>
                    <a:pt x="159" y="13"/>
                    <a:pt x="148" y="15"/>
                  </a:cubicBezTo>
                  <a:cubicBezTo>
                    <a:pt x="58" y="35"/>
                    <a:pt x="0" y="123"/>
                    <a:pt x="21" y="217"/>
                  </a:cubicBezTo>
                  <a:cubicBezTo>
                    <a:pt x="30" y="261"/>
                    <a:pt x="61" y="301"/>
                    <a:pt x="101" y="325"/>
                  </a:cubicBezTo>
                  <a:cubicBezTo>
                    <a:pt x="128" y="341"/>
                    <a:pt x="155" y="350"/>
                    <a:pt x="185" y="350"/>
                  </a:cubicBezTo>
                  <a:cubicBezTo>
                    <a:pt x="197" y="350"/>
                    <a:pt x="210" y="348"/>
                    <a:pt x="223" y="345"/>
                  </a:cubicBezTo>
                  <a:cubicBezTo>
                    <a:pt x="225" y="345"/>
                    <a:pt x="258" y="339"/>
                    <a:pt x="326" y="339"/>
                  </a:cubicBezTo>
                  <a:cubicBezTo>
                    <a:pt x="715" y="339"/>
                    <a:pt x="2257" y="522"/>
                    <a:pt x="5714" y="2894"/>
                  </a:cubicBezTo>
                  <a:cubicBezTo>
                    <a:pt x="5742" y="2914"/>
                    <a:pt x="5775" y="2924"/>
                    <a:pt x="5809" y="2924"/>
                  </a:cubicBezTo>
                  <a:cubicBezTo>
                    <a:pt x="5866" y="2924"/>
                    <a:pt x="5916" y="2897"/>
                    <a:pt x="5950" y="2850"/>
                  </a:cubicBezTo>
                  <a:cubicBezTo>
                    <a:pt x="5974" y="2813"/>
                    <a:pt x="5984" y="2769"/>
                    <a:pt x="5977" y="2726"/>
                  </a:cubicBezTo>
                  <a:cubicBezTo>
                    <a:pt x="5967" y="2678"/>
                    <a:pt x="5944" y="2641"/>
                    <a:pt x="5907" y="2614"/>
                  </a:cubicBezTo>
                  <a:cubicBezTo>
                    <a:pt x="2448" y="238"/>
                    <a:pt x="837" y="1"/>
                    <a:pt x="33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81;p33">
              <a:extLst>
                <a:ext uri="{FF2B5EF4-FFF2-40B4-BE49-F238E27FC236}">
                  <a16:creationId xmlns:a16="http://schemas.microsoft.com/office/drawing/2014/main" id="{B06DF1E5-764A-434E-9DD9-22013AFE1128}"/>
                </a:ext>
              </a:extLst>
            </p:cNvPr>
            <p:cNvSpPr/>
            <p:nvPr/>
          </p:nvSpPr>
          <p:spPr>
            <a:xfrm>
              <a:off x="4639750" y="2859275"/>
              <a:ext cx="237200" cy="270375"/>
            </a:xfrm>
            <a:custGeom>
              <a:avLst/>
              <a:gdLst/>
              <a:ahLst/>
              <a:cxnLst/>
              <a:rect l="l" t="t" r="r" b="b"/>
              <a:pathLst>
                <a:path w="9488" h="10815" extrusionOk="0">
                  <a:moveTo>
                    <a:pt x="7346" y="313"/>
                  </a:moveTo>
                  <a:cubicBezTo>
                    <a:pt x="7614" y="313"/>
                    <a:pt x="7887" y="382"/>
                    <a:pt x="8135" y="528"/>
                  </a:cubicBezTo>
                  <a:cubicBezTo>
                    <a:pt x="8880" y="965"/>
                    <a:pt x="9129" y="1926"/>
                    <a:pt x="8692" y="2668"/>
                  </a:cubicBezTo>
                  <a:cubicBezTo>
                    <a:pt x="8432" y="3109"/>
                    <a:pt x="7970" y="3397"/>
                    <a:pt x="7458" y="3437"/>
                  </a:cubicBezTo>
                  <a:cubicBezTo>
                    <a:pt x="7413" y="3440"/>
                    <a:pt x="7373" y="3461"/>
                    <a:pt x="7346" y="3494"/>
                  </a:cubicBezTo>
                  <a:lnTo>
                    <a:pt x="1919" y="10446"/>
                  </a:lnTo>
                  <a:lnTo>
                    <a:pt x="1390" y="10085"/>
                  </a:lnTo>
                  <a:lnTo>
                    <a:pt x="391" y="9448"/>
                  </a:lnTo>
                  <a:lnTo>
                    <a:pt x="1656" y="7833"/>
                  </a:lnTo>
                  <a:cubicBezTo>
                    <a:pt x="1848" y="8055"/>
                    <a:pt x="2037" y="8194"/>
                    <a:pt x="2178" y="8275"/>
                  </a:cubicBezTo>
                  <a:cubicBezTo>
                    <a:pt x="2320" y="8359"/>
                    <a:pt x="2414" y="8386"/>
                    <a:pt x="2421" y="8389"/>
                  </a:cubicBezTo>
                  <a:cubicBezTo>
                    <a:pt x="2436" y="8393"/>
                    <a:pt x="2451" y="8395"/>
                    <a:pt x="2466" y="8395"/>
                  </a:cubicBezTo>
                  <a:cubicBezTo>
                    <a:pt x="2533" y="8395"/>
                    <a:pt x="2594" y="8351"/>
                    <a:pt x="2613" y="8284"/>
                  </a:cubicBezTo>
                  <a:cubicBezTo>
                    <a:pt x="2640" y="8200"/>
                    <a:pt x="2593" y="8113"/>
                    <a:pt x="2512" y="8089"/>
                  </a:cubicBezTo>
                  <a:cubicBezTo>
                    <a:pt x="2509" y="8085"/>
                    <a:pt x="2188" y="7984"/>
                    <a:pt x="1851" y="7584"/>
                  </a:cubicBezTo>
                  <a:lnTo>
                    <a:pt x="2677" y="6528"/>
                  </a:lnTo>
                  <a:cubicBezTo>
                    <a:pt x="2899" y="6720"/>
                    <a:pt x="3277" y="7004"/>
                    <a:pt x="3368" y="7074"/>
                  </a:cubicBezTo>
                  <a:cubicBezTo>
                    <a:pt x="3375" y="7078"/>
                    <a:pt x="3378" y="7081"/>
                    <a:pt x="3385" y="7085"/>
                  </a:cubicBezTo>
                  <a:cubicBezTo>
                    <a:pt x="3410" y="7099"/>
                    <a:pt x="3437" y="7106"/>
                    <a:pt x="3464" y="7106"/>
                  </a:cubicBezTo>
                  <a:cubicBezTo>
                    <a:pt x="3511" y="7106"/>
                    <a:pt x="3557" y="7085"/>
                    <a:pt x="3587" y="7044"/>
                  </a:cubicBezTo>
                  <a:cubicBezTo>
                    <a:pt x="3641" y="6977"/>
                    <a:pt x="3628" y="6879"/>
                    <a:pt x="3557" y="6825"/>
                  </a:cubicBezTo>
                  <a:cubicBezTo>
                    <a:pt x="3352" y="6669"/>
                    <a:pt x="3038" y="6427"/>
                    <a:pt x="2869" y="6282"/>
                  </a:cubicBezTo>
                  <a:lnTo>
                    <a:pt x="3736" y="5180"/>
                  </a:lnTo>
                  <a:cubicBezTo>
                    <a:pt x="3861" y="5305"/>
                    <a:pt x="4029" y="5415"/>
                    <a:pt x="4164" y="5496"/>
                  </a:cubicBezTo>
                  <a:cubicBezTo>
                    <a:pt x="4272" y="5561"/>
                    <a:pt x="4359" y="5605"/>
                    <a:pt x="4383" y="5614"/>
                  </a:cubicBezTo>
                  <a:cubicBezTo>
                    <a:pt x="4405" y="5625"/>
                    <a:pt x="4427" y="5630"/>
                    <a:pt x="4450" y="5630"/>
                  </a:cubicBezTo>
                  <a:cubicBezTo>
                    <a:pt x="4508" y="5630"/>
                    <a:pt x="4565" y="5596"/>
                    <a:pt x="4592" y="5541"/>
                  </a:cubicBezTo>
                  <a:cubicBezTo>
                    <a:pt x="4629" y="5463"/>
                    <a:pt x="4592" y="5368"/>
                    <a:pt x="4518" y="5331"/>
                  </a:cubicBezTo>
                  <a:cubicBezTo>
                    <a:pt x="4346" y="5247"/>
                    <a:pt x="4063" y="5079"/>
                    <a:pt x="3928" y="4930"/>
                  </a:cubicBezTo>
                  <a:lnTo>
                    <a:pt x="5836" y="2499"/>
                  </a:lnTo>
                  <a:cubicBezTo>
                    <a:pt x="5866" y="2459"/>
                    <a:pt x="5876" y="2405"/>
                    <a:pt x="5860" y="2355"/>
                  </a:cubicBezTo>
                  <a:cubicBezTo>
                    <a:pt x="5722" y="1923"/>
                    <a:pt x="5768" y="1471"/>
                    <a:pt x="5994" y="1083"/>
                  </a:cubicBezTo>
                  <a:cubicBezTo>
                    <a:pt x="6284" y="589"/>
                    <a:pt x="6808" y="313"/>
                    <a:pt x="7346" y="313"/>
                  </a:cubicBezTo>
                  <a:close/>
                  <a:moveTo>
                    <a:pt x="7347" y="1"/>
                  </a:moveTo>
                  <a:cubicBezTo>
                    <a:pt x="6702" y="1"/>
                    <a:pt x="6073" y="331"/>
                    <a:pt x="5725" y="925"/>
                  </a:cubicBezTo>
                  <a:cubicBezTo>
                    <a:pt x="5472" y="1360"/>
                    <a:pt x="5404" y="1883"/>
                    <a:pt x="5539" y="2371"/>
                  </a:cubicBezTo>
                  <a:lnTo>
                    <a:pt x="2583" y="6144"/>
                  </a:lnTo>
                  <a:cubicBezTo>
                    <a:pt x="2566" y="6151"/>
                    <a:pt x="2552" y="6157"/>
                    <a:pt x="2539" y="6168"/>
                  </a:cubicBezTo>
                  <a:cubicBezTo>
                    <a:pt x="2512" y="6195"/>
                    <a:pt x="2495" y="6229"/>
                    <a:pt x="2488" y="6262"/>
                  </a:cubicBezTo>
                  <a:lnTo>
                    <a:pt x="1564" y="7442"/>
                  </a:lnTo>
                  <a:cubicBezTo>
                    <a:pt x="1561" y="7445"/>
                    <a:pt x="1555" y="7449"/>
                    <a:pt x="1551" y="7452"/>
                  </a:cubicBezTo>
                  <a:cubicBezTo>
                    <a:pt x="1524" y="7472"/>
                    <a:pt x="1504" y="7499"/>
                    <a:pt x="1494" y="7530"/>
                  </a:cubicBezTo>
                  <a:lnTo>
                    <a:pt x="38" y="9391"/>
                  </a:lnTo>
                  <a:cubicBezTo>
                    <a:pt x="10" y="9424"/>
                    <a:pt x="0" y="9468"/>
                    <a:pt x="7" y="9512"/>
                  </a:cubicBezTo>
                  <a:cubicBezTo>
                    <a:pt x="14" y="9556"/>
                    <a:pt x="41" y="9593"/>
                    <a:pt x="78" y="9616"/>
                  </a:cubicBezTo>
                  <a:lnTo>
                    <a:pt x="1217" y="10344"/>
                  </a:lnTo>
                  <a:lnTo>
                    <a:pt x="1865" y="10786"/>
                  </a:lnTo>
                  <a:cubicBezTo>
                    <a:pt x="1868" y="10789"/>
                    <a:pt x="1871" y="10793"/>
                    <a:pt x="1871" y="10793"/>
                  </a:cubicBezTo>
                  <a:cubicBezTo>
                    <a:pt x="1896" y="10808"/>
                    <a:pt x="1924" y="10815"/>
                    <a:pt x="1951" y="10815"/>
                  </a:cubicBezTo>
                  <a:cubicBezTo>
                    <a:pt x="1998" y="10815"/>
                    <a:pt x="2044" y="10794"/>
                    <a:pt x="2073" y="10755"/>
                  </a:cubicBezTo>
                  <a:lnTo>
                    <a:pt x="7552" y="3741"/>
                  </a:lnTo>
                  <a:cubicBezTo>
                    <a:pt x="8138" y="3676"/>
                    <a:pt x="8664" y="3339"/>
                    <a:pt x="8961" y="2826"/>
                  </a:cubicBezTo>
                  <a:cubicBezTo>
                    <a:pt x="9487" y="1933"/>
                    <a:pt x="9187" y="783"/>
                    <a:pt x="8294" y="257"/>
                  </a:cubicBezTo>
                  <a:cubicBezTo>
                    <a:pt x="7996" y="83"/>
                    <a:pt x="7669" y="1"/>
                    <a:pt x="73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82;p33">
              <a:extLst>
                <a:ext uri="{FF2B5EF4-FFF2-40B4-BE49-F238E27FC236}">
                  <a16:creationId xmlns:a16="http://schemas.microsoft.com/office/drawing/2014/main" id="{2E1D2729-31AD-0C41-B322-01704D88BA1D}"/>
                </a:ext>
              </a:extLst>
            </p:cNvPr>
            <p:cNvSpPr/>
            <p:nvPr/>
          </p:nvSpPr>
          <p:spPr>
            <a:xfrm>
              <a:off x="4639475" y="2859050"/>
              <a:ext cx="237200" cy="270825"/>
            </a:xfrm>
            <a:custGeom>
              <a:avLst/>
              <a:gdLst/>
              <a:ahLst/>
              <a:cxnLst/>
              <a:rect l="l" t="t" r="r" b="b"/>
              <a:pathLst>
                <a:path w="9488" h="10833" extrusionOk="0">
                  <a:moveTo>
                    <a:pt x="7359" y="330"/>
                  </a:moveTo>
                  <a:cubicBezTo>
                    <a:pt x="7632" y="330"/>
                    <a:pt x="7902" y="402"/>
                    <a:pt x="8143" y="543"/>
                  </a:cubicBezTo>
                  <a:cubicBezTo>
                    <a:pt x="8500" y="756"/>
                    <a:pt x="8756" y="1092"/>
                    <a:pt x="8861" y="1494"/>
                  </a:cubicBezTo>
                  <a:cubicBezTo>
                    <a:pt x="8966" y="1898"/>
                    <a:pt x="8908" y="2317"/>
                    <a:pt x="8695" y="2673"/>
                  </a:cubicBezTo>
                  <a:cubicBezTo>
                    <a:pt x="8440" y="3112"/>
                    <a:pt x="7981" y="3398"/>
                    <a:pt x="7469" y="3436"/>
                  </a:cubicBezTo>
                  <a:cubicBezTo>
                    <a:pt x="7421" y="3439"/>
                    <a:pt x="7377" y="3462"/>
                    <a:pt x="7351" y="3499"/>
                  </a:cubicBezTo>
                  <a:lnTo>
                    <a:pt x="1930" y="10445"/>
                  </a:lnTo>
                  <a:lnTo>
                    <a:pt x="1404" y="10087"/>
                  </a:lnTo>
                  <a:lnTo>
                    <a:pt x="413" y="9454"/>
                  </a:lnTo>
                  <a:lnTo>
                    <a:pt x="1667" y="7856"/>
                  </a:lnTo>
                  <a:cubicBezTo>
                    <a:pt x="1866" y="8081"/>
                    <a:pt x="2058" y="8216"/>
                    <a:pt x="2185" y="8290"/>
                  </a:cubicBezTo>
                  <a:cubicBezTo>
                    <a:pt x="2331" y="8378"/>
                    <a:pt x="2425" y="8405"/>
                    <a:pt x="2428" y="8405"/>
                  </a:cubicBezTo>
                  <a:cubicBezTo>
                    <a:pt x="2444" y="8410"/>
                    <a:pt x="2460" y="8412"/>
                    <a:pt x="2476" y="8412"/>
                  </a:cubicBezTo>
                  <a:cubicBezTo>
                    <a:pt x="2547" y="8412"/>
                    <a:pt x="2612" y="8366"/>
                    <a:pt x="2634" y="8293"/>
                  </a:cubicBezTo>
                  <a:cubicBezTo>
                    <a:pt x="2644" y="8253"/>
                    <a:pt x="2641" y="8209"/>
                    <a:pt x="2621" y="8169"/>
                  </a:cubicBezTo>
                  <a:cubicBezTo>
                    <a:pt x="2600" y="8132"/>
                    <a:pt x="2563" y="8102"/>
                    <a:pt x="2526" y="8091"/>
                  </a:cubicBezTo>
                  <a:lnTo>
                    <a:pt x="2523" y="8088"/>
                  </a:lnTo>
                  <a:cubicBezTo>
                    <a:pt x="2465" y="8071"/>
                    <a:pt x="2179" y="7953"/>
                    <a:pt x="1872" y="7593"/>
                  </a:cubicBezTo>
                  <a:lnTo>
                    <a:pt x="2688" y="6551"/>
                  </a:lnTo>
                  <a:cubicBezTo>
                    <a:pt x="2918" y="6743"/>
                    <a:pt x="3302" y="7033"/>
                    <a:pt x="3376" y="7090"/>
                  </a:cubicBezTo>
                  <a:cubicBezTo>
                    <a:pt x="3379" y="7094"/>
                    <a:pt x="3386" y="7097"/>
                    <a:pt x="3393" y="7100"/>
                  </a:cubicBezTo>
                  <a:cubicBezTo>
                    <a:pt x="3418" y="7116"/>
                    <a:pt x="3447" y="7123"/>
                    <a:pt x="3475" y="7123"/>
                  </a:cubicBezTo>
                  <a:cubicBezTo>
                    <a:pt x="3524" y="7123"/>
                    <a:pt x="3573" y="7100"/>
                    <a:pt x="3605" y="7060"/>
                  </a:cubicBezTo>
                  <a:cubicBezTo>
                    <a:pt x="3659" y="6986"/>
                    <a:pt x="3646" y="6881"/>
                    <a:pt x="3575" y="6827"/>
                  </a:cubicBezTo>
                  <a:cubicBezTo>
                    <a:pt x="3359" y="6666"/>
                    <a:pt x="3055" y="6429"/>
                    <a:pt x="2890" y="6291"/>
                  </a:cubicBezTo>
                  <a:lnTo>
                    <a:pt x="3747" y="5202"/>
                  </a:lnTo>
                  <a:cubicBezTo>
                    <a:pt x="3875" y="5327"/>
                    <a:pt x="4046" y="5441"/>
                    <a:pt x="4168" y="5513"/>
                  </a:cubicBezTo>
                  <a:cubicBezTo>
                    <a:pt x="4289" y="5583"/>
                    <a:pt x="4381" y="5627"/>
                    <a:pt x="4390" y="5631"/>
                  </a:cubicBezTo>
                  <a:cubicBezTo>
                    <a:pt x="4412" y="5642"/>
                    <a:pt x="4436" y="5647"/>
                    <a:pt x="4459" y="5647"/>
                  </a:cubicBezTo>
                  <a:cubicBezTo>
                    <a:pt x="4478" y="5647"/>
                    <a:pt x="4497" y="5643"/>
                    <a:pt x="4516" y="5637"/>
                  </a:cubicBezTo>
                  <a:cubicBezTo>
                    <a:pt x="4559" y="5623"/>
                    <a:pt x="4589" y="5593"/>
                    <a:pt x="4609" y="5553"/>
                  </a:cubicBezTo>
                  <a:cubicBezTo>
                    <a:pt x="4630" y="5516"/>
                    <a:pt x="4630" y="5472"/>
                    <a:pt x="4617" y="5428"/>
                  </a:cubicBezTo>
                  <a:cubicBezTo>
                    <a:pt x="4600" y="5388"/>
                    <a:pt x="4569" y="5354"/>
                    <a:pt x="4532" y="5334"/>
                  </a:cubicBezTo>
                  <a:cubicBezTo>
                    <a:pt x="4340" y="5239"/>
                    <a:pt x="4077" y="5077"/>
                    <a:pt x="3952" y="4939"/>
                  </a:cubicBezTo>
                  <a:lnTo>
                    <a:pt x="5854" y="2516"/>
                  </a:lnTo>
                  <a:cubicBezTo>
                    <a:pt x="5887" y="2471"/>
                    <a:pt x="5898" y="2414"/>
                    <a:pt x="5881" y="2364"/>
                  </a:cubicBezTo>
                  <a:cubicBezTo>
                    <a:pt x="5739" y="1929"/>
                    <a:pt x="5786" y="1480"/>
                    <a:pt x="6012" y="1100"/>
                  </a:cubicBezTo>
                  <a:cubicBezTo>
                    <a:pt x="6221" y="739"/>
                    <a:pt x="6559" y="486"/>
                    <a:pt x="6963" y="381"/>
                  </a:cubicBezTo>
                  <a:cubicBezTo>
                    <a:pt x="7094" y="347"/>
                    <a:pt x="7227" y="330"/>
                    <a:pt x="7359" y="330"/>
                  </a:cubicBezTo>
                  <a:close/>
                  <a:moveTo>
                    <a:pt x="7357" y="313"/>
                  </a:moveTo>
                  <a:cubicBezTo>
                    <a:pt x="7224" y="313"/>
                    <a:pt x="7091" y="330"/>
                    <a:pt x="6959" y="364"/>
                  </a:cubicBezTo>
                  <a:cubicBezTo>
                    <a:pt x="6551" y="473"/>
                    <a:pt x="6211" y="728"/>
                    <a:pt x="5999" y="1089"/>
                  </a:cubicBezTo>
                  <a:cubicBezTo>
                    <a:pt x="5770" y="1477"/>
                    <a:pt x="5722" y="1932"/>
                    <a:pt x="5864" y="2367"/>
                  </a:cubicBezTo>
                  <a:cubicBezTo>
                    <a:pt x="5881" y="2414"/>
                    <a:pt x="5871" y="2465"/>
                    <a:pt x="5840" y="2505"/>
                  </a:cubicBezTo>
                  <a:lnTo>
                    <a:pt x="3936" y="4936"/>
                  </a:lnTo>
                  <a:lnTo>
                    <a:pt x="3929" y="4939"/>
                  </a:lnTo>
                  <a:lnTo>
                    <a:pt x="3936" y="4946"/>
                  </a:lnTo>
                  <a:cubicBezTo>
                    <a:pt x="4060" y="5088"/>
                    <a:pt x="4330" y="5253"/>
                    <a:pt x="4525" y="5351"/>
                  </a:cubicBezTo>
                  <a:cubicBezTo>
                    <a:pt x="4559" y="5364"/>
                    <a:pt x="4586" y="5394"/>
                    <a:pt x="4600" y="5435"/>
                  </a:cubicBezTo>
                  <a:cubicBezTo>
                    <a:pt x="4613" y="5472"/>
                    <a:pt x="4613" y="5513"/>
                    <a:pt x="4597" y="5546"/>
                  </a:cubicBezTo>
                  <a:cubicBezTo>
                    <a:pt x="4580" y="5583"/>
                    <a:pt x="4549" y="5610"/>
                    <a:pt x="4512" y="5623"/>
                  </a:cubicBezTo>
                  <a:cubicBezTo>
                    <a:pt x="4496" y="5629"/>
                    <a:pt x="4480" y="5632"/>
                    <a:pt x="4464" y="5632"/>
                  </a:cubicBezTo>
                  <a:cubicBezTo>
                    <a:pt x="4442" y="5632"/>
                    <a:pt x="4419" y="5627"/>
                    <a:pt x="4398" y="5617"/>
                  </a:cubicBezTo>
                  <a:cubicBezTo>
                    <a:pt x="4387" y="5610"/>
                    <a:pt x="4296" y="5570"/>
                    <a:pt x="4178" y="5499"/>
                  </a:cubicBezTo>
                  <a:cubicBezTo>
                    <a:pt x="4054" y="5424"/>
                    <a:pt x="3878" y="5314"/>
                    <a:pt x="3750" y="5182"/>
                  </a:cubicBezTo>
                  <a:lnTo>
                    <a:pt x="3743" y="5178"/>
                  </a:lnTo>
                  <a:lnTo>
                    <a:pt x="2873" y="6288"/>
                  </a:lnTo>
                  <a:lnTo>
                    <a:pt x="2870" y="6294"/>
                  </a:lnTo>
                  <a:lnTo>
                    <a:pt x="2877" y="6298"/>
                  </a:lnTo>
                  <a:cubicBezTo>
                    <a:pt x="3039" y="6436"/>
                    <a:pt x="3346" y="6675"/>
                    <a:pt x="3565" y="6840"/>
                  </a:cubicBezTo>
                  <a:cubicBezTo>
                    <a:pt x="3629" y="6891"/>
                    <a:pt x="3642" y="6982"/>
                    <a:pt x="3592" y="7050"/>
                  </a:cubicBezTo>
                  <a:cubicBezTo>
                    <a:pt x="3564" y="7087"/>
                    <a:pt x="3519" y="7106"/>
                    <a:pt x="3474" y="7106"/>
                  </a:cubicBezTo>
                  <a:cubicBezTo>
                    <a:pt x="3448" y="7106"/>
                    <a:pt x="3422" y="7100"/>
                    <a:pt x="3399" y="7087"/>
                  </a:cubicBezTo>
                  <a:cubicBezTo>
                    <a:pt x="3393" y="7083"/>
                    <a:pt x="3389" y="7080"/>
                    <a:pt x="3386" y="7077"/>
                  </a:cubicBezTo>
                  <a:cubicBezTo>
                    <a:pt x="3308" y="7019"/>
                    <a:pt x="2921" y="6726"/>
                    <a:pt x="2691" y="6534"/>
                  </a:cubicBezTo>
                  <a:lnTo>
                    <a:pt x="2688" y="6527"/>
                  </a:lnTo>
                  <a:lnTo>
                    <a:pt x="1852" y="7593"/>
                  </a:lnTo>
                  <a:lnTo>
                    <a:pt x="1855" y="7596"/>
                  </a:lnTo>
                  <a:cubicBezTo>
                    <a:pt x="2165" y="7967"/>
                    <a:pt x="2462" y="8085"/>
                    <a:pt x="2516" y="8105"/>
                  </a:cubicBezTo>
                  <a:lnTo>
                    <a:pt x="2520" y="8105"/>
                  </a:lnTo>
                  <a:cubicBezTo>
                    <a:pt x="2557" y="8115"/>
                    <a:pt x="2587" y="8142"/>
                    <a:pt x="2607" y="8175"/>
                  </a:cubicBezTo>
                  <a:cubicBezTo>
                    <a:pt x="2624" y="8213"/>
                    <a:pt x="2630" y="8253"/>
                    <a:pt x="2617" y="8290"/>
                  </a:cubicBezTo>
                  <a:cubicBezTo>
                    <a:pt x="2598" y="8355"/>
                    <a:pt x="2538" y="8396"/>
                    <a:pt x="2474" y="8396"/>
                  </a:cubicBezTo>
                  <a:cubicBezTo>
                    <a:pt x="2461" y="8396"/>
                    <a:pt x="2448" y="8395"/>
                    <a:pt x="2435" y="8391"/>
                  </a:cubicBezTo>
                  <a:cubicBezTo>
                    <a:pt x="2432" y="8388"/>
                    <a:pt x="2338" y="8361"/>
                    <a:pt x="2193" y="8276"/>
                  </a:cubicBezTo>
                  <a:cubicBezTo>
                    <a:pt x="2068" y="8203"/>
                    <a:pt x="1872" y="8064"/>
                    <a:pt x="1670" y="7839"/>
                  </a:cubicBezTo>
                  <a:lnTo>
                    <a:pt x="1664" y="7831"/>
                  </a:lnTo>
                  <a:lnTo>
                    <a:pt x="396" y="9450"/>
                  </a:lnTo>
                  <a:lnTo>
                    <a:pt x="389" y="9457"/>
                  </a:lnTo>
                  <a:lnTo>
                    <a:pt x="1393" y="10101"/>
                  </a:lnTo>
                  <a:lnTo>
                    <a:pt x="1933" y="10465"/>
                  </a:lnTo>
                  <a:lnTo>
                    <a:pt x="7364" y="3510"/>
                  </a:lnTo>
                  <a:cubicBezTo>
                    <a:pt x="7388" y="3476"/>
                    <a:pt x="7428" y="3456"/>
                    <a:pt x="7469" y="3453"/>
                  </a:cubicBezTo>
                  <a:cubicBezTo>
                    <a:pt x="7984" y="3415"/>
                    <a:pt x="8449" y="3126"/>
                    <a:pt x="8709" y="2681"/>
                  </a:cubicBezTo>
                  <a:cubicBezTo>
                    <a:pt x="8921" y="2320"/>
                    <a:pt x="8982" y="1898"/>
                    <a:pt x="8874" y="1490"/>
                  </a:cubicBezTo>
                  <a:cubicBezTo>
                    <a:pt x="8770" y="1083"/>
                    <a:pt x="8510" y="742"/>
                    <a:pt x="8149" y="529"/>
                  </a:cubicBezTo>
                  <a:cubicBezTo>
                    <a:pt x="7906" y="386"/>
                    <a:pt x="7633" y="313"/>
                    <a:pt x="7357" y="313"/>
                  </a:cubicBezTo>
                  <a:close/>
                  <a:moveTo>
                    <a:pt x="7357" y="17"/>
                  </a:moveTo>
                  <a:cubicBezTo>
                    <a:pt x="7678" y="17"/>
                    <a:pt x="8004" y="101"/>
                    <a:pt x="8301" y="274"/>
                  </a:cubicBezTo>
                  <a:cubicBezTo>
                    <a:pt x="9188" y="796"/>
                    <a:pt x="9488" y="1942"/>
                    <a:pt x="8966" y="2832"/>
                  </a:cubicBezTo>
                  <a:cubicBezTo>
                    <a:pt x="8672" y="3338"/>
                    <a:pt x="8146" y="3678"/>
                    <a:pt x="7563" y="3742"/>
                  </a:cubicBezTo>
                  <a:lnTo>
                    <a:pt x="7559" y="3742"/>
                  </a:lnTo>
                  <a:lnTo>
                    <a:pt x="2081" y="10758"/>
                  </a:lnTo>
                  <a:cubicBezTo>
                    <a:pt x="2051" y="10796"/>
                    <a:pt x="2008" y="10816"/>
                    <a:pt x="1965" y="10816"/>
                  </a:cubicBezTo>
                  <a:cubicBezTo>
                    <a:pt x="1939" y="10816"/>
                    <a:pt x="1913" y="10809"/>
                    <a:pt x="1889" y="10795"/>
                  </a:cubicBezTo>
                  <a:cubicBezTo>
                    <a:pt x="1886" y="10795"/>
                    <a:pt x="1882" y="10792"/>
                    <a:pt x="1879" y="10789"/>
                  </a:cubicBezTo>
                  <a:lnTo>
                    <a:pt x="1231" y="10347"/>
                  </a:lnTo>
                  <a:lnTo>
                    <a:pt x="92" y="9619"/>
                  </a:lnTo>
                  <a:cubicBezTo>
                    <a:pt x="55" y="9599"/>
                    <a:pt x="32" y="9561"/>
                    <a:pt x="25" y="9521"/>
                  </a:cubicBezTo>
                  <a:cubicBezTo>
                    <a:pt x="18" y="9480"/>
                    <a:pt x="28" y="9437"/>
                    <a:pt x="55" y="9403"/>
                  </a:cubicBezTo>
                  <a:lnTo>
                    <a:pt x="1511" y="7542"/>
                  </a:lnTo>
                  <a:lnTo>
                    <a:pt x="1515" y="7542"/>
                  </a:lnTo>
                  <a:cubicBezTo>
                    <a:pt x="1525" y="7512"/>
                    <a:pt x="1542" y="7484"/>
                    <a:pt x="1566" y="7467"/>
                  </a:cubicBezTo>
                  <a:cubicBezTo>
                    <a:pt x="1572" y="7464"/>
                    <a:pt x="1575" y="7461"/>
                    <a:pt x="1579" y="7458"/>
                  </a:cubicBezTo>
                  <a:lnTo>
                    <a:pt x="2506" y="6274"/>
                  </a:lnTo>
                  <a:cubicBezTo>
                    <a:pt x="2513" y="6238"/>
                    <a:pt x="2529" y="6207"/>
                    <a:pt x="2557" y="6183"/>
                  </a:cubicBezTo>
                  <a:cubicBezTo>
                    <a:pt x="2567" y="6173"/>
                    <a:pt x="2580" y="6166"/>
                    <a:pt x="2597" y="6160"/>
                  </a:cubicBezTo>
                  <a:lnTo>
                    <a:pt x="5557" y="2380"/>
                  </a:lnTo>
                  <a:lnTo>
                    <a:pt x="5557" y="2377"/>
                  </a:lnTo>
                  <a:cubicBezTo>
                    <a:pt x="5426" y="1892"/>
                    <a:pt x="5490" y="1366"/>
                    <a:pt x="5742" y="941"/>
                  </a:cubicBezTo>
                  <a:cubicBezTo>
                    <a:pt x="6089" y="347"/>
                    <a:pt x="6716" y="17"/>
                    <a:pt x="7357" y="17"/>
                  </a:cubicBezTo>
                  <a:close/>
                  <a:moveTo>
                    <a:pt x="7356" y="1"/>
                  </a:moveTo>
                  <a:cubicBezTo>
                    <a:pt x="6710" y="1"/>
                    <a:pt x="6080" y="333"/>
                    <a:pt x="5729" y="931"/>
                  </a:cubicBezTo>
                  <a:cubicBezTo>
                    <a:pt x="5476" y="1363"/>
                    <a:pt x="5409" y="1889"/>
                    <a:pt x="5540" y="2377"/>
                  </a:cubicBezTo>
                  <a:lnTo>
                    <a:pt x="2587" y="6146"/>
                  </a:lnTo>
                  <a:cubicBezTo>
                    <a:pt x="2574" y="6153"/>
                    <a:pt x="2560" y="6160"/>
                    <a:pt x="2546" y="6173"/>
                  </a:cubicBezTo>
                  <a:cubicBezTo>
                    <a:pt x="2516" y="6197"/>
                    <a:pt x="2499" y="6230"/>
                    <a:pt x="2493" y="6267"/>
                  </a:cubicBezTo>
                  <a:lnTo>
                    <a:pt x="1569" y="7444"/>
                  </a:lnTo>
                  <a:cubicBezTo>
                    <a:pt x="1566" y="7447"/>
                    <a:pt x="1562" y="7451"/>
                    <a:pt x="1555" y="7454"/>
                  </a:cubicBezTo>
                  <a:cubicBezTo>
                    <a:pt x="1528" y="7475"/>
                    <a:pt x="1508" y="7501"/>
                    <a:pt x="1498" y="7535"/>
                  </a:cubicBezTo>
                  <a:lnTo>
                    <a:pt x="41" y="9393"/>
                  </a:lnTo>
                  <a:cubicBezTo>
                    <a:pt x="15" y="9429"/>
                    <a:pt x="1" y="9477"/>
                    <a:pt x="11" y="9524"/>
                  </a:cubicBezTo>
                  <a:cubicBezTo>
                    <a:pt x="18" y="9568"/>
                    <a:pt x="45" y="9608"/>
                    <a:pt x="82" y="9632"/>
                  </a:cubicBezTo>
                  <a:lnTo>
                    <a:pt x="1222" y="10360"/>
                  </a:lnTo>
                  <a:lnTo>
                    <a:pt x="1869" y="10802"/>
                  </a:lnTo>
                  <a:cubicBezTo>
                    <a:pt x="1872" y="10805"/>
                    <a:pt x="1876" y="10809"/>
                    <a:pt x="1879" y="10809"/>
                  </a:cubicBezTo>
                  <a:cubicBezTo>
                    <a:pt x="1906" y="10825"/>
                    <a:pt x="1933" y="10832"/>
                    <a:pt x="1963" y="10832"/>
                  </a:cubicBezTo>
                  <a:cubicBezTo>
                    <a:pt x="2011" y="10832"/>
                    <a:pt x="2061" y="10809"/>
                    <a:pt x="2092" y="10769"/>
                  </a:cubicBezTo>
                  <a:lnTo>
                    <a:pt x="7566" y="3759"/>
                  </a:lnTo>
                  <a:cubicBezTo>
                    <a:pt x="8153" y="3692"/>
                    <a:pt x="8683" y="3348"/>
                    <a:pt x="8979" y="2839"/>
                  </a:cubicBezTo>
                  <a:cubicBezTo>
                    <a:pt x="9235" y="2407"/>
                    <a:pt x="9306" y="1898"/>
                    <a:pt x="9178" y="1413"/>
                  </a:cubicBezTo>
                  <a:cubicBezTo>
                    <a:pt x="9050" y="924"/>
                    <a:pt x="8743" y="516"/>
                    <a:pt x="8308" y="260"/>
                  </a:cubicBezTo>
                  <a:cubicBezTo>
                    <a:pt x="8009" y="84"/>
                    <a:pt x="7680" y="1"/>
                    <a:pt x="73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83;p33">
              <a:extLst>
                <a:ext uri="{FF2B5EF4-FFF2-40B4-BE49-F238E27FC236}">
                  <a16:creationId xmlns:a16="http://schemas.microsoft.com/office/drawing/2014/main" id="{33A16779-A912-904A-8799-327BFE0B77E4}"/>
                </a:ext>
              </a:extLst>
            </p:cNvPr>
            <p:cNvSpPr/>
            <p:nvPr/>
          </p:nvSpPr>
          <p:spPr>
            <a:xfrm>
              <a:off x="4639575" y="2859125"/>
              <a:ext cx="232475" cy="270675"/>
            </a:xfrm>
            <a:custGeom>
              <a:avLst/>
              <a:gdLst/>
              <a:ahLst/>
              <a:cxnLst/>
              <a:rect l="l" t="t" r="r" b="b"/>
              <a:pathLst>
                <a:path w="9299" h="10827" extrusionOk="0">
                  <a:moveTo>
                    <a:pt x="7355" y="324"/>
                  </a:moveTo>
                  <a:cubicBezTo>
                    <a:pt x="7628" y="324"/>
                    <a:pt x="7898" y="396"/>
                    <a:pt x="8139" y="537"/>
                  </a:cubicBezTo>
                  <a:cubicBezTo>
                    <a:pt x="8500" y="749"/>
                    <a:pt x="8752" y="1086"/>
                    <a:pt x="8857" y="1491"/>
                  </a:cubicBezTo>
                  <a:cubicBezTo>
                    <a:pt x="8965" y="1895"/>
                    <a:pt x="8904" y="2314"/>
                    <a:pt x="8695" y="2670"/>
                  </a:cubicBezTo>
                  <a:cubicBezTo>
                    <a:pt x="8436" y="3112"/>
                    <a:pt x="7977" y="3399"/>
                    <a:pt x="7465" y="3436"/>
                  </a:cubicBezTo>
                  <a:cubicBezTo>
                    <a:pt x="7417" y="3439"/>
                    <a:pt x="7377" y="3463"/>
                    <a:pt x="7350" y="3496"/>
                  </a:cubicBezTo>
                  <a:lnTo>
                    <a:pt x="1926" y="10445"/>
                  </a:lnTo>
                  <a:lnTo>
                    <a:pt x="1400" y="10084"/>
                  </a:lnTo>
                  <a:lnTo>
                    <a:pt x="405" y="9451"/>
                  </a:lnTo>
                  <a:lnTo>
                    <a:pt x="1663" y="7849"/>
                  </a:lnTo>
                  <a:cubicBezTo>
                    <a:pt x="1862" y="8075"/>
                    <a:pt x="2057" y="8210"/>
                    <a:pt x="2181" y="8287"/>
                  </a:cubicBezTo>
                  <a:cubicBezTo>
                    <a:pt x="2327" y="8371"/>
                    <a:pt x="2421" y="8399"/>
                    <a:pt x="2428" y="8399"/>
                  </a:cubicBezTo>
                  <a:cubicBezTo>
                    <a:pt x="2443" y="8404"/>
                    <a:pt x="2459" y="8406"/>
                    <a:pt x="2474" y="8406"/>
                  </a:cubicBezTo>
                  <a:cubicBezTo>
                    <a:pt x="2542" y="8406"/>
                    <a:pt x="2605" y="8359"/>
                    <a:pt x="2626" y="8290"/>
                  </a:cubicBezTo>
                  <a:cubicBezTo>
                    <a:pt x="2640" y="8250"/>
                    <a:pt x="2634" y="8206"/>
                    <a:pt x="2613" y="8169"/>
                  </a:cubicBezTo>
                  <a:cubicBezTo>
                    <a:pt x="2593" y="8129"/>
                    <a:pt x="2559" y="8102"/>
                    <a:pt x="2519" y="8088"/>
                  </a:cubicBezTo>
                  <a:lnTo>
                    <a:pt x="2516" y="8088"/>
                  </a:lnTo>
                  <a:cubicBezTo>
                    <a:pt x="2461" y="8068"/>
                    <a:pt x="2172" y="7954"/>
                    <a:pt x="1865" y="7590"/>
                  </a:cubicBezTo>
                  <a:lnTo>
                    <a:pt x="2684" y="6544"/>
                  </a:lnTo>
                  <a:cubicBezTo>
                    <a:pt x="2914" y="6736"/>
                    <a:pt x="3298" y="7027"/>
                    <a:pt x="3372" y="7084"/>
                  </a:cubicBezTo>
                  <a:cubicBezTo>
                    <a:pt x="3379" y="7091"/>
                    <a:pt x="3385" y="7094"/>
                    <a:pt x="3389" y="7094"/>
                  </a:cubicBezTo>
                  <a:cubicBezTo>
                    <a:pt x="3414" y="7110"/>
                    <a:pt x="3443" y="7117"/>
                    <a:pt x="3471" y="7117"/>
                  </a:cubicBezTo>
                  <a:cubicBezTo>
                    <a:pt x="3520" y="7117"/>
                    <a:pt x="3567" y="7094"/>
                    <a:pt x="3597" y="7053"/>
                  </a:cubicBezTo>
                  <a:cubicBezTo>
                    <a:pt x="3652" y="6983"/>
                    <a:pt x="3638" y="6882"/>
                    <a:pt x="3567" y="6828"/>
                  </a:cubicBezTo>
                  <a:cubicBezTo>
                    <a:pt x="3351" y="6663"/>
                    <a:pt x="3048" y="6426"/>
                    <a:pt x="2883" y="6288"/>
                  </a:cubicBezTo>
                  <a:lnTo>
                    <a:pt x="3743" y="5192"/>
                  </a:lnTo>
                  <a:cubicBezTo>
                    <a:pt x="3871" y="5320"/>
                    <a:pt x="4042" y="5435"/>
                    <a:pt x="4168" y="5506"/>
                  </a:cubicBezTo>
                  <a:cubicBezTo>
                    <a:pt x="4285" y="5577"/>
                    <a:pt x="4377" y="5620"/>
                    <a:pt x="4386" y="5624"/>
                  </a:cubicBezTo>
                  <a:cubicBezTo>
                    <a:pt x="4409" y="5635"/>
                    <a:pt x="4434" y="5642"/>
                    <a:pt x="4459" y="5642"/>
                  </a:cubicBezTo>
                  <a:cubicBezTo>
                    <a:pt x="4477" y="5642"/>
                    <a:pt x="4494" y="5638"/>
                    <a:pt x="4512" y="5631"/>
                  </a:cubicBezTo>
                  <a:cubicBezTo>
                    <a:pt x="4552" y="5617"/>
                    <a:pt x="4585" y="5587"/>
                    <a:pt x="4602" y="5550"/>
                  </a:cubicBezTo>
                  <a:cubicBezTo>
                    <a:pt x="4622" y="5513"/>
                    <a:pt x="4622" y="5469"/>
                    <a:pt x="4609" y="5425"/>
                  </a:cubicBezTo>
                  <a:cubicBezTo>
                    <a:pt x="4596" y="5385"/>
                    <a:pt x="4565" y="5351"/>
                    <a:pt x="4528" y="5334"/>
                  </a:cubicBezTo>
                  <a:cubicBezTo>
                    <a:pt x="4333" y="5239"/>
                    <a:pt x="4070" y="5074"/>
                    <a:pt x="3941" y="4936"/>
                  </a:cubicBezTo>
                  <a:lnTo>
                    <a:pt x="5847" y="2509"/>
                  </a:lnTo>
                  <a:cubicBezTo>
                    <a:pt x="5880" y="2468"/>
                    <a:pt x="5890" y="2411"/>
                    <a:pt x="5873" y="2361"/>
                  </a:cubicBezTo>
                  <a:cubicBezTo>
                    <a:pt x="5732" y="1926"/>
                    <a:pt x="5779" y="1477"/>
                    <a:pt x="6004" y="1093"/>
                  </a:cubicBezTo>
                  <a:cubicBezTo>
                    <a:pt x="6217" y="736"/>
                    <a:pt x="6555" y="479"/>
                    <a:pt x="6959" y="375"/>
                  </a:cubicBezTo>
                  <a:cubicBezTo>
                    <a:pt x="7090" y="341"/>
                    <a:pt x="7223" y="324"/>
                    <a:pt x="7355" y="324"/>
                  </a:cubicBezTo>
                  <a:close/>
                  <a:moveTo>
                    <a:pt x="7353" y="314"/>
                  </a:moveTo>
                  <a:cubicBezTo>
                    <a:pt x="7220" y="314"/>
                    <a:pt x="7086" y="331"/>
                    <a:pt x="6955" y="364"/>
                  </a:cubicBezTo>
                  <a:cubicBezTo>
                    <a:pt x="6547" y="470"/>
                    <a:pt x="6207" y="729"/>
                    <a:pt x="5998" y="1089"/>
                  </a:cubicBezTo>
                  <a:cubicBezTo>
                    <a:pt x="5769" y="1474"/>
                    <a:pt x="5721" y="1929"/>
                    <a:pt x="5863" y="2364"/>
                  </a:cubicBezTo>
                  <a:cubicBezTo>
                    <a:pt x="5877" y="2411"/>
                    <a:pt x="5870" y="2462"/>
                    <a:pt x="5836" y="2502"/>
                  </a:cubicBezTo>
                  <a:lnTo>
                    <a:pt x="3928" y="4936"/>
                  </a:lnTo>
                  <a:lnTo>
                    <a:pt x="3932" y="4940"/>
                  </a:lnTo>
                  <a:cubicBezTo>
                    <a:pt x="4059" y="5082"/>
                    <a:pt x="4326" y="5247"/>
                    <a:pt x="4525" y="5344"/>
                  </a:cubicBezTo>
                  <a:cubicBezTo>
                    <a:pt x="4559" y="5361"/>
                    <a:pt x="4585" y="5391"/>
                    <a:pt x="4599" y="5432"/>
                  </a:cubicBezTo>
                  <a:cubicBezTo>
                    <a:pt x="4613" y="5469"/>
                    <a:pt x="4613" y="5510"/>
                    <a:pt x="4593" y="5547"/>
                  </a:cubicBezTo>
                  <a:cubicBezTo>
                    <a:pt x="4576" y="5580"/>
                    <a:pt x="4545" y="5607"/>
                    <a:pt x="4508" y="5620"/>
                  </a:cubicBezTo>
                  <a:cubicBezTo>
                    <a:pt x="4490" y="5627"/>
                    <a:pt x="4472" y="5630"/>
                    <a:pt x="4454" y="5630"/>
                  </a:cubicBezTo>
                  <a:cubicBezTo>
                    <a:pt x="4434" y="5630"/>
                    <a:pt x="4413" y="5626"/>
                    <a:pt x="4394" y="5617"/>
                  </a:cubicBezTo>
                  <a:cubicBezTo>
                    <a:pt x="4383" y="5611"/>
                    <a:pt x="4292" y="5567"/>
                    <a:pt x="4171" y="5499"/>
                  </a:cubicBezTo>
                  <a:cubicBezTo>
                    <a:pt x="4050" y="5425"/>
                    <a:pt x="3874" y="5311"/>
                    <a:pt x="3746" y="5183"/>
                  </a:cubicBezTo>
                  <a:lnTo>
                    <a:pt x="3743" y="5179"/>
                  </a:lnTo>
                  <a:lnTo>
                    <a:pt x="2869" y="6291"/>
                  </a:lnTo>
                  <a:lnTo>
                    <a:pt x="2873" y="6295"/>
                  </a:lnTo>
                  <a:cubicBezTo>
                    <a:pt x="3035" y="6430"/>
                    <a:pt x="3345" y="6672"/>
                    <a:pt x="3561" y="6834"/>
                  </a:cubicBezTo>
                  <a:cubicBezTo>
                    <a:pt x="3628" y="6885"/>
                    <a:pt x="3642" y="6979"/>
                    <a:pt x="3591" y="7047"/>
                  </a:cubicBezTo>
                  <a:cubicBezTo>
                    <a:pt x="3561" y="7086"/>
                    <a:pt x="3515" y="7107"/>
                    <a:pt x="3469" y="7107"/>
                  </a:cubicBezTo>
                  <a:cubicBezTo>
                    <a:pt x="3444" y="7107"/>
                    <a:pt x="3418" y="7101"/>
                    <a:pt x="3395" y="7087"/>
                  </a:cubicBezTo>
                  <a:cubicBezTo>
                    <a:pt x="3389" y="7084"/>
                    <a:pt x="3385" y="7080"/>
                    <a:pt x="3379" y="7077"/>
                  </a:cubicBezTo>
                  <a:cubicBezTo>
                    <a:pt x="3304" y="7019"/>
                    <a:pt x="2914" y="6723"/>
                    <a:pt x="2687" y="6531"/>
                  </a:cubicBezTo>
                  <a:lnTo>
                    <a:pt x="2684" y="6527"/>
                  </a:lnTo>
                  <a:lnTo>
                    <a:pt x="1855" y="7586"/>
                  </a:lnTo>
                  <a:lnTo>
                    <a:pt x="1851" y="7590"/>
                  </a:lnTo>
                  <a:lnTo>
                    <a:pt x="1855" y="7593"/>
                  </a:lnTo>
                  <a:cubicBezTo>
                    <a:pt x="2165" y="7960"/>
                    <a:pt x="2458" y="8078"/>
                    <a:pt x="2512" y="8099"/>
                  </a:cubicBezTo>
                  <a:lnTo>
                    <a:pt x="2516" y="8099"/>
                  </a:lnTo>
                  <a:cubicBezTo>
                    <a:pt x="2553" y="8112"/>
                    <a:pt x="2586" y="8136"/>
                    <a:pt x="2603" y="8172"/>
                  </a:cubicBezTo>
                  <a:cubicBezTo>
                    <a:pt x="2623" y="8210"/>
                    <a:pt x="2626" y="8250"/>
                    <a:pt x="2617" y="8287"/>
                  </a:cubicBezTo>
                  <a:cubicBezTo>
                    <a:pt x="2598" y="8353"/>
                    <a:pt x="2538" y="8395"/>
                    <a:pt x="2472" y="8395"/>
                  </a:cubicBezTo>
                  <a:cubicBezTo>
                    <a:pt x="2458" y="8395"/>
                    <a:pt x="2443" y="8393"/>
                    <a:pt x="2428" y="8388"/>
                  </a:cubicBezTo>
                  <a:cubicBezTo>
                    <a:pt x="2424" y="8388"/>
                    <a:pt x="2334" y="8362"/>
                    <a:pt x="2189" y="8278"/>
                  </a:cubicBezTo>
                  <a:cubicBezTo>
                    <a:pt x="2060" y="8203"/>
                    <a:pt x="1868" y="8065"/>
                    <a:pt x="1666" y="7836"/>
                  </a:cubicBezTo>
                  <a:lnTo>
                    <a:pt x="1660" y="7833"/>
                  </a:lnTo>
                  <a:lnTo>
                    <a:pt x="388" y="9454"/>
                  </a:lnTo>
                  <a:lnTo>
                    <a:pt x="1393" y="10094"/>
                  </a:lnTo>
                  <a:lnTo>
                    <a:pt x="1926" y="10458"/>
                  </a:lnTo>
                  <a:lnTo>
                    <a:pt x="7356" y="3504"/>
                  </a:lnTo>
                  <a:cubicBezTo>
                    <a:pt x="7384" y="3470"/>
                    <a:pt x="7424" y="3450"/>
                    <a:pt x="7465" y="3446"/>
                  </a:cubicBezTo>
                  <a:cubicBezTo>
                    <a:pt x="7980" y="3409"/>
                    <a:pt x="8445" y="3123"/>
                    <a:pt x="8705" y="2678"/>
                  </a:cubicBezTo>
                  <a:cubicBezTo>
                    <a:pt x="8917" y="2317"/>
                    <a:pt x="8975" y="1895"/>
                    <a:pt x="8870" y="1487"/>
                  </a:cubicBezTo>
                  <a:cubicBezTo>
                    <a:pt x="8763" y="1083"/>
                    <a:pt x="8506" y="742"/>
                    <a:pt x="8145" y="530"/>
                  </a:cubicBezTo>
                  <a:cubicBezTo>
                    <a:pt x="7902" y="387"/>
                    <a:pt x="7629" y="314"/>
                    <a:pt x="7353" y="314"/>
                  </a:cubicBezTo>
                  <a:close/>
                  <a:moveTo>
                    <a:pt x="7353" y="11"/>
                  </a:moveTo>
                  <a:cubicBezTo>
                    <a:pt x="7674" y="11"/>
                    <a:pt x="8000" y="95"/>
                    <a:pt x="8297" y="267"/>
                  </a:cubicBezTo>
                  <a:cubicBezTo>
                    <a:pt x="8729" y="520"/>
                    <a:pt x="9035" y="928"/>
                    <a:pt x="9160" y="1413"/>
                  </a:cubicBezTo>
                  <a:cubicBezTo>
                    <a:pt x="9289" y="1895"/>
                    <a:pt x="9217" y="2401"/>
                    <a:pt x="8965" y="2829"/>
                  </a:cubicBezTo>
                  <a:cubicBezTo>
                    <a:pt x="8668" y="3335"/>
                    <a:pt x="8142" y="3675"/>
                    <a:pt x="7559" y="3742"/>
                  </a:cubicBezTo>
                  <a:lnTo>
                    <a:pt x="7555" y="3742"/>
                  </a:lnTo>
                  <a:lnTo>
                    <a:pt x="2077" y="10758"/>
                  </a:lnTo>
                  <a:cubicBezTo>
                    <a:pt x="2047" y="10795"/>
                    <a:pt x="2003" y="10815"/>
                    <a:pt x="1958" y="10815"/>
                  </a:cubicBezTo>
                  <a:cubicBezTo>
                    <a:pt x="1932" y="10815"/>
                    <a:pt x="1906" y="10809"/>
                    <a:pt x="1882" y="10795"/>
                  </a:cubicBezTo>
                  <a:cubicBezTo>
                    <a:pt x="1878" y="10792"/>
                    <a:pt x="1875" y="10792"/>
                    <a:pt x="1875" y="10789"/>
                  </a:cubicBezTo>
                  <a:lnTo>
                    <a:pt x="1227" y="10347"/>
                  </a:lnTo>
                  <a:lnTo>
                    <a:pt x="88" y="9619"/>
                  </a:lnTo>
                  <a:cubicBezTo>
                    <a:pt x="51" y="9596"/>
                    <a:pt x="28" y="9558"/>
                    <a:pt x="17" y="9518"/>
                  </a:cubicBezTo>
                  <a:cubicBezTo>
                    <a:pt x="11" y="9477"/>
                    <a:pt x="24" y="9434"/>
                    <a:pt x="48" y="9400"/>
                  </a:cubicBezTo>
                  <a:lnTo>
                    <a:pt x="1507" y="7539"/>
                  </a:lnTo>
                  <a:lnTo>
                    <a:pt x="1507" y="7536"/>
                  </a:lnTo>
                  <a:cubicBezTo>
                    <a:pt x="1518" y="7505"/>
                    <a:pt x="1534" y="7481"/>
                    <a:pt x="1562" y="7461"/>
                  </a:cubicBezTo>
                  <a:cubicBezTo>
                    <a:pt x="1565" y="7458"/>
                    <a:pt x="1568" y="7455"/>
                    <a:pt x="1575" y="7451"/>
                  </a:cubicBezTo>
                  <a:lnTo>
                    <a:pt x="2499" y="6271"/>
                  </a:lnTo>
                  <a:lnTo>
                    <a:pt x="2502" y="6271"/>
                  </a:lnTo>
                  <a:lnTo>
                    <a:pt x="2502" y="6268"/>
                  </a:lnTo>
                  <a:cubicBezTo>
                    <a:pt x="2505" y="6235"/>
                    <a:pt x="2522" y="6204"/>
                    <a:pt x="2550" y="6180"/>
                  </a:cubicBezTo>
                  <a:cubicBezTo>
                    <a:pt x="2563" y="6170"/>
                    <a:pt x="2576" y="6160"/>
                    <a:pt x="2593" y="6154"/>
                  </a:cubicBezTo>
                  <a:lnTo>
                    <a:pt x="5550" y="2381"/>
                  </a:lnTo>
                  <a:lnTo>
                    <a:pt x="5553" y="2377"/>
                  </a:lnTo>
                  <a:lnTo>
                    <a:pt x="5550" y="2374"/>
                  </a:lnTo>
                  <a:cubicBezTo>
                    <a:pt x="5418" y="1889"/>
                    <a:pt x="5486" y="1363"/>
                    <a:pt x="5735" y="935"/>
                  </a:cubicBezTo>
                  <a:cubicBezTo>
                    <a:pt x="6082" y="341"/>
                    <a:pt x="6709" y="11"/>
                    <a:pt x="7353" y="11"/>
                  </a:cubicBezTo>
                  <a:close/>
                  <a:moveTo>
                    <a:pt x="7352" y="1"/>
                  </a:moveTo>
                  <a:cubicBezTo>
                    <a:pt x="6706" y="1"/>
                    <a:pt x="6076" y="334"/>
                    <a:pt x="5725" y="931"/>
                  </a:cubicBezTo>
                  <a:cubicBezTo>
                    <a:pt x="5475" y="1360"/>
                    <a:pt x="5408" y="1886"/>
                    <a:pt x="5539" y="2374"/>
                  </a:cubicBezTo>
                  <a:lnTo>
                    <a:pt x="2586" y="6143"/>
                  </a:lnTo>
                  <a:cubicBezTo>
                    <a:pt x="2570" y="6150"/>
                    <a:pt x="2556" y="6160"/>
                    <a:pt x="2542" y="6170"/>
                  </a:cubicBezTo>
                  <a:cubicBezTo>
                    <a:pt x="2516" y="6197"/>
                    <a:pt x="2495" y="6230"/>
                    <a:pt x="2492" y="6268"/>
                  </a:cubicBezTo>
                  <a:lnTo>
                    <a:pt x="1568" y="7444"/>
                  </a:lnTo>
                  <a:cubicBezTo>
                    <a:pt x="1565" y="7448"/>
                    <a:pt x="1558" y="7448"/>
                    <a:pt x="1554" y="7451"/>
                  </a:cubicBezTo>
                  <a:cubicBezTo>
                    <a:pt x="1528" y="7472"/>
                    <a:pt x="1507" y="7502"/>
                    <a:pt x="1498" y="7532"/>
                  </a:cubicBezTo>
                  <a:lnTo>
                    <a:pt x="41" y="9393"/>
                  </a:lnTo>
                  <a:cubicBezTo>
                    <a:pt x="11" y="9426"/>
                    <a:pt x="1" y="9474"/>
                    <a:pt x="7" y="9518"/>
                  </a:cubicBezTo>
                  <a:cubicBezTo>
                    <a:pt x="17" y="9565"/>
                    <a:pt x="41" y="9605"/>
                    <a:pt x="82" y="9629"/>
                  </a:cubicBezTo>
                  <a:lnTo>
                    <a:pt x="1221" y="10354"/>
                  </a:lnTo>
                  <a:lnTo>
                    <a:pt x="1868" y="10799"/>
                  </a:lnTo>
                  <a:cubicBezTo>
                    <a:pt x="1872" y="10799"/>
                    <a:pt x="1875" y="10802"/>
                    <a:pt x="1878" y="10802"/>
                  </a:cubicBezTo>
                  <a:cubicBezTo>
                    <a:pt x="1902" y="10819"/>
                    <a:pt x="1929" y="10826"/>
                    <a:pt x="1959" y="10826"/>
                  </a:cubicBezTo>
                  <a:cubicBezTo>
                    <a:pt x="2007" y="10826"/>
                    <a:pt x="2054" y="10806"/>
                    <a:pt x="2088" y="10766"/>
                  </a:cubicBezTo>
                  <a:lnTo>
                    <a:pt x="7562" y="3753"/>
                  </a:lnTo>
                  <a:cubicBezTo>
                    <a:pt x="8149" y="3686"/>
                    <a:pt x="8674" y="3342"/>
                    <a:pt x="8975" y="2836"/>
                  </a:cubicBezTo>
                  <a:cubicBezTo>
                    <a:pt x="9228" y="2404"/>
                    <a:pt x="9298" y="1895"/>
                    <a:pt x="9170" y="1410"/>
                  </a:cubicBezTo>
                  <a:cubicBezTo>
                    <a:pt x="9046" y="921"/>
                    <a:pt x="8735" y="513"/>
                    <a:pt x="8304" y="260"/>
                  </a:cubicBezTo>
                  <a:cubicBezTo>
                    <a:pt x="8005" y="85"/>
                    <a:pt x="7676" y="1"/>
                    <a:pt x="735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384;p33">
              <a:extLst>
                <a:ext uri="{FF2B5EF4-FFF2-40B4-BE49-F238E27FC236}">
                  <a16:creationId xmlns:a16="http://schemas.microsoft.com/office/drawing/2014/main" id="{99EADF32-8686-ED42-B59A-6F00E44D0D89}"/>
                </a:ext>
              </a:extLst>
            </p:cNvPr>
            <p:cNvSpPr/>
            <p:nvPr/>
          </p:nvSpPr>
          <p:spPr>
            <a:xfrm>
              <a:off x="4639400" y="2858950"/>
              <a:ext cx="232825" cy="271000"/>
            </a:xfrm>
            <a:custGeom>
              <a:avLst/>
              <a:gdLst/>
              <a:ahLst/>
              <a:cxnLst/>
              <a:rect l="l" t="t" r="r" b="b"/>
              <a:pathLst>
                <a:path w="9313" h="10840" extrusionOk="0">
                  <a:moveTo>
                    <a:pt x="7359" y="338"/>
                  </a:moveTo>
                  <a:cubicBezTo>
                    <a:pt x="7632" y="338"/>
                    <a:pt x="7901" y="410"/>
                    <a:pt x="8143" y="553"/>
                  </a:cubicBezTo>
                  <a:cubicBezTo>
                    <a:pt x="8499" y="763"/>
                    <a:pt x="8753" y="1096"/>
                    <a:pt x="8857" y="1498"/>
                  </a:cubicBezTo>
                  <a:cubicBezTo>
                    <a:pt x="8961" y="1902"/>
                    <a:pt x="8904" y="2317"/>
                    <a:pt x="8695" y="2674"/>
                  </a:cubicBezTo>
                  <a:cubicBezTo>
                    <a:pt x="8439" y="3113"/>
                    <a:pt x="7981" y="3396"/>
                    <a:pt x="7472" y="3436"/>
                  </a:cubicBezTo>
                  <a:cubicBezTo>
                    <a:pt x="7424" y="3440"/>
                    <a:pt x="7380" y="3463"/>
                    <a:pt x="7350" y="3500"/>
                  </a:cubicBezTo>
                  <a:lnTo>
                    <a:pt x="1930" y="10442"/>
                  </a:lnTo>
                  <a:lnTo>
                    <a:pt x="1410" y="10085"/>
                  </a:lnTo>
                  <a:lnTo>
                    <a:pt x="422" y="9458"/>
                  </a:lnTo>
                  <a:lnTo>
                    <a:pt x="1670" y="7869"/>
                  </a:lnTo>
                  <a:cubicBezTo>
                    <a:pt x="1869" y="8092"/>
                    <a:pt x="2061" y="8227"/>
                    <a:pt x="2185" y="8301"/>
                  </a:cubicBezTo>
                  <a:cubicBezTo>
                    <a:pt x="2330" y="8386"/>
                    <a:pt x="2428" y="8412"/>
                    <a:pt x="2431" y="8416"/>
                  </a:cubicBezTo>
                  <a:cubicBezTo>
                    <a:pt x="2446" y="8419"/>
                    <a:pt x="2461" y="8421"/>
                    <a:pt x="2475" y="8421"/>
                  </a:cubicBezTo>
                  <a:cubicBezTo>
                    <a:pt x="2549" y="8421"/>
                    <a:pt x="2618" y="8374"/>
                    <a:pt x="2641" y="8301"/>
                  </a:cubicBezTo>
                  <a:cubicBezTo>
                    <a:pt x="2654" y="8257"/>
                    <a:pt x="2650" y="8210"/>
                    <a:pt x="2627" y="8170"/>
                  </a:cubicBezTo>
                  <a:cubicBezTo>
                    <a:pt x="2607" y="8132"/>
                    <a:pt x="2570" y="8102"/>
                    <a:pt x="2529" y="8089"/>
                  </a:cubicBezTo>
                  <a:lnTo>
                    <a:pt x="2526" y="8089"/>
                  </a:lnTo>
                  <a:cubicBezTo>
                    <a:pt x="2472" y="8068"/>
                    <a:pt x="2185" y="7954"/>
                    <a:pt x="1882" y="7597"/>
                  </a:cubicBezTo>
                  <a:lnTo>
                    <a:pt x="2691" y="6561"/>
                  </a:lnTo>
                  <a:cubicBezTo>
                    <a:pt x="2924" y="6754"/>
                    <a:pt x="3301" y="7043"/>
                    <a:pt x="3375" y="7098"/>
                  </a:cubicBezTo>
                  <a:cubicBezTo>
                    <a:pt x="3382" y="7104"/>
                    <a:pt x="3386" y="7107"/>
                    <a:pt x="3392" y="7111"/>
                  </a:cubicBezTo>
                  <a:cubicBezTo>
                    <a:pt x="3419" y="7126"/>
                    <a:pt x="3448" y="7133"/>
                    <a:pt x="3476" y="7133"/>
                  </a:cubicBezTo>
                  <a:cubicBezTo>
                    <a:pt x="3528" y="7133"/>
                    <a:pt x="3579" y="7109"/>
                    <a:pt x="3612" y="7064"/>
                  </a:cubicBezTo>
                  <a:cubicBezTo>
                    <a:pt x="3669" y="6990"/>
                    <a:pt x="3655" y="6885"/>
                    <a:pt x="3581" y="6828"/>
                  </a:cubicBezTo>
                  <a:cubicBezTo>
                    <a:pt x="3369" y="6666"/>
                    <a:pt x="3065" y="6433"/>
                    <a:pt x="2904" y="6295"/>
                  </a:cubicBezTo>
                  <a:lnTo>
                    <a:pt x="3750" y="5213"/>
                  </a:lnTo>
                  <a:cubicBezTo>
                    <a:pt x="3878" y="5338"/>
                    <a:pt x="4049" y="5449"/>
                    <a:pt x="4171" y="5520"/>
                  </a:cubicBezTo>
                  <a:cubicBezTo>
                    <a:pt x="4289" y="5590"/>
                    <a:pt x="4380" y="5635"/>
                    <a:pt x="4390" y="5641"/>
                  </a:cubicBezTo>
                  <a:cubicBezTo>
                    <a:pt x="4413" y="5651"/>
                    <a:pt x="4439" y="5656"/>
                    <a:pt x="4465" y="5656"/>
                  </a:cubicBezTo>
                  <a:cubicBezTo>
                    <a:pt x="4484" y="5656"/>
                    <a:pt x="4503" y="5653"/>
                    <a:pt x="4522" y="5648"/>
                  </a:cubicBezTo>
                  <a:cubicBezTo>
                    <a:pt x="4562" y="5631"/>
                    <a:pt x="4600" y="5601"/>
                    <a:pt x="4616" y="5560"/>
                  </a:cubicBezTo>
                  <a:cubicBezTo>
                    <a:pt x="4636" y="5520"/>
                    <a:pt x="4640" y="5476"/>
                    <a:pt x="4623" y="5432"/>
                  </a:cubicBezTo>
                  <a:cubicBezTo>
                    <a:pt x="4609" y="5388"/>
                    <a:pt x="4575" y="5351"/>
                    <a:pt x="4539" y="5335"/>
                  </a:cubicBezTo>
                  <a:cubicBezTo>
                    <a:pt x="4346" y="5240"/>
                    <a:pt x="4087" y="5081"/>
                    <a:pt x="3962" y="4943"/>
                  </a:cubicBezTo>
                  <a:lnTo>
                    <a:pt x="5860" y="2523"/>
                  </a:lnTo>
                  <a:cubicBezTo>
                    <a:pt x="5894" y="2475"/>
                    <a:pt x="5904" y="2418"/>
                    <a:pt x="5887" y="2364"/>
                  </a:cubicBezTo>
                  <a:cubicBezTo>
                    <a:pt x="5748" y="1933"/>
                    <a:pt x="5796" y="1488"/>
                    <a:pt x="6019" y="1104"/>
                  </a:cubicBezTo>
                  <a:cubicBezTo>
                    <a:pt x="6227" y="749"/>
                    <a:pt x="6565" y="493"/>
                    <a:pt x="6966" y="388"/>
                  </a:cubicBezTo>
                  <a:cubicBezTo>
                    <a:pt x="7096" y="355"/>
                    <a:pt x="7228" y="338"/>
                    <a:pt x="7359" y="338"/>
                  </a:cubicBezTo>
                  <a:close/>
                  <a:moveTo>
                    <a:pt x="7359" y="313"/>
                  </a:moveTo>
                  <a:cubicBezTo>
                    <a:pt x="7226" y="313"/>
                    <a:pt x="7091" y="330"/>
                    <a:pt x="6959" y="365"/>
                  </a:cubicBezTo>
                  <a:cubicBezTo>
                    <a:pt x="6551" y="469"/>
                    <a:pt x="6210" y="729"/>
                    <a:pt x="5995" y="1090"/>
                  </a:cubicBezTo>
                  <a:cubicBezTo>
                    <a:pt x="5769" y="1481"/>
                    <a:pt x="5722" y="1936"/>
                    <a:pt x="5863" y="2374"/>
                  </a:cubicBezTo>
                  <a:cubicBezTo>
                    <a:pt x="5877" y="2418"/>
                    <a:pt x="5867" y="2469"/>
                    <a:pt x="5840" y="2506"/>
                  </a:cubicBezTo>
                  <a:lnTo>
                    <a:pt x="3932" y="4940"/>
                  </a:lnTo>
                  <a:lnTo>
                    <a:pt x="3925" y="4947"/>
                  </a:lnTo>
                  <a:lnTo>
                    <a:pt x="3935" y="4953"/>
                  </a:lnTo>
                  <a:cubicBezTo>
                    <a:pt x="4060" y="5095"/>
                    <a:pt x="4329" y="5260"/>
                    <a:pt x="4528" y="5358"/>
                  </a:cubicBezTo>
                  <a:cubicBezTo>
                    <a:pt x="4559" y="5375"/>
                    <a:pt x="4586" y="5402"/>
                    <a:pt x="4600" y="5439"/>
                  </a:cubicBezTo>
                  <a:cubicBezTo>
                    <a:pt x="4612" y="5476"/>
                    <a:pt x="4609" y="5517"/>
                    <a:pt x="4592" y="5550"/>
                  </a:cubicBezTo>
                  <a:cubicBezTo>
                    <a:pt x="4575" y="5584"/>
                    <a:pt x="4549" y="5607"/>
                    <a:pt x="4511" y="5621"/>
                  </a:cubicBezTo>
                  <a:cubicBezTo>
                    <a:pt x="4496" y="5627"/>
                    <a:pt x="4481" y="5629"/>
                    <a:pt x="4466" y="5629"/>
                  </a:cubicBezTo>
                  <a:cubicBezTo>
                    <a:pt x="4444" y="5629"/>
                    <a:pt x="4424" y="5624"/>
                    <a:pt x="4404" y="5614"/>
                  </a:cubicBezTo>
                  <a:cubicBezTo>
                    <a:pt x="4393" y="5610"/>
                    <a:pt x="4303" y="5567"/>
                    <a:pt x="4184" y="5500"/>
                  </a:cubicBezTo>
                  <a:cubicBezTo>
                    <a:pt x="4060" y="5425"/>
                    <a:pt x="3884" y="5311"/>
                    <a:pt x="3756" y="5182"/>
                  </a:cubicBezTo>
                  <a:lnTo>
                    <a:pt x="3746" y="5173"/>
                  </a:lnTo>
                  <a:lnTo>
                    <a:pt x="2866" y="6298"/>
                  </a:lnTo>
                  <a:lnTo>
                    <a:pt x="2876" y="6305"/>
                  </a:lnTo>
                  <a:cubicBezTo>
                    <a:pt x="3038" y="6444"/>
                    <a:pt x="3345" y="6682"/>
                    <a:pt x="3564" y="6848"/>
                  </a:cubicBezTo>
                  <a:cubicBezTo>
                    <a:pt x="3625" y="6895"/>
                    <a:pt x="3638" y="6986"/>
                    <a:pt x="3591" y="7051"/>
                  </a:cubicBezTo>
                  <a:cubicBezTo>
                    <a:pt x="3563" y="7087"/>
                    <a:pt x="3520" y="7107"/>
                    <a:pt x="3477" y="7107"/>
                  </a:cubicBezTo>
                  <a:cubicBezTo>
                    <a:pt x="3453" y="7107"/>
                    <a:pt x="3428" y="7100"/>
                    <a:pt x="3406" y="7087"/>
                  </a:cubicBezTo>
                  <a:cubicBezTo>
                    <a:pt x="3399" y="7084"/>
                    <a:pt x="3396" y="7081"/>
                    <a:pt x="3392" y="7077"/>
                  </a:cubicBezTo>
                  <a:cubicBezTo>
                    <a:pt x="3315" y="7020"/>
                    <a:pt x="2927" y="6723"/>
                    <a:pt x="2698" y="6531"/>
                  </a:cubicBezTo>
                  <a:lnTo>
                    <a:pt x="2688" y="6525"/>
                  </a:lnTo>
                  <a:lnTo>
                    <a:pt x="1849" y="7597"/>
                  </a:lnTo>
                  <a:lnTo>
                    <a:pt x="1855" y="7603"/>
                  </a:lnTo>
                  <a:cubicBezTo>
                    <a:pt x="2165" y="7974"/>
                    <a:pt x="2462" y="8092"/>
                    <a:pt x="2519" y="8112"/>
                  </a:cubicBezTo>
                  <a:lnTo>
                    <a:pt x="2519" y="8115"/>
                  </a:lnTo>
                  <a:cubicBezTo>
                    <a:pt x="2557" y="8126"/>
                    <a:pt x="2586" y="8149"/>
                    <a:pt x="2603" y="8183"/>
                  </a:cubicBezTo>
                  <a:cubicBezTo>
                    <a:pt x="2624" y="8217"/>
                    <a:pt x="2627" y="8257"/>
                    <a:pt x="2617" y="8294"/>
                  </a:cubicBezTo>
                  <a:cubicBezTo>
                    <a:pt x="2597" y="8355"/>
                    <a:pt x="2540" y="8395"/>
                    <a:pt x="2479" y="8395"/>
                  </a:cubicBezTo>
                  <a:cubicBezTo>
                    <a:pt x="2466" y="8395"/>
                    <a:pt x="2452" y="8393"/>
                    <a:pt x="2438" y="8389"/>
                  </a:cubicBezTo>
                  <a:cubicBezTo>
                    <a:pt x="2435" y="8389"/>
                    <a:pt x="2341" y="8361"/>
                    <a:pt x="2199" y="8277"/>
                  </a:cubicBezTo>
                  <a:cubicBezTo>
                    <a:pt x="2071" y="8204"/>
                    <a:pt x="1879" y="8065"/>
                    <a:pt x="1676" y="7840"/>
                  </a:cubicBezTo>
                  <a:lnTo>
                    <a:pt x="1667" y="7826"/>
                  </a:lnTo>
                  <a:lnTo>
                    <a:pt x="388" y="9458"/>
                  </a:lnTo>
                  <a:lnTo>
                    <a:pt x="385" y="9464"/>
                  </a:lnTo>
                  <a:lnTo>
                    <a:pt x="1396" y="10108"/>
                  </a:lnTo>
                  <a:lnTo>
                    <a:pt x="1936" y="10479"/>
                  </a:lnTo>
                  <a:lnTo>
                    <a:pt x="7371" y="3517"/>
                  </a:lnTo>
                  <a:cubicBezTo>
                    <a:pt x="7394" y="3483"/>
                    <a:pt x="7431" y="3466"/>
                    <a:pt x="7472" y="3463"/>
                  </a:cubicBezTo>
                  <a:cubicBezTo>
                    <a:pt x="7990" y="3423"/>
                    <a:pt x="8456" y="3133"/>
                    <a:pt x="8719" y="2688"/>
                  </a:cubicBezTo>
                  <a:cubicBezTo>
                    <a:pt x="8931" y="2327"/>
                    <a:pt x="8989" y="1902"/>
                    <a:pt x="8884" y="1494"/>
                  </a:cubicBezTo>
                  <a:cubicBezTo>
                    <a:pt x="8776" y="1083"/>
                    <a:pt x="8520" y="743"/>
                    <a:pt x="8156" y="530"/>
                  </a:cubicBezTo>
                  <a:cubicBezTo>
                    <a:pt x="7910" y="387"/>
                    <a:pt x="7636" y="313"/>
                    <a:pt x="7359" y="313"/>
                  </a:cubicBezTo>
                  <a:close/>
                  <a:moveTo>
                    <a:pt x="7360" y="28"/>
                  </a:moveTo>
                  <a:cubicBezTo>
                    <a:pt x="7690" y="28"/>
                    <a:pt x="8014" y="116"/>
                    <a:pt x="8301" y="281"/>
                  </a:cubicBezTo>
                  <a:cubicBezTo>
                    <a:pt x="8729" y="533"/>
                    <a:pt x="9036" y="938"/>
                    <a:pt x="9160" y="1420"/>
                  </a:cubicBezTo>
                  <a:cubicBezTo>
                    <a:pt x="9285" y="1902"/>
                    <a:pt x="9218" y="2405"/>
                    <a:pt x="8965" y="2833"/>
                  </a:cubicBezTo>
                  <a:cubicBezTo>
                    <a:pt x="8669" y="3335"/>
                    <a:pt x="8146" y="3676"/>
                    <a:pt x="7562" y="3740"/>
                  </a:cubicBezTo>
                  <a:lnTo>
                    <a:pt x="7559" y="3743"/>
                  </a:lnTo>
                  <a:lnTo>
                    <a:pt x="2078" y="10759"/>
                  </a:lnTo>
                  <a:cubicBezTo>
                    <a:pt x="2050" y="10795"/>
                    <a:pt x="2008" y="10814"/>
                    <a:pt x="1965" y="10814"/>
                  </a:cubicBezTo>
                  <a:cubicBezTo>
                    <a:pt x="1940" y="10814"/>
                    <a:pt x="1915" y="10808"/>
                    <a:pt x="1892" y="10796"/>
                  </a:cubicBezTo>
                  <a:cubicBezTo>
                    <a:pt x="1892" y="10793"/>
                    <a:pt x="1889" y="10793"/>
                    <a:pt x="1885" y="10789"/>
                  </a:cubicBezTo>
                  <a:lnTo>
                    <a:pt x="1238" y="10348"/>
                  </a:lnTo>
                  <a:lnTo>
                    <a:pt x="98" y="9620"/>
                  </a:lnTo>
                  <a:cubicBezTo>
                    <a:pt x="65" y="9599"/>
                    <a:pt x="41" y="9562"/>
                    <a:pt x="35" y="9525"/>
                  </a:cubicBezTo>
                  <a:cubicBezTo>
                    <a:pt x="28" y="9484"/>
                    <a:pt x="38" y="9444"/>
                    <a:pt x="61" y="9410"/>
                  </a:cubicBezTo>
                  <a:lnTo>
                    <a:pt x="1521" y="7549"/>
                  </a:lnTo>
                  <a:lnTo>
                    <a:pt x="1521" y="7546"/>
                  </a:lnTo>
                  <a:cubicBezTo>
                    <a:pt x="1531" y="7519"/>
                    <a:pt x="1548" y="7492"/>
                    <a:pt x="1572" y="7475"/>
                  </a:cubicBezTo>
                  <a:cubicBezTo>
                    <a:pt x="1575" y="7471"/>
                    <a:pt x="1582" y="7468"/>
                    <a:pt x="1586" y="7465"/>
                  </a:cubicBezTo>
                  <a:lnTo>
                    <a:pt x="1589" y="7465"/>
                  </a:lnTo>
                  <a:lnTo>
                    <a:pt x="2512" y="6282"/>
                  </a:lnTo>
                  <a:lnTo>
                    <a:pt x="2516" y="6278"/>
                  </a:lnTo>
                  <a:cubicBezTo>
                    <a:pt x="2519" y="6245"/>
                    <a:pt x="2536" y="6214"/>
                    <a:pt x="2563" y="6191"/>
                  </a:cubicBezTo>
                  <a:cubicBezTo>
                    <a:pt x="2573" y="6181"/>
                    <a:pt x="2586" y="6174"/>
                    <a:pt x="2603" y="6167"/>
                  </a:cubicBezTo>
                  <a:lnTo>
                    <a:pt x="5563" y="2391"/>
                  </a:lnTo>
                  <a:lnTo>
                    <a:pt x="5566" y="2388"/>
                  </a:lnTo>
                  <a:lnTo>
                    <a:pt x="5566" y="2381"/>
                  </a:lnTo>
                  <a:cubicBezTo>
                    <a:pt x="5432" y="1896"/>
                    <a:pt x="5499" y="1373"/>
                    <a:pt x="5748" y="945"/>
                  </a:cubicBezTo>
                  <a:cubicBezTo>
                    <a:pt x="6083" y="379"/>
                    <a:pt x="6699" y="28"/>
                    <a:pt x="7360" y="28"/>
                  </a:cubicBezTo>
                  <a:close/>
                  <a:moveTo>
                    <a:pt x="7359" y="0"/>
                  </a:moveTo>
                  <a:cubicBezTo>
                    <a:pt x="6710" y="0"/>
                    <a:pt x="6078" y="334"/>
                    <a:pt x="5725" y="931"/>
                  </a:cubicBezTo>
                  <a:cubicBezTo>
                    <a:pt x="5476" y="1363"/>
                    <a:pt x="5405" y="1893"/>
                    <a:pt x="5540" y="2381"/>
                  </a:cubicBezTo>
                  <a:lnTo>
                    <a:pt x="2586" y="6144"/>
                  </a:lnTo>
                  <a:cubicBezTo>
                    <a:pt x="2573" y="6150"/>
                    <a:pt x="2560" y="6161"/>
                    <a:pt x="2546" y="6174"/>
                  </a:cubicBezTo>
                  <a:cubicBezTo>
                    <a:pt x="2516" y="6197"/>
                    <a:pt x="2496" y="6231"/>
                    <a:pt x="2489" y="6271"/>
                  </a:cubicBezTo>
                  <a:lnTo>
                    <a:pt x="1569" y="7445"/>
                  </a:lnTo>
                  <a:cubicBezTo>
                    <a:pt x="1565" y="7448"/>
                    <a:pt x="1561" y="7451"/>
                    <a:pt x="1558" y="7451"/>
                  </a:cubicBezTo>
                  <a:cubicBezTo>
                    <a:pt x="1528" y="7475"/>
                    <a:pt x="1508" y="7502"/>
                    <a:pt x="1497" y="7536"/>
                  </a:cubicBezTo>
                  <a:lnTo>
                    <a:pt x="41" y="9393"/>
                  </a:lnTo>
                  <a:cubicBezTo>
                    <a:pt x="11" y="9430"/>
                    <a:pt x="1" y="9481"/>
                    <a:pt x="8" y="9528"/>
                  </a:cubicBezTo>
                  <a:cubicBezTo>
                    <a:pt x="14" y="9575"/>
                    <a:pt x="44" y="9615"/>
                    <a:pt x="85" y="9643"/>
                  </a:cubicBezTo>
                  <a:lnTo>
                    <a:pt x="1222" y="10368"/>
                  </a:lnTo>
                  <a:lnTo>
                    <a:pt x="1872" y="10813"/>
                  </a:lnTo>
                  <a:cubicBezTo>
                    <a:pt x="1875" y="10813"/>
                    <a:pt x="1875" y="10816"/>
                    <a:pt x="1879" y="10819"/>
                  </a:cubicBezTo>
                  <a:cubicBezTo>
                    <a:pt x="1905" y="10833"/>
                    <a:pt x="1936" y="10840"/>
                    <a:pt x="1966" y="10840"/>
                  </a:cubicBezTo>
                  <a:cubicBezTo>
                    <a:pt x="2017" y="10840"/>
                    <a:pt x="2067" y="10816"/>
                    <a:pt x="2101" y="10776"/>
                  </a:cubicBezTo>
                  <a:lnTo>
                    <a:pt x="7573" y="3766"/>
                  </a:lnTo>
                  <a:cubicBezTo>
                    <a:pt x="8160" y="3699"/>
                    <a:pt x="8689" y="3355"/>
                    <a:pt x="8989" y="2847"/>
                  </a:cubicBezTo>
                  <a:cubicBezTo>
                    <a:pt x="9241" y="2411"/>
                    <a:pt x="9313" y="1902"/>
                    <a:pt x="9187" y="1414"/>
                  </a:cubicBezTo>
                  <a:cubicBezTo>
                    <a:pt x="9059" y="925"/>
                    <a:pt x="8749" y="513"/>
                    <a:pt x="8314" y="261"/>
                  </a:cubicBezTo>
                  <a:cubicBezTo>
                    <a:pt x="8014" y="84"/>
                    <a:pt x="7684" y="0"/>
                    <a:pt x="735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385;p33">
              <a:extLst>
                <a:ext uri="{FF2B5EF4-FFF2-40B4-BE49-F238E27FC236}">
                  <a16:creationId xmlns:a16="http://schemas.microsoft.com/office/drawing/2014/main" id="{0152DC3D-84BD-8842-899F-32DA7C713A45}"/>
                </a:ext>
              </a:extLst>
            </p:cNvPr>
            <p:cNvSpPr/>
            <p:nvPr/>
          </p:nvSpPr>
          <p:spPr>
            <a:xfrm>
              <a:off x="5113575" y="2959900"/>
              <a:ext cx="98125" cy="902125"/>
            </a:xfrm>
            <a:custGeom>
              <a:avLst/>
              <a:gdLst/>
              <a:ahLst/>
              <a:cxnLst/>
              <a:rect l="l" t="t" r="r" b="b"/>
              <a:pathLst>
                <a:path w="3925" h="36085" extrusionOk="0">
                  <a:moveTo>
                    <a:pt x="260" y="1"/>
                  </a:moveTo>
                  <a:cubicBezTo>
                    <a:pt x="253" y="1"/>
                    <a:pt x="245" y="1"/>
                    <a:pt x="237" y="2"/>
                  </a:cubicBezTo>
                  <a:cubicBezTo>
                    <a:pt x="105" y="2"/>
                    <a:pt x="1" y="96"/>
                    <a:pt x="1" y="207"/>
                  </a:cubicBezTo>
                  <a:cubicBezTo>
                    <a:pt x="253" y="14118"/>
                    <a:pt x="847" y="28071"/>
                    <a:pt x="3429" y="35936"/>
                  </a:cubicBezTo>
                  <a:cubicBezTo>
                    <a:pt x="3460" y="36024"/>
                    <a:pt x="3554" y="36085"/>
                    <a:pt x="3655" y="36085"/>
                  </a:cubicBezTo>
                  <a:cubicBezTo>
                    <a:pt x="3679" y="36085"/>
                    <a:pt x="3699" y="36081"/>
                    <a:pt x="3722" y="36078"/>
                  </a:cubicBezTo>
                  <a:cubicBezTo>
                    <a:pt x="3850" y="36048"/>
                    <a:pt x="3925" y="35933"/>
                    <a:pt x="3888" y="35825"/>
                  </a:cubicBezTo>
                  <a:cubicBezTo>
                    <a:pt x="1319" y="28007"/>
                    <a:pt x="729" y="14084"/>
                    <a:pt x="480" y="204"/>
                  </a:cubicBezTo>
                  <a:cubicBezTo>
                    <a:pt x="476" y="96"/>
                    <a:pt x="378" y="1"/>
                    <a:pt x="26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386;p33">
              <a:extLst>
                <a:ext uri="{FF2B5EF4-FFF2-40B4-BE49-F238E27FC236}">
                  <a16:creationId xmlns:a16="http://schemas.microsoft.com/office/drawing/2014/main" id="{05717542-0C9C-D34E-85B4-DB35D1907E25}"/>
                </a:ext>
              </a:extLst>
            </p:cNvPr>
            <p:cNvSpPr/>
            <p:nvPr/>
          </p:nvSpPr>
          <p:spPr>
            <a:xfrm>
              <a:off x="5113425" y="2959675"/>
              <a:ext cx="97950" cy="902525"/>
            </a:xfrm>
            <a:custGeom>
              <a:avLst/>
              <a:gdLst/>
              <a:ahLst/>
              <a:cxnLst/>
              <a:rect l="l" t="t" r="r" b="b"/>
              <a:pathLst>
                <a:path w="3918" h="36101" extrusionOk="0">
                  <a:moveTo>
                    <a:pt x="266" y="17"/>
                  </a:moveTo>
                  <a:cubicBezTo>
                    <a:pt x="317" y="17"/>
                    <a:pt x="367" y="38"/>
                    <a:pt x="408" y="72"/>
                  </a:cubicBezTo>
                  <a:cubicBezTo>
                    <a:pt x="448" y="109"/>
                    <a:pt x="475" y="159"/>
                    <a:pt x="475" y="213"/>
                  </a:cubicBezTo>
                  <a:cubicBezTo>
                    <a:pt x="728" y="14093"/>
                    <a:pt x="1315" y="28016"/>
                    <a:pt x="3887" y="35837"/>
                  </a:cubicBezTo>
                  <a:cubicBezTo>
                    <a:pt x="3900" y="35881"/>
                    <a:pt x="3897" y="35932"/>
                    <a:pt x="3873" y="35973"/>
                  </a:cubicBezTo>
                  <a:cubicBezTo>
                    <a:pt x="3843" y="36026"/>
                    <a:pt x="3792" y="36063"/>
                    <a:pt x="3728" y="36077"/>
                  </a:cubicBezTo>
                  <a:cubicBezTo>
                    <a:pt x="3707" y="36082"/>
                    <a:pt x="3686" y="36084"/>
                    <a:pt x="3665" y="36084"/>
                  </a:cubicBezTo>
                  <a:cubicBezTo>
                    <a:pt x="3561" y="36084"/>
                    <a:pt x="3470" y="36026"/>
                    <a:pt x="3442" y="35942"/>
                  </a:cubicBezTo>
                  <a:cubicBezTo>
                    <a:pt x="859" y="28080"/>
                    <a:pt x="270" y="14127"/>
                    <a:pt x="16" y="216"/>
                  </a:cubicBezTo>
                  <a:cubicBezTo>
                    <a:pt x="13" y="170"/>
                    <a:pt x="33" y="125"/>
                    <a:pt x="67" y="89"/>
                  </a:cubicBezTo>
                  <a:cubicBezTo>
                    <a:pt x="111" y="44"/>
                    <a:pt x="175" y="17"/>
                    <a:pt x="243" y="17"/>
                  </a:cubicBezTo>
                  <a:close/>
                  <a:moveTo>
                    <a:pt x="255" y="0"/>
                  </a:moveTo>
                  <a:cubicBezTo>
                    <a:pt x="251" y="0"/>
                    <a:pt x="247" y="0"/>
                    <a:pt x="243" y="0"/>
                  </a:cubicBezTo>
                  <a:cubicBezTo>
                    <a:pt x="168" y="4"/>
                    <a:pt x="101" y="31"/>
                    <a:pt x="57" y="78"/>
                  </a:cubicBezTo>
                  <a:cubicBezTo>
                    <a:pt x="20" y="115"/>
                    <a:pt x="0" y="165"/>
                    <a:pt x="0" y="216"/>
                  </a:cubicBezTo>
                  <a:cubicBezTo>
                    <a:pt x="253" y="14127"/>
                    <a:pt x="842" y="28084"/>
                    <a:pt x="3428" y="35945"/>
                  </a:cubicBezTo>
                  <a:cubicBezTo>
                    <a:pt x="3455" y="36036"/>
                    <a:pt x="3553" y="36100"/>
                    <a:pt x="3661" y="36100"/>
                  </a:cubicBezTo>
                  <a:cubicBezTo>
                    <a:pt x="3685" y="36100"/>
                    <a:pt x="3708" y="36100"/>
                    <a:pt x="3732" y="36094"/>
                  </a:cubicBezTo>
                  <a:cubicBezTo>
                    <a:pt x="3799" y="36077"/>
                    <a:pt x="3856" y="36036"/>
                    <a:pt x="3887" y="35982"/>
                  </a:cubicBezTo>
                  <a:cubicBezTo>
                    <a:pt x="3914" y="35935"/>
                    <a:pt x="3917" y="35881"/>
                    <a:pt x="3900" y="35831"/>
                  </a:cubicBezTo>
                  <a:cubicBezTo>
                    <a:pt x="1331" y="28013"/>
                    <a:pt x="745" y="14093"/>
                    <a:pt x="492" y="210"/>
                  </a:cubicBezTo>
                  <a:cubicBezTo>
                    <a:pt x="489" y="156"/>
                    <a:pt x="461" y="102"/>
                    <a:pt x="418" y="61"/>
                  </a:cubicBezTo>
                  <a:cubicBezTo>
                    <a:pt x="371" y="20"/>
                    <a:pt x="312" y="0"/>
                    <a:pt x="25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387;p33">
              <a:extLst>
                <a:ext uri="{FF2B5EF4-FFF2-40B4-BE49-F238E27FC236}">
                  <a16:creationId xmlns:a16="http://schemas.microsoft.com/office/drawing/2014/main" id="{2E3B263A-12E9-574C-9E18-3AECA593931B}"/>
                </a:ext>
              </a:extLst>
            </p:cNvPr>
            <p:cNvSpPr/>
            <p:nvPr/>
          </p:nvSpPr>
          <p:spPr>
            <a:xfrm>
              <a:off x="4539350" y="2045500"/>
              <a:ext cx="593700" cy="689175"/>
            </a:xfrm>
            <a:custGeom>
              <a:avLst/>
              <a:gdLst/>
              <a:ahLst/>
              <a:cxnLst/>
              <a:rect l="l" t="t" r="r" b="b"/>
              <a:pathLst>
                <a:path w="23748" h="27567" extrusionOk="0">
                  <a:moveTo>
                    <a:pt x="4837" y="1"/>
                  </a:moveTo>
                  <a:cubicBezTo>
                    <a:pt x="2665" y="1"/>
                    <a:pt x="958" y="430"/>
                    <a:pt x="89" y="1260"/>
                  </a:cubicBezTo>
                  <a:cubicBezTo>
                    <a:pt x="1" y="1345"/>
                    <a:pt x="8" y="1472"/>
                    <a:pt x="106" y="1550"/>
                  </a:cubicBezTo>
                  <a:cubicBezTo>
                    <a:pt x="151" y="1584"/>
                    <a:pt x="207" y="1601"/>
                    <a:pt x="263" y="1601"/>
                  </a:cubicBezTo>
                  <a:cubicBezTo>
                    <a:pt x="328" y="1601"/>
                    <a:pt x="394" y="1578"/>
                    <a:pt x="443" y="1533"/>
                  </a:cubicBezTo>
                  <a:cubicBezTo>
                    <a:pt x="1214" y="794"/>
                    <a:pt x="2809" y="413"/>
                    <a:pt x="4836" y="413"/>
                  </a:cubicBezTo>
                  <a:cubicBezTo>
                    <a:pt x="6211" y="413"/>
                    <a:pt x="7784" y="588"/>
                    <a:pt x="9434" y="946"/>
                  </a:cubicBezTo>
                  <a:cubicBezTo>
                    <a:pt x="14329" y="2015"/>
                    <a:pt x="20519" y="4979"/>
                    <a:pt x="21860" y="9817"/>
                  </a:cubicBezTo>
                  <a:cubicBezTo>
                    <a:pt x="22707" y="12874"/>
                    <a:pt x="23037" y="19044"/>
                    <a:pt x="23267" y="27367"/>
                  </a:cubicBezTo>
                  <a:cubicBezTo>
                    <a:pt x="23270" y="27479"/>
                    <a:pt x="23377" y="27566"/>
                    <a:pt x="23505" y="27566"/>
                  </a:cubicBezTo>
                  <a:lnTo>
                    <a:pt x="23513" y="27566"/>
                  </a:lnTo>
                  <a:cubicBezTo>
                    <a:pt x="23644" y="27563"/>
                    <a:pt x="23748" y="27468"/>
                    <a:pt x="23745" y="27357"/>
                  </a:cubicBezTo>
                  <a:cubicBezTo>
                    <a:pt x="23513" y="19010"/>
                    <a:pt x="23182" y="12817"/>
                    <a:pt x="22326" y="9722"/>
                  </a:cubicBezTo>
                  <a:cubicBezTo>
                    <a:pt x="20936" y="4712"/>
                    <a:pt x="14815" y="1702"/>
                    <a:pt x="9552" y="552"/>
                  </a:cubicBezTo>
                  <a:cubicBezTo>
                    <a:pt x="7853" y="182"/>
                    <a:pt x="6247" y="1"/>
                    <a:pt x="483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388;p33">
              <a:extLst>
                <a:ext uri="{FF2B5EF4-FFF2-40B4-BE49-F238E27FC236}">
                  <a16:creationId xmlns:a16="http://schemas.microsoft.com/office/drawing/2014/main" id="{12D0A9FB-A9A4-2E4D-AACA-207ADA7F15CA}"/>
                </a:ext>
              </a:extLst>
            </p:cNvPr>
            <p:cNvSpPr/>
            <p:nvPr/>
          </p:nvSpPr>
          <p:spPr>
            <a:xfrm>
              <a:off x="4539700" y="2045325"/>
              <a:ext cx="593475" cy="689525"/>
            </a:xfrm>
            <a:custGeom>
              <a:avLst/>
              <a:gdLst/>
              <a:ahLst/>
              <a:cxnLst/>
              <a:rect l="l" t="t" r="r" b="b"/>
              <a:pathLst>
                <a:path w="23739" h="27581" extrusionOk="0">
                  <a:moveTo>
                    <a:pt x="4815" y="17"/>
                  </a:moveTo>
                  <a:cubicBezTo>
                    <a:pt x="6226" y="17"/>
                    <a:pt x="7834" y="198"/>
                    <a:pt x="9534" y="569"/>
                  </a:cubicBezTo>
                  <a:cubicBezTo>
                    <a:pt x="14797" y="1716"/>
                    <a:pt x="20916" y="4726"/>
                    <a:pt x="22302" y="9732"/>
                  </a:cubicBezTo>
                  <a:cubicBezTo>
                    <a:pt x="23158" y="12824"/>
                    <a:pt x="23488" y="19017"/>
                    <a:pt x="23721" y="27364"/>
                  </a:cubicBezTo>
                  <a:cubicBezTo>
                    <a:pt x="23724" y="27411"/>
                    <a:pt x="23704" y="27455"/>
                    <a:pt x="23670" y="27492"/>
                  </a:cubicBezTo>
                  <a:cubicBezTo>
                    <a:pt x="23626" y="27536"/>
                    <a:pt x="23566" y="27563"/>
                    <a:pt x="23499" y="27567"/>
                  </a:cubicBezTo>
                  <a:lnTo>
                    <a:pt x="23491" y="27567"/>
                  </a:lnTo>
                  <a:cubicBezTo>
                    <a:pt x="23367" y="27567"/>
                    <a:pt x="23266" y="27479"/>
                    <a:pt x="23262" y="27374"/>
                  </a:cubicBezTo>
                  <a:cubicBezTo>
                    <a:pt x="23030" y="19051"/>
                    <a:pt x="22702" y="12881"/>
                    <a:pt x="21853" y="9824"/>
                  </a:cubicBezTo>
                  <a:cubicBezTo>
                    <a:pt x="20511" y="4979"/>
                    <a:pt x="14318" y="2016"/>
                    <a:pt x="9420" y="947"/>
                  </a:cubicBezTo>
                  <a:cubicBezTo>
                    <a:pt x="7771" y="586"/>
                    <a:pt x="6197" y="411"/>
                    <a:pt x="4821" y="411"/>
                  </a:cubicBezTo>
                  <a:cubicBezTo>
                    <a:pt x="2792" y="411"/>
                    <a:pt x="1197" y="795"/>
                    <a:pt x="422" y="1534"/>
                  </a:cubicBezTo>
                  <a:cubicBezTo>
                    <a:pt x="376" y="1578"/>
                    <a:pt x="314" y="1600"/>
                    <a:pt x="251" y="1600"/>
                  </a:cubicBezTo>
                  <a:cubicBezTo>
                    <a:pt x="196" y="1600"/>
                    <a:pt x="141" y="1583"/>
                    <a:pt x="95" y="1551"/>
                  </a:cubicBezTo>
                  <a:cubicBezTo>
                    <a:pt x="51" y="1513"/>
                    <a:pt x="24" y="1466"/>
                    <a:pt x="21" y="1412"/>
                  </a:cubicBezTo>
                  <a:cubicBezTo>
                    <a:pt x="18" y="1361"/>
                    <a:pt x="38" y="1311"/>
                    <a:pt x="78" y="1274"/>
                  </a:cubicBezTo>
                  <a:cubicBezTo>
                    <a:pt x="946" y="445"/>
                    <a:pt x="2649" y="17"/>
                    <a:pt x="4815" y="17"/>
                  </a:cubicBezTo>
                  <a:close/>
                  <a:moveTo>
                    <a:pt x="4817" y="0"/>
                  </a:moveTo>
                  <a:cubicBezTo>
                    <a:pt x="2646" y="0"/>
                    <a:pt x="938" y="429"/>
                    <a:pt x="68" y="1260"/>
                  </a:cubicBezTo>
                  <a:cubicBezTo>
                    <a:pt x="24" y="1305"/>
                    <a:pt x="1" y="1358"/>
                    <a:pt x="4" y="1412"/>
                  </a:cubicBezTo>
                  <a:cubicBezTo>
                    <a:pt x="7" y="1470"/>
                    <a:pt x="38" y="1523"/>
                    <a:pt x="85" y="1560"/>
                  </a:cubicBezTo>
                  <a:cubicBezTo>
                    <a:pt x="134" y="1598"/>
                    <a:pt x="194" y="1617"/>
                    <a:pt x="253" y="1617"/>
                  </a:cubicBezTo>
                  <a:cubicBezTo>
                    <a:pt x="319" y="1617"/>
                    <a:pt x="384" y="1594"/>
                    <a:pt x="432" y="1547"/>
                  </a:cubicBezTo>
                  <a:cubicBezTo>
                    <a:pt x="1203" y="810"/>
                    <a:pt x="2796" y="428"/>
                    <a:pt x="4820" y="428"/>
                  </a:cubicBezTo>
                  <a:cubicBezTo>
                    <a:pt x="6195" y="428"/>
                    <a:pt x="7767" y="604"/>
                    <a:pt x="9417" y="964"/>
                  </a:cubicBezTo>
                  <a:cubicBezTo>
                    <a:pt x="14312" y="2029"/>
                    <a:pt x="20498" y="4993"/>
                    <a:pt x="21840" y="9827"/>
                  </a:cubicBezTo>
                  <a:cubicBezTo>
                    <a:pt x="22686" y="12885"/>
                    <a:pt x="23013" y="19054"/>
                    <a:pt x="23245" y="27374"/>
                  </a:cubicBezTo>
                  <a:cubicBezTo>
                    <a:pt x="23249" y="27489"/>
                    <a:pt x="23357" y="27580"/>
                    <a:pt x="23491" y="27580"/>
                  </a:cubicBezTo>
                  <a:lnTo>
                    <a:pt x="23499" y="27580"/>
                  </a:lnTo>
                  <a:cubicBezTo>
                    <a:pt x="23569" y="27580"/>
                    <a:pt x="23637" y="27550"/>
                    <a:pt x="23684" y="27503"/>
                  </a:cubicBezTo>
                  <a:cubicBezTo>
                    <a:pt x="23721" y="27465"/>
                    <a:pt x="23738" y="27415"/>
                    <a:pt x="23738" y="27364"/>
                  </a:cubicBezTo>
                  <a:cubicBezTo>
                    <a:pt x="23505" y="19014"/>
                    <a:pt x="23175" y="12821"/>
                    <a:pt x="22318" y="9729"/>
                  </a:cubicBezTo>
                  <a:cubicBezTo>
                    <a:pt x="20930" y="4713"/>
                    <a:pt x="14807" y="1699"/>
                    <a:pt x="9538" y="552"/>
                  </a:cubicBezTo>
                  <a:cubicBezTo>
                    <a:pt x="7837" y="182"/>
                    <a:pt x="6229" y="0"/>
                    <a:pt x="481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89;p33">
              <a:extLst>
                <a:ext uri="{FF2B5EF4-FFF2-40B4-BE49-F238E27FC236}">
                  <a16:creationId xmlns:a16="http://schemas.microsoft.com/office/drawing/2014/main" id="{FB2CFDC5-C3B3-354D-9C1A-2A18BFE0E02A}"/>
                </a:ext>
              </a:extLst>
            </p:cNvPr>
            <p:cNvSpPr/>
            <p:nvPr/>
          </p:nvSpPr>
          <p:spPr>
            <a:xfrm>
              <a:off x="4539275" y="2156275"/>
              <a:ext cx="554450" cy="573925"/>
            </a:xfrm>
            <a:custGeom>
              <a:avLst/>
              <a:gdLst/>
              <a:ahLst/>
              <a:cxnLst/>
              <a:rect l="l" t="t" r="r" b="b"/>
              <a:pathLst>
                <a:path w="22178" h="22957" extrusionOk="0">
                  <a:moveTo>
                    <a:pt x="269" y="0"/>
                  </a:moveTo>
                  <a:cubicBezTo>
                    <a:pt x="243" y="0"/>
                    <a:pt x="216" y="4"/>
                    <a:pt x="190" y="12"/>
                  </a:cubicBezTo>
                  <a:cubicBezTo>
                    <a:pt x="64" y="46"/>
                    <a:pt x="1" y="164"/>
                    <a:pt x="41" y="268"/>
                  </a:cubicBezTo>
                  <a:cubicBezTo>
                    <a:pt x="112" y="450"/>
                    <a:pt x="7320" y="18268"/>
                    <a:pt x="21823" y="22943"/>
                  </a:cubicBezTo>
                  <a:cubicBezTo>
                    <a:pt x="21850" y="22953"/>
                    <a:pt x="21880" y="22956"/>
                    <a:pt x="21907" y="22956"/>
                  </a:cubicBezTo>
                  <a:cubicBezTo>
                    <a:pt x="22005" y="22956"/>
                    <a:pt x="22096" y="22906"/>
                    <a:pt x="22130" y="22825"/>
                  </a:cubicBezTo>
                  <a:cubicBezTo>
                    <a:pt x="22177" y="22721"/>
                    <a:pt x="22113" y="22603"/>
                    <a:pt x="21991" y="22562"/>
                  </a:cubicBezTo>
                  <a:cubicBezTo>
                    <a:pt x="7698" y="17954"/>
                    <a:pt x="564" y="315"/>
                    <a:pt x="493" y="139"/>
                  </a:cubicBezTo>
                  <a:cubicBezTo>
                    <a:pt x="461" y="54"/>
                    <a:pt x="369" y="0"/>
                    <a:pt x="26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390;p33">
              <a:extLst>
                <a:ext uri="{FF2B5EF4-FFF2-40B4-BE49-F238E27FC236}">
                  <a16:creationId xmlns:a16="http://schemas.microsoft.com/office/drawing/2014/main" id="{A263A5A4-9908-D84F-8422-6DBE9B66E8B1}"/>
                </a:ext>
              </a:extLst>
            </p:cNvPr>
            <p:cNvSpPr/>
            <p:nvPr/>
          </p:nvSpPr>
          <p:spPr>
            <a:xfrm>
              <a:off x="4539625" y="2156025"/>
              <a:ext cx="553675" cy="574350"/>
            </a:xfrm>
            <a:custGeom>
              <a:avLst/>
              <a:gdLst/>
              <a:ahLst/>
              <a:cxnLst/>
              <a:rect l="l" t="t" r="r" b="b"/>
              <a:pathLst>
                <a:path w="22147" h="22974" extrusionOk="0">
                  <a:moveTo>
                    <a:pt x="253" y="18"/>
                  </a:moveTo>
                  <a:cubicBezTo>
                    <a:pt x="351" y="18"/>
                    <a:pt x="439" y="69"/>
                    <a:pt x="472" y="149"/>
                  </a:cubicBezTo>
                  <a:cubicBezTo>
                    <a:pt x="489" y="197"/>
                    <a:pt x="2289" y="4667"/>
                    <a:pt x="5890" y="9704"/>
                  </a:cubicBezTo>
                  <a:cubicBezTo>
                    <a:pt x="7963" y="12606"/>
                    <a:pt x="10218" y="15115"/>
                    <a:pt x="12592" y="17154"/>
                  </a:cubicBezTo>
                  <a:cubicBezTo>
                    <a:pt x="15555" y="19703"/>
                    <a:pt x="18711" y="21527"/>
                    <a:pt x="21974" y="22579"/>
                  </a:cubicBezTo>
                  <a:cubicBezTo>
                    <a:pt x="22035" y="22599"/>
                    <a:pt x="22086" y="22639"/>
                    <a:pt x="22109" y="22694"/>
                  </a:cubicBezTo>
                  <a:cubicBezTo>
                    <a:pt x="22129" y="22737"/>
                    <a:pt x="22129" y="22788"/>
                    <a:pt x="22109" y="22832"/>
                  </a:cubicBezTo>
                  <a:cubicBezTo>
                    <a:pt x="22075" y="22910"/>
                    <a:pt x="21988" y="22960"/>
                    <a:pt x="21893" y="22960"/>
                  </a:cubicBezTo>
                  <a:cubicBezTo>
                    <a:pt x="21866" y="22960"/>
                    <a:pt x="21840" y="22953"/>
                    <a:pt x="21812" y="22946"/>
                  </a:cubicBezTo>
                  <a:cubicBezTo>
                    <a:pt x="14315" y="20529"/>
                    <a:pt x="8809" y="14531"/>
                    <a:pt x="5512" y="9927"/>
                  </a:cubicBezTo>
                  <a:cubicBezTo>
                    <a:pt x="1861" y="4822"/>
                    <a:pt x="54" y="322"/>
                    <a:pt x="34" y="275"/>
                  </a:cubicBezTo>
                  <a:cubicBezTo>
                    <a:pt x="17" y="230"/>
                    <a:pt x="21" y="180"/>
                    <a:pt x="41" y="136"/>
                  </a:cubicBezTo>
                  <a:cubicBezTo>
                    <a:pt x="67" y="86"/>
                    <a:pt x="118" y="45"/>
                    <a:pt x="179" y="28"/>
                  </a:cubicBezTo>
                  <a:cubicBezTo>
                    <a:pt x="203" y="22"/>
                    <a:pt x="229" y="18"/>
                    <a:pt x="253" y="18"/>
                  </a:cubicBezTo>
                  <a:close/>
                  <a:moveTo>
                    <a:pt x="256" y="1"/>
                  </a:moveTo>
                  <a:cubicBezTo>
                    <a:pt x="230" y="1"/>
                    <a:pt x="203" y="4"/>
                    <a:pt x="176" y="12"/>
                  </a:cubicBezTo>
                  <a:cubicBezTo>
                    <a:pt x="108" y="32"/>
                    <a:pt x="54" y="76"/>
                    <a:pt x="27" y="129"/>
                  </a:cubicBezTo>
                  <a:cubicBezTo>
                    <a:pt x="4" y="180"/>
                    <a:pt x="0" y="234"/>
                    <a:pt x="21" y="281"/>
                  </a:cubicBezTo>
                  <a:cubicBezTo>
                    <a:pt x="38" y="328"/>
                    <a:pt x="1847" y="4833"/>
                    <a:pt x="5499" y="9933"/>
                  </a:cubicBezTo>
                  <a:cubicBezTo>
                    <a:pt x="7603" y="12869"/>
                    <a:pt x="9885" y="15405"/>
                    <a:pt x="12292" y="17468"/>
                  </a:cubicBezTo>
                  <a:cubicBezTo>
                    <a:pt x="15296" y="20047"/>
                    <a:pt x="18495" y="21894"/>
                    <a:pt x="21806" y="22960"/>
                  </a:cubicBezTo>
                  <a:cubicBezTo>
                    <a:pt x="21836" y="22970"/>
                    <a:pt x="21866" y="22974"/>
                    <a:pt x="21893" y="22974"/>
                  </a:cubicBezTo>
                  <a:cubicBezTo>
                    <a:pt x="21994" y="22974"/>
                    <a:pt x="22089" y="22919"/>
                    <a:pt x="22123" y="22838"/>
                  </a:cubicBezTo>
                  <a:cubicBezTo>
                    <a:pt x="22146" y="22788"/>
                    <a:pt x="22146" y="22734"/>
                    <a:pt x="22123" y="22687"/>
                  </a:cubicBezTo>
                  <a:cubicBezTo>
                    <a:pt x="22099" y="22630"/>
                    <a:pt x="22045" y="22586"/>
                    <a:pt x="21981" y="22566"/>
                  </a:cubicBezTo>
                  <a:cubicBezTo>
                    <a:pt x="14591" y="20182"/>
                    <a:pt x="9157" y="14248"/>
                    <a:pt x="5900" y="9694"/>
                  </a:cubicBezTo>
                  <a:cubicBezTo>
                    <a:pt x="2306" y="4660"/>
                    <a:pt x="506" y="190"/>
                    <a:pt x="486" y="146"/>
                  </a:cubicBezTo>
                  <a:cubicBezTo>
                    <a:pt x="451" y="56"/>
                    <a:pt x="358" y="1"/>
                    <a:pt x="2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91;p33">
              <a:extLst>
                <a:ext uri="{FF2B5EF4-FFF2-40B4-BE49-F238E27FC236}">
                  <a16:creationId xmlns:a16="http://schemas.microsoft.com/office/drawing/2014/main" id="{2E3D0AE3-4B02-544A-B6CF-9200094D3832}"/>
                </a:ext>
              </a:extLst>
            </p:cNvPr>
            <p:cNvSpPr/>
            <p:nvPr/>
          </p:nvSpPr>
          <p:spPr>
            <a:xfrm>
              <a:off x="3911200" y="2975275"/>
              <a:ext cx="71000" cy="904700"/>
            </a:xfrm>
            <a:custGeom>
              <a:avLst/>
              <a:gdLst/>
              <a:ahLst/>
              <a:cxnLst/>
              <a:rect l="l" t="t" r="r" b="b"/>
              <a:pathLst>
                <a:path w="2840" h="36188" extrusionOk="0">
                  <a:moveTo>
                    <a:pt x="2334" y="0"/>
                  </a:moveTo>
                  <a:cubicBezTo>
                    <a:pt x="2332" y="0"/>
                    <a:pt x="2329" y="0"/>
                    <a:pt x="2327" y="0"/>
                  </a:cubicBezTo>
                  <a:cubicBezTo>
                    <a:pt x="2199" y="24"/>
                    <a:pt x="2092" y="98"/>
                    <a:pt x="2092" y="209"/>
                  </a:cubicBezTo>
                  <a:cubicBezTo>
                    <a:pt x="2364" y="14092"/>
                    <a:pt x="2304" y="28029"/>
                    <a:pt x="32" y="35938"/>
                  </a:cubicBezTo>
                  <a:cubicBezTo>
                    <a:pt x="1" y="36046"/>
                    <a:pt x="79" y="36158"/>
                    <a:pt x="206" y="36181"/>
                  </a:cubicBezTo>
                  <a:cubicBezTo>
                    <a:pt x="231" y="36184"/>
                    <a:pt x="251" y="36188"/>
                    <a:pt x="274" y="36188"/>
                  </a:cubicBezTo>
                  <a:cubicBezTo>
                    <a:pt x="375" y="36181"/>
                    <a:pt x="469" y="36120"/>
                    <a:pt x="497" y="36029"/>
                  </a:cubicBezTo>
                  <a:cubicBezTo>
                    <a:pt x="2779" y="28076"/>
                    <a:pt x="2840" y="14105"/>
                    <a:pt x="2567" y="196"/>
                  </a:cubicBezTo>
                  <a:cubicBezTo>
                    <a:pt x="2567" y="86"/>
                    <a:pt x="2463" y="0"/>
                    <a:pt x="2334"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392;p33">
              <a:extLst>
                <a:ext uri="{FF2B5EF4-FFF2-40B4-BE49-F238E27FC236}">
                  <a16:creationId xmlns:a16="http://schemas.microsoft.com/office/drawing/2014/main" id="{1D312F58-65EE-2847-8D47-E551FE5F984A}"/>
                </a:ext>
              </a:extLst>
            </p:cNvPr>
            <p:cNvSpPr/>
            <p:nvPr/>
          </p:nvSpPr>
          <p:spPr>
            <a:xfrm>
              <a:off x="3911475" y="2975025"/>
              <a:ext cx="70975" cy="905125"/>
            </a:xfrm>
            <a:custGeom>
              <a:avLst/>
              <a:gdLst/>
              <a:ahLst/>
              <a:cxnLst/>
              <a:rect l="l" t="t" r="r" b="b"/>
              <a:pathLst>
                <a:path w="2839" h="36205" extrusionOk="0">
                  <a:moveTo>
                    <a:pt x="2316" y="17"/>
                  </a:moveTo>
                  <a:cubicBezTo>
                    <a:pt x="2384" y="17"/>
                    <a:pt x="2448" y="37"/>
                    <a:pt x="2492" y="81"/>
                  </a:cubicBezTo>
                  <a:cubicBezTo>
                    <a:pt x="2529" y="115"/>
                    <a:pt x="2549" y="162"/>
                    <a:pt x="2549" y="206"/>
                  </a:cubicBezTo>
                  <a:cubicBezTo>
                    <a:pt x="2822" y="14115"/>
                    <a:pt x="2761" y="28083"/>
                    <a:pt x="475" y="36036"/>
                  </a:cubicBezTo>
                  <a:cubicBezTo>
                    <a:pt x="452" y="36123"/>
                    <a:pt x="355" y="36189"/>
                    <a:pt x="249" y="36189"/>
                  </a:cubicBezTo>
                  <a:cubicBezTo>
                    <a:pt x="233" y="36189"/>
                    <a:pt x="216" y="36187"/>
                    <a:pt x="199" y="36184"/>
                  </a:cubicBezTo>
                  <a:cubicBezTo>
                    <a:pt x="131" y="36171"/>
                    <a:pt x="78" y="36134"/>
                    <a:pt x="47" y="36083"/>
                  </a:cubicBezTo>
                  <a:cubicBezTo>
                    <a:pt x="24" y="36042"/>
                    <a:pt x="17" y="35995"/>
                    <a:pt x="30" y="35948"/>
                  </a:cubicBezTo>
                  <a:cubicBezTo>
                    <a:pt x="2303" y="28039"/>
                    <a:pt x="2364" y="14102"/>
                    <a:pt x="2090" y="219"/>
                  </a:cubicBezTo>
                  <a:cubicBezTo>
                    <a:pt x="2087" y="105"/>
                    <a:pt x="2205" y="41"/>
                    <a:pt x="2316" y="17"/>
                  </a:cubicBezTo>
                  <a:close/>
                  <a:moveTo>
                    <a:pt x="2313" y="1"/>
                  </a:moveTo>
                  <a:cubicBezTo>
                    <a:pt x="2195" y="24"/>
                    <a:pt x="2070" y="94"/>
                    <a:pt x="2073" y="219"/>
                  </a:cubicBezTo>
                  <a:cubicBezTo>
                    <a:pt x="2347" y="14102"/>
                    <a:pt x="2286" y="28036"/>
                    <a:pt x="13" y="35945"/>
                  </a:cubicBezTo>
                  <a:cubicBezTo>
                    <a:pt x="0" y="35995"/>
                    <a:pt x="7" y="36046"/>
                    <a:pt x="34" y="36093"/>
                  </a:cubicBezTo>
                  <a:cubicBezTo>
                    <a:pt x="68" y="36147"/>
                    <a:pt x="125" y="36184"/>
                    <a:pt x="195" y="36198"/>
                  </a:cubicBezTo>
                  <a:cubicBezTo>
                    <a:pt x="220" y="36204"/>
                    <a:pt x="240" y="36204"/>
                    <a:pt x="263" y="36204"/>
                  </a:cubicBezTo>
                  <a:cubicBezTo>
                    <a:pt x="371" y="36198"/>
                    <a:pt x="466" y="36130"/>
                    <a:pt x="492" y="36039"/>
                  </a:cubicBezTo>
                  <a:cubicBezTo>
                    <a:pt x="2775" y="28086"/>
                    <a:pt x="2839" y="14119"/>
                    <a:pt x="2566" y="206"/>
                  </a:cubicBezTo>
                  <a:cubicBezTo>
                    <a:pt x="2566" y="155"/>
                    <a:pt x="2542" y="108"/>
                    <a:pt x="2501" y="71"/>
                  </a:cubicBezTo>
                  <a:cubicBezTo>
                    <a:pt x="2454" y="24"/>
                    <a:pt x="2387" y="1"/>
                    <a:pt x="231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93;p33">
              <a:extLst>
                <a:ext uri="{FF2B5EF4-FFF2-40B4-BE49-F238E27FC236}">
                  <a16:creationId xmlns:a16="http://schemas.microsoft.com/office/drawing/2014/main" id="{0497D9DE-B86B-474C-B3E6-FDDBBF4CFF40}"/>
                </a:ext>
              </a:extLst>
            </p:cNvPr>
            <p:cNvSpPr/>
            <p:nvPr/>
          </p:nvSpPr>
          <p:spPr>
            <a:xfrm>
              <a:off x="3958925" y="2045500"/>
              <a:ext cx="593700" cy="689175"/>
            </a:xfrm>
            <a:custGeom>
              <a:avLst/>
              <a:gdLst/>
              <a:ahLst/>
              <a:cxnLst/>
              <a:rect l="l" t="t" r="r" b="b"/>
              <a:pathLst>
                <a:path w="23748" h="27567" extrusionOk="0">
                  <a:moveTo>
                    <a:pt x="18911" y="1"/>
                  </a:moveTo>
                  <a:cubicBezTo>
                    <a:pt x="17501" y="1"/>
                    <a:pt x="15895" y="182"/>
                    <a:pt x="14196" y="552"/>
                  </a:cubicBezTo>
                  <a:cubicBezTo>
                    <a:pt x="8931" y="1698"/>
                    <a:pt x="2812" y="4712"/>
                    <a:pt x="1423" y="9722"/>
                  </a:cubicBezTo>
                  <a:cubicBezTo>
                    <a:pt x="563" y="12817"/>
                    <a:pt x="236" y="19010"/>
                    <a:pt x="4" y="27357"/>
                  </a:cubicBezTo>
                  <a:cubicBezTo>
                    <a:pt x="1" y="27468"/>
                    <a:pt x="105" y="27563"/>
                    <a:pt x="236" y="27566"/>
                  </a:cubicBezTo>
                  <a:lnTo>
                    <a:pt x="239" y="27566"/>
                  </a:lnTo>
                  <a:cubicBezTo>
                    <a:pt x="371" y="27566"/>
                    <a:pt x="475" y="27479"/>
                    <a:pt x="479" y="27367"/>
                  </a:cubicBezTo>
                  <a:cubicBezTo>
                    <a:pt x="712" y="19044"/>
                    <a:pt x="1039" y="12874"/>
                    <a:pt x="1885" y="9817"/>
                  </a:cubicBezTo>
                  <a:cubicBezTo>
                    <a:pt x="3226" y="4979"/>
                    <a:pt x="9419" y="2015"/>
                    <a:pt x="14314" y="946"/>
                  </a:cubicBezTo>
                  <a:cubicBezTo>
                    <a:pt x="15963" y="588"/>
                    <a:pt x="17536" y="413"/>
                    <a:pt x="18910" y="413"/>
                  </a:cubicBezTo>
                  <a:cubicBezTo>
                    <a:pt x="20937" y="413"/>
                    <a:pt x="22533" y="794"/>
                    <a:pt x="23306" y="1533"/>
                  </a:cubicBezTo>
                  <a:cubicBezTo>
                    <a:pt x="23353" y="1578"/>
                    <a:pt x="23418" y="1601"/>
                    <a:pt x="23483" y="1601"/>
                  </a:cubicBezTo>
                  <a:cubicBezTo>
                    <a:pt x="23538" y="1601"/>
                    <a:pt x="23594" y="1584"/>
                    <a:pt x="23639" y="1550"/>
                  </a:cubicBezTo>
                  <a:cubicBezTo>
                    <a:pt x="23737" y="1472"/>
                    <a:pt x="23748" y="1345"/>
                    <a:pt x="23660" y="1260"/>
                  </a:cubicBezTo>
                  <a:cubicBezTo>
                    <a:pt x="22789" y="430"/>
                    <a:pt x="21082" y="1"/>
                    <a:pt x="1891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394;p33">
              <a:extLst>
                <a:ext uri="{FF2B5EF4-FFF2-40B4-BE49-F238E27FC236}">
                  <a16:creationId xmlns:a16="http://schemas.microsoft.com/office/drawing/2014/main" id="{ABC263BA-435D-BB41-AFE9-35FE3ED306FB}"/>
                </a:ext>
              </a:extLst>
            </p:cNvPr>
            <p:cNvSpPr/>
            <p:nvPr/>
          </p:nvSpPr>
          <p:spPr>
            <a:xfrm>
              <a:off x="3958750" y="2045325"/>
              <a:ext cx="593450" cy="689525"/>
            </a:xfrm>
            <a:custGeom>
              <a:avLst/>
              <a:gdLst/>
              <a:ahLst/>
              <a:cxnLst/>
              <a:rect l="l" t="t" r="r" b="b"/>
              <a:pathLst>
                <a:path w="23738" h="27581" extrusionOk="0">
                  <a:moveTo>
                    <a:pt x="18920" y="17"/>
                  </a:moveTo>
                  <a:cubicBezTo>
                    <a:pt x="21088" y="17"/>
                    <a:pt x="22794" y="445"/>
                    <a:pt x="23660" y="1274"/>
                  </a:cubicBezTo>
                  <a:cubicBezTo>
                    <a:pt x="23701" y="1311"/>
                    <a:pt x="23721" y="1361"/>
                    <a:pt x="23718" y="1412"/>
                  </a:cubicBezTo>
                  <a:cubicBezTo>
                    <a:pt x="23718" y="1466"/>
                    <a:pt x="23690" y="1513"/>
                    <a:pt x="23643" y="1551"/>
                  </a:cubicBezTo>
                  <a:cubicBezTo>
                    <a:pt x="23599" y="1583"/>
                    <a:pt x="23545" y="1599"/>
                    <a:pt x="23491" y="1599"/>
                  </a:cubicBezTo>
                  <a:cubicBezTo>
                    <a:pt x="23427" y="1599"/>
                    <a:pt x="23363" y="1577"/>
                    <a:pt x="23316" y="1534"/>
                  </a:cubicBezTo>
                  <a:cubicBezTo>
                    <a:pt x="22543" y="794"/>
                    <a:pt x="20946" y="412"/>
                    <a:pt x="18917" y="412"/>
                  </a:cubicBezTo>
                  <a:cubicBezTo>
                    <a:pt x="17542" y="412"/>
                    <a:pt x="15969" y="587"/>
                    <a:pt x="14318" y="947"/>
                  </a:cubicBezTo>
                  <a:cubicBezTo>
                    <a:pt x="9423" y="2016"/>
                    <a:pt x="3227" y="4979"/>
                    <a:pt x="1885" y="9824"/>
                  </a:cubicBezTo>
                  <a:cubicBezTo>
                    <a:pt x="1035" y="12881"/>
                    <a:pt x="708" y="19051"/>
                    <a:pt x="479" y="27374"/>
                  </a:cubicBezTo>
                  <a:cubicBezTo>
                    <a:pt x="476" y="27479"/>
                    <a:pt x="372" y="27567"/>
                    <a:pt x="246" y="27567"/>
                  </a:cubicBezTo>
                  <a:lnTo>
                    <a:pt x="243" y="27567"/>
                  </a:lnTo>
                  <a:cubicBezTo>
                    <a:pt x="176" y="27563"/>
                    <a:pt x="112" y="27536"/>
                    <a:pt x="68" y="27492"/>
                  </a:cubicBezTo>
                  <a:cubicBezTo>
                    <a:pt x="34" y="27455"/>
                    <a:pt x="17" y="27411"/>
                    <a:pt x="17" y="27364"/>
                  </a:cubicBezTo>
                  <a:cubicBezTo>
                    <a:pt x="250" y="19017"/>
                    <a:pt x="580" y="12824"/>
                    <a:pt x="1436" y="9732"/>
                  </a:cubicBezTo>
                  <a:cubicBezTo>
                    <a:pt x="2826" y="4723"/>
                    <a:pt x="8941" y="1716"/>
                    <a:pt x="14207" y="566"/>
                  </a:cubicBezTo>
                  <a:cubicBezTo>
                    <a:pt x="15906" y="199"/>
                    <a:pt x="17511" y="17"/>
                    <a:pt x="18920" y="17"/>
                  </a:cubicBezTo>
                  <a:close/>
                  <a:moveTo>
                    <a:pt x="18923" y="0"/>
                  </a:moveTo>
                  <a:cubicBezTo>
                    <a:pt x="17512" y="0"/>
                    <a:pt x="15904" y="182"/>
                    <a:pt x="14203" y="552"/>
                  </a:cubicBezTo>
                  <a:cubicBezTo>
                    <a:pt x="8934" y="1699"/>
                    <a:pt x="2812" y="4713"/>
                    <a:pt x="1419" y="9729"/>
                  </a:cubicBezTo>
                  <a:cubicBezTo>
                    <a:pt x="563" y="12821"/>
                    <a:pt x="233" y="19014"/>
                    <a:pt x="0" y="27364"/>
                  </a:cubicBezTo>
                  <a:cubicBezTo>
                    <a:pt x="0" y="27415"/>
                    <a:pt x="20" y="27465"/>
                    <a:pt x="58" y="27503"/>
                  </a:cubicBezTo>
                  <a:cubicBezTo>
                    <a:pt x="101" y="27550"/>
                    <a:pt x="169" y="27580"/>
                    <a:pt x="243" y="27580"/>
                  </a:cubicBezTo>
                  <a:lnTo>
                    <a:pt x="246" y="27580"/>
                  </a:lnTo>
                  <a:cubicBezTo>
                    <a:pt x="381" y="27580"/>
                    <a:pt x="489" y="27489"/>
                    <a:pt x="493" y="27374"/>
                  </a:cubicBezTo>
                  <a:cubicBezTo>
                    <a:pt x="725" y="19054"/>
                    <a:pt x="1052" y="12885"/>
                    <a:pt x="1898" y="9827"/>
                  </a:cubicBezTo>
                  <a:cubicBezTo>
                    <a:pt x="3240" y="4989"/>
                    <a:pt x="9430" y="2029"/>
                    <a:pt x="14321" y="964"/>
                  </a:cubicBezTo>
                  <a:cubicBezTo>
                    <a:pt x="15971" y="604"/>
                    <a:pt x="17544" y="428"/>
                    <a:pt x="18918" y="428"/>
                  </a:cubicBezTo>
                  <a:cubicBezTo>
                    <a:pt x="20942" y="428"/>
                    <a:pt x="22535" y="810"/>
                    <a:pt x="23306" y="1547"/>
                  </a:cubicBezTo>
                  <a:cubicBezTo>
                    <a:pt x="23354" y="1592"/>
                    <a:pt x="23421" y="1615"/>
                    <a:pt x="23487" y="1615"/>
                  </a:cubicBezTo>
                  <a:cubicBezTo>
                    <a:pt x="23547" y="1615"/>
                    <a:pt x="23606" y="1597"/>
                    <a:pt x="23654" y="1560"/>
                  </a:cubicBezTo>
                  <a:cubicBezTo>
                    <a:pt x="23704" y="1523"/>
                    <a:pt x="23730" y="1470"/>
                    <a:pt x="23735" y="1412"/>
                  </a:cubicBezTo>
                  <a:cubicBezTo>
                    <a:pt x="23738" y="1358"/>
                    <a:pt x="23714" y="1305"/>
                    <a:pt x="23670" y="1260"/>
                  </a:cubicBezTo>
                  <a:cubicBezTo>
                    <a:pt x="22800" y="429"/>
                    <a:pt x="21093" y="0"/>
                    <a:pt x="1892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395;p33">
              <a:extLst>
                <a:ext uri="{FF2B5EF4-FFF2-40B4-BE49-F238E27FC236}">
                  <a16:creationId xmlns:a16="http://schemas.microsoft.com/office/drawing/2014/main" id="{B82ECD4A-F5DF-6541-8F1F-475E470D6A24}"/>
                </a:ext>
              </a:extLst>
            </p:cNvPr>
            <p:cNvSpPr/>
            <p:nvPr/>
          </p:nvSpPr>
          <p:spPr>
            <a:xfrm>
              <a:off x="3998275" y="2156275"/>
              <a:ext cx="554425" cy="573925"/>
            </a:xfrm>
            <a:custGeom>
              <a:avLst/>
              <a:gdLst/>
              <a:ahLst/>
              <a:cxnLst/>
              <a:rect l="l" t="t" r="r" b="b"/>
              <a:pathLst>
                <a:path w="22177" h="22957" extrusionOk="0">
                  <a:moveTo>
                    <a:pt x="21907" y="0"/>
                  </a:moveTo>
                  <a:cubicBezTo>
                    <a:pt x="21808" y="0"/>
                    <a:pt x="21716" y="54"/>
                    <a:pt x="21681" y="139"/>
                  </a:cubicBezTo>
                  <a:cubicBezTo>
                    <a:pt x="21611" y="315"/>
                    <a:pt x="14477" y="17954"/>
                    <a:pt x="186" y="22562"/>
                  </a:cubicBezTo>
                  <a:cubicBezTo>
                    <a:pt x="61" y="22603"/>
                    <a:pt x="0" y="22721"/>
                    <a:pt x="45" y="22825"/>
                  </a:cubicBezTo>
                  <a:cubicBezTo>
                    <a:pt x="81" y="22906"/>
                    <a:pt x="173" y="22956"/>
                    <a:pt x="267" y="22956"/>
                  </a:cubicBezTo>
                  <a:cubicBezTo>
                    <a:pt x="297" y="22956"/>
                    <a:pt x="324" y="22953"/>
                    <a:pt x="351" y="22943"/>
                  </a:cubicBezTo>
                  <a:cubicBezTo>
                    <a:pt x="14858" y="18268"/>
                    <a:pt x="22062" y="450"/>
                    <a:pt x="22133" y="268"/>
                  </a:cubicBezTo>
                  <a:cubicBezTo>
                    <a:pt x="22177" y="164"/>
                    <a:pt x="22109" y="46"/>
                    <a:pt x="21984" y="12"/>
                  </a:cubicBezTo>
                  <a:cubicBezTo>
                    <a:pt x="21959" y="4"/>
                    <a:pt x="21932" y="0"/>
                    <a:pt x="2190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396;p33">
              <a:extLst>
                <a:ext uri="{FF2B5EF4-FFF2-40B4-BE49-F238E27FC236}">
                  <a16:creationId xmlns:a16="http://schemas.microsoft.com/office/drawing/2014/main" id="{368CDA54-98C4-844F-8ACC-A7B106E50891}"/>
                </a:ext>
              </a:extLst>
            </p:cNvPr>
            <p:cNvSpPr/>
            <p:nvPr/>
          </p:nvSpPr>
          <p:spPr>
            <a:xfrm>
              <a:off x="3998700" y="2156025"/>
              <a:ext cx="553575" cy="574350"/>
            </a:xfrm>
            <a:custGeom>
              <a:avLst/>
              <a:gdLst/>
              <a:ahLst/>
              <a:cxnLst/>
              <a:rect l="l" t="t" r="r" b="b"/>
              <a:pathLst>
                <a:path w="22143" h="22974" extrusionOk="0">
                  <a:moveTo>
                    <a:pt x="21890" y="18"/>
                  </a:moveTo>
                  <a:cubicBezTo>
                    <a:pt x="21914" y="18"/>
                    <a:pt x="21941" y="22"/>
                    <a:pt x="21964" y="28"/>
                  </a:cubicBezTo>
                  <a:cubicBezTo>
                    <a:pt x="22028" y="45"/>
                    <a:pt x="22079" y="86"/>
                    <a:pt x="22103" y="136"/>
                  </a:cubicBezTo>
                  <a:cubicBezTo>
                    <a:pt x="22126" y="180"/>
                    <a:pt x="22126" y="230"/>
                    <a:pt x="22109" y="275"/>
                  </a:cubicBezTo>
                  <a:cubicBezTo>
                    <a:pt x="22092" y="322"/>
                    <a:pt x="20282" y="4822"/>
                    <a:pt x="16631" y="9927"/>
                  </a:cubicBezTo>
                  <a:cubicBezTo>
                    <a:pt x="13333" y="14531"/>
                    <a:pt x="7832" y="20529"/>
                    <a:pt x="334" y="22946"/>
                  </a:cubicBezTo>
                  <a:cubicBezTo>
                    <a:pt x="307" y="22953"/>
                    <a:pt x="277" y="22960"/>
                    <a:pt x="250" y="22960"/>
                  </a:cubicBezTo>
                  <a:cubicBezTo>
                    <a:pt x="156" y="22960"/>
                    <a:pt x="68" y="22910"/>
                    <a:pt x="34" y="22832"/>
                  </a:cubicBezTo>
                  <a:cubicBezTo>
                    <a:pt x="17" y="22788"/>
                    <a:pt x="17" y="22737"/>
                    <a:pt x="37" y="22694"/>
                  </a:cubicBezTo>
                  <a:cubicBezTo>
                    <a:pt x="61" y="22639"/>
                    <a:pt x="109" y="22599"/>
                    <a:pt x="169" y="22579"/>
                  </a:cubicBezTo>
                  <a:cubicBezTo>
                    <a:pt x="3432" y="21527"/>
                    <a:pt x="6588" y="19703"/>
                    <a:pt x="9551" y="17154"/>
                  </a:cubicBezTo>
                  <a:cubicBezTo>
                    <a:pt x="11925" y="15115"/>
                    <a:pt x="14180" y="12606"/>
                    <a:pt x="16257" y="9704"/>
                  </a:cubicBezTo>
                  <a:cubicBezTo>
                    <a:pt x="19854" y="4667"/>
                    <a:pt x="21654" y="197"/>
                    <a:pt x="21671" y="149"/>
                  </a:cubicBezTo>
                  <a:cubicBezTo>
                    <a:pt x="21704" y="69"/>
                    <a:pt x="21796" y="18"/>
                    <a:pt x="21890" y="18"/>
                  </a:cubicBezTo>
                  <a:close/>
                  <a:moveTo>
                    <a:pt x="21893" y="1"/>
                  </a:moveTo>
                  <a:cubicBezTo>
                    <a:pt x="21790" y="1"/>
                    <a:pt x="21692" y="58"/>
                    <a:pt x="21658" y="146"/>
                  </a:cubicBezTo>
                  <a:cubicBezTo>
                    <a:pt x="21641" y="190"/>
                    <a:pt x="19840" y="4660"/>
                    <a:pt x="16243" y="9694"/>
                  </a:cubicBezTo>
                  <a:cubicBezTo>
                    <a:pt x="12986" y="14248"/>
                    <a:pt x="7552" y="20182"/>
                    <a:pt x="165" y="22566"/>
                  </a:cubicBezTo>
                  <a:cubicBezTo>
                    <a:pt x="98" y="22586"/>
                    <a:pt x="48" y="22630"/>
                    <a:pt x="20" y="22687"/>
                  </a:cubicBezTo>
                  <a:cubicBezTo>
                    <a:pt x="0" y="22734"/>
                    <a:pt x="0" y="22788"/>
                    <a:pt x="20" y="22838"/>
                  </a:cubicBezTo>
                  <a:cubicBezTo>
                    <a:pt x="58" y="22919"/>
                    <a:pt x="149" y="22974"/>
                    <a:pt x="250" y="22974"/>
                  </a:cubicBezTo>
                  <a:cubicBezTo>
                    <a:pt x="280" y="22974"/>
                    <a:pt x="311" y="22970"/>
                    <a:pt x="338" y="22960"/>
                  </a:cubicBezTo>
                  <a:cubicBezTo>
                    <a:pt x="3648" y="21894"/>
                    <a:pt x="6851" y="20047"/>
                    <a:pt x="9851" y="17468"/>
                  </a:cubicBezTo>
                  <a:cubicBezTo>
                    <a:pt x="12258" y="15405"/>
                    <a:pt x="14544" y="12869"/>
                    <a:pt x="16644" y="9933"/>
                  </a:cubicBezTo>
                  <a:cubicBezTo>
                    <a:pt x="20299" y="4833"/>
                    <a:pt x="22106" y="328"/>
                    <a:pt x="22123" y="281"/>
                  </a:cubicBezTo>
                  <a:cubicBezTo>
                    <a:pt x="22143" y="234"/>
                    <a:pt x="22140" y="180"/>
                    <a:pt x="22116" y="129"/>
                  </a:cubicBezTo>
                  <a:cubicBezTo>
                    <a:pt x="22089" y="76"/>
                    <a:pt x="22035" y="32"/>
                    <a:pt x="21971" y="12"/>
                  </a:cubicBezTo>
                  <a:cubicBezTo>
                    <a:pt x="21945" y="4"/>
                    <a:pt x="21919" y="1"/>
                    <a:pt x="218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97;p33">
              <a:extLst>
                <a:ext uri="{FF2B5EF4-FFF2-40B4-BE49-F238E27FC236}">
                  <a16:creationId xmlns:a16="http://schemas.microsoft.com/office/drawing/2014/main" id="{4F50856E-99D7-334D-B791-C25D886B797B}"/>
                </a:ext>
              </a:extLst>
            </p:cNvPr>
            <p:cNvSpPr/>
            <p:nvPr/>
          </p:nvSpPr>
          <p:spPr>
            <a:xfrm>
              <a:off x="4222125" y="2501075"/>
              <a:ext cx="164125" cy="88600"/>
            </a:xfrm>
            <a:custGeom>
              <a:avLst/>
              <a:gdLst/>
              <a:ahLst/>
              <a:cxnLst/>
              <a:rect l="l" t="t" r="r" b="b"/>
              <a:pathLst>
                <a:path w="6565" h="3544" extrusionOk="0">
                  <a:moveTo>
                    <a:pt x="3812" y="1"/>
                  </a:moveTo>
                  <a:cubicBezTo>
                    <a:pt x="3631" y="1"/>
                    <a:pt x="3454" y="40"/>
                    <a:pt x="3288" y="133"/>
                  </a:cubicBezTo>
                  <a:cubicBezTo>
                    <a:pt x="1709" y="1016"/>
                    <a:pt x="1" y="3544"/>
                    <a:pt x="369" y="3544"/>
                  </a:cubicBezTo>
                  <a:cubicBezTo>
                    <a:pt x="375" y="3544"/>
                    <a:pt x="383" y="3543"/>
                    <a:pt x="391" y="3541"/>
                  </a:cubicBezTo>
                  <a:cubicBezTo>
                    <a:pt x="557" y="3505"/>
                    <a:pt x="1791" y="2797"/>
                    <a:pt x="3294" y="2294"/>
                  </a:cubicBezTo>
                  <a:cubicBezTo>
                    <a:pt x="5112" y="1684"/>
                    <a:pt x="6565" y="2125"/>
                    <a:pt x="6207" y="1502"/>
                  </a:cubicBezTo>
                  <a:cubicBezTo>
                    <a:pt x="6207" y="1502"/>
                    <a:pt x="4925" y="1"/>
                    <a:pt x="381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98;p33">
              <a:extLst>
                <a:ext uri="{FF2B5EF4-FFF2-40B4-BE49-F238E27FC236}">
                  <a16:creationId xmlns:a16="http://schemas.microsoft.com/office/drawing/2014/main" id="{F9676FC2-8414-4944-BC91-D44A5625F9D7}"/>
                </a:ext>
              </a:extLst>
            </p:cNvPr>
            <p:cNvSpPr/>
            <p:nvPr/>
          </p:nvSpPr>
          <p:spPr>
            <a:xfrm>
              <a:off x="4693425" y="2501075"/>
              <a:ext cx="164200" cy="88600"/>
            </a:xfrm>
            <a:custGeom>
              <a:avLst/>
              <a:gdLst/>
              <a:ahLst/>
              <a:cxnLst/>
              <a:rect l="l" t="t" r="r" b="b"/>
              <a:pathLst>
                <a:path w="6568" h="3544" extrusionOk="0">
                  <a:moveTo>
                    <a:pt x="2754" y="1"/>
                  </a:moveTo>
                  <a:cubicBezTo>
                    <a:pt x="1642" y="1"/>
                    <a:pt x="358" y="1502"/>
                    <a:pt x="358" y="1502"/>
                  </a:cubicBezTo>
                  <a:cubicBezTo>
                    <a:pt x="1" y="2125"/>
                    <a:pt x="1454" y="1684"/>
                    <a:pt x="3271" y="2294"/>
                  </a:cubicBezTo>
                  <a:cubicBezTo>
                    <a:pt x="4774" y="2797"/>
                    <a:pt x="6008" y="3505"/>
                    <a:pt x="6173" y="3541"/>
                  </a:cubicBezTo>
                  <a:cubicBezTo>
                    <a:pt x="6182" y="3543"/>
                    <a:pt x="6189" y="3544"/>
                    <a:pt x="6196" y="3544"/>
                  </a:cubicBezTo>
                  <a:cubicBezTo>
                    <a:pt x="6568" y="3544"/>
                    <a:pt x="4857" y="1016"/>
                    <a:pt x="3278" y="133"/>
                  </a:cubicBezTo>
                  <a:cubicBezTo>
                    <a:pt x="3112" y="40"/>
                    <a:pt x="2935" y="1"/>
                    <a:pt x="275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99;p33">
              <a:extLst>
                <a:ext uri="{FF2B5EF4-FFF2-40B4-BE49-F238E27FC236}">
                  <a16:creationId xmlns:a16="http://schemas.microsoft.com/office/drawing/2014/main" id="{33F4873C-7997-1B47-A1B2-4EC68856B708}"/>
                </a:ext>
              </a:extLst>
            </p:cNvPr>
            <p:cNvSpPr/>
            <p:nvPr/>
          </p:nvSpPr>
          <p:spPr>
            <a:xfrm>
              <a:off x="4465125" y="2741475"/>
              <a:ext cx="161650" cy="181125"/>
            </a:xfrm>
            <a:custGeom>
              <a:avLst/>
              <a:gdLst/>
              <a:ahLst/>
              <a:cxnLst/>
              <a:rect l="l" t="t" r="r" b="b"/>
              <a:pathLst>
                <a:path w="6466" h="7245" extrusionOk="0">
                  <a:moveTo>
                    <a:pt x="3233" y="1"/>
                  </a:moveTo>
                  <a:cubicBezTo>
                    <a:pt x="1942" y="264"/>
                    <a:pt x="0" y="6214"/>
                    <a:pt x="745" y="6847"/>
                  </a:cubicBezTo>
                  <a:cubicBezTo>
                    <a:pt x="1055" y="7112"/>
                    <a:pt x="2145" y="7244"/>
                    <a:pt x="3234" y="7244"/>
                  </a:cubicBezTo>
                  <a:cubicBezTo>
                    <a:pt x="4324" y="7244"/>
                    <a:pt x="5412" y="7112"/>
                    <a:pt x="5721" y="6847"/>
                  </a:cubicBezTo>
                  <a:cubicBezTo>
                    <a:pt x="6466" y="6214"/>
                    <a:pt x="4524" y="264"/>
                    <a:pt x="323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00;p33">
              <a:extLst>
                <a:ext uri="{FF2B5EF4-FFF2-40B4-BE49-F238E27FC236}">
                  <a16:creationId xmlns:a16="http://schemas.microsoft.com/office/drawing/2014/main" id="{3BD48E3D-A9F2-6D45-B7AB-45C635246367}"/>
                </a:ext>
              </a:extLst>
            </p:cNvPr>
            <p:cNvSpPr/>
            <p:nvPr/>
          </p:nvSpPr>
          <p:spPr>
            <a:xfrm>
              <a:off x="3826850" y="2710525"/>
              <a:ext cx="277750" cy="297525"/>
            </a:xfrm>
            <a:custGeom>
              <a:avLst/>
              <a:gdLst/>
              <a:ahLst/>
              <a:cxnLst/>
              <a:rect l="l" t="t" r="r" b="b"/>
              <a:pathLst>
                <a:path w="11110" h="11901" extrusionOk="0">
                  <a:moveTo>
                    <a:pt x="5013" y="0"/>
                  </a:moveTo>
                  <a:cubicBezTo>
                    <a:pt x="4518" y="0"/>
                    <a:pt x="4023" y="94"/>
                    <a:pt x="3544" y="291"/>
                  </a:cubicBezTo>
                  <a:cubicBezTo>
                    <a:pt x="1089" y="1306"/>
                    <a:pt x="0" y="4660"/>
                    <a:pt x="1113" y="7785"/>
                  </a:cubicBezTo>
                  <a:cubicBezTo>
                    <a:pt x="2008" y="10300"/>
                    <a:pt x="4054" y="11901"/>
                    <a:pt x="6098" y="11901"/>
                  </a:cubicBezTo>
                  <a:cubicBezTo>
                    <a:pt x="6594" y="11901"/>
                    <a:pt x="7090" y="11806"/>
                    <a:pt x="7569" y="11608"/>
                  </a:cubicBezTo>
                  <a:cubicBezTo>
                    <a:pt x="10020" y="10593"/>
                    <a:pt x="11109" y="7239"/>
                    <a:pt x="9997" y="4114"/>
                  </a:cubicBezTo>
                  <a:cubicBezTo>
                    <a:pt x="9104" y="1598"/>
                    <a:pt x="7057" y="0"/>
                    <a:pt x="5013"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401;p33">
              <a:extLst>
                <a:ext uri="{FF2B5EF4-FFF2-40B4-BE49-F238E27FC236}">
                  <a16:creationId xmlns:a16="http://schemas.microsoft.com/office/drawing/2014/main" id="{B257CDC9-E0B5-3849-8CAC-938BC048E2F3}"/>
                </a:ext>
              </a:extLst>
            </p:cNvPr>
            <p:cNvSpPr/>
            <p:nvPr/>
          </p:nvSpPr>
          <p:spPr>
            <a:xfrm>
              <a:off x="4974525" y="2697925"/>
              <a:ext cx="277725" cy="297475"/>
            </a:xfrm>
            <a:custGeom>
              <a:avLst/>
              <a:gdLst/>
              <a:ahLst/>
              <a:cxnLst/>
              <a:rect l="l" t="t" r="r" b="b"/>
              <a:pathLst>
                <a:path w="11109" h="11899" extrusionOk="0">
                  <a:moveTo>
                    <a:pt x="6096" y="0"/>
                  </a:moveTo>
                  <a:cubicBezTo>
                    <a:pt x="4053" y="0"/>
                    <a:pt x="2008" y="1598"/>
                    <a:pt x="1113" y="4112"/>
                  </a:cubicBezTo>
                  <a:cubicBezTo>
                    <a:pt x="0" y="7237"/>
                    <a:pt x="1089" y="10592"/>
                    <a:pt x="3543" y="11606"/>
                  </a:cubicBezTo>
                  <a:cubicBezTo>
                    <a:pt x="4022" y="11805"/>
                    <a:pt x="4518" y="11899"/>
                    <a:pt x="5014" y="11899"/>
                  </a:cubicBezTo>
                  <a:cubicBezTo>
                    <a:pt x="7058" y="11899"/>
                    <a:pt x="9103" y="10299"/>
                    <a:pt x="9996" y="7783"/>
                  </a:cubicBezTo>
                  <a:cubicBezTo>
                    <a:pt x="11108" y="4662"/>
                    <a:pt x="10019" y="1304"/>
                    <a:pt x="7568" y="293"/>
                  </a:cubicBezTo>
                  <a:cubicBezTo>
                    <a:pt x="7089" y="94"/>
                    <a:pt x="6593" y="0"/>
                    <a:pt x="6096"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402;p33">
              <a:extLst>
                <a:ext uri="{FF2B5EF4-FFF2-40B4-BE49-F238E27FC236}">
                  <a16:creationId xmlns:a16="http://schemas.microsoft.com/office/drawing/2014/main" id="{011BE00F-8B3E-EC42-9B9A-D39EEA266ED7}"/>
                </a:ext>
              </a:extLst>
            </p:cNvPr>
            <p:cNvSpPr/>
            <p:nvPr/>
          </p:nvSpPr>
          <p:spPr>
            <a:xfrm>
              <a:off x="3874125" y="2783675"/>
              <a:ext cx="120475" cy="125950"/>
            </a:xfrm>
            <a:custGeom>
              <a:avLst/>
              <a:gdLst/>
              <a:ahLst/>
              <a:cxnLst/>
              <a:rect l="l" t="t" r="r" b="b"/>
              <a:pathLst>
                <a:path w="4819" h="5038" extrusionOk="0">
                  <a:moveTo>
                    <a:pt x="2265" y="1"/>
                  </a:moveTo>
                  <a:cubicBezTo>
                    <a:pt x="2251" y="1"/>
                    <a:pt x="2237" y="1"/>
                    <a:pt x="2223" y="1"/>
                  </a:cubicBezTo>
                  <a:cubicBezTo>
                    <a:pt x="1673" y="18"/>
                    <a:pt x="1117" y="295"/>
                    <a:pt x="702" y="760"/>
                  </a:cubicBezTo>
                  <a:cubicBezTo>
                    <a:pt x="237" y="1279"/>
                    <a:pt x="1" y="1957"/>
                    <a:pt x="55" y="2611"/>
                  </a:cubicBezTo>
                  <a:lnTo>
                    <a:pt x="422" y="2584"/>
                  </a:lnTo>
                  <a:cubicBezTo>
                    <a:pt x="375" y="2024"/>
                    <a:pt x="577" y="1451"/>
                    <a:pt x="978" y="1006"/>
                  </a:cubicBezTo>
                  <a:cubicBezTo>
                    <a:pt x="1325" y="615"/>
                    <a:pt x="1784" y="382"/>
                    <a:pt x="2236" y="369"/>
                  </a:cubicBezTo>
                  <a:cubicBezTo>
                    <a:pt x="2252" y="368"/>
                    <a:pt x="2269" y="368"/>
                    <a:pt x="2285" y="368"/>
                  </a:cubicBezTo>
                  <a:cubicBezTo>
                    <a:pt x="2722" y="368"/>
                    <a:pt x="3170" y="571"/>
                    <a:pt x="3524" y="925"/>
                  </a:cubicBezTo>
                  <a:cubicBezTo>
                    <a:pt x="3898" y="1299"/>
                    <a:pt x="4124" y="1784"/>
                    <a:pt x="4157" y="2280"/>
                  </a:cubicBezTo>
                  <a:cubicBezTo>
                    <a:pt x="3861" y="2297"/>
                    <a:pt x="3564" y="2439"/>
                    <a:pt x="3328" y="2685"/>
                  </a:cubicBezTo>
                  <a:cubicBezTo>
                    <a:pt x="2998" y="3022"/>
                    <a:pt x="2846" y="3480"/>
                    <a:pt x="2917" y="3912"/>
                  </a:cubicBezTo>
                  <a:cubicBezTo>
                    <a:pt x="2991" y="4340"/>
                    <a:pt x="3281" y="4711"/>
                    <a:pt x="3696" y="4907"/>
                  </a:cubicBezTo>
                  <a:cubicBezTo>
                    <a:pt x="3878" y="4994"/>
                    <a:pt x="4070" y="5038"/>
                    <a:pt x="4255" y="5038"/>
                  </a:cubicBezTo>
                  <a:cubicBezTo>
                    <a:pt x="4454" y="5038"/>
                    <a:pt x="4647" y="4988"/>
                    <a:pt x="4818" y="4887"/>
                  </a:cubicBezTo>
                  <a:lnTo>
                    <a:pt x="4636" y="4569"/>
                  </a:lnTo>
                  <a:cubicBezTo>
                    <a:pt x="4523" y="4636"/>
                    <a:pt x="4394" y="4669"/>
                    <a:pt x="4259" y="4669"/>
                  </a:cubicBezTo>
                  <a:cubicBezTo>
                    <a:pt x="4125" y="4669"/>
                    <a:pt x="3986" y="4637"/>
                    <a:pt x="3850" y="4573"/>
                  </a:cubicBezTo>
                  <a:cubicBezTo>
                    <a:pt x="3547" y="4431"/>
                    <a:pt x="3332" y="4162"/>
                    <a:pt x="3281" y="3852"/>
                  </a:cubicBezTo>
                  <a:cubicBezTo>
                    <a:pt x="3227" y="3541"/>
                    <a:pt x="3345" y="3191"/>
                    <a:pt x="3591" y="2941"/>
                  </a:cubicBezTo>
                  <a:cubicBezTo>
                    <a:pt x="3778" y="2749"/>
                    <a:pt x="4006" y="2645"/>
                    <a:pt x="4227" y="2645"/>
                  </a:cubicBezTo>
                  <a:cubicBezTo>
                    <a:pt x="4258" y="2645"/>
                    <a:pt x="4289" y="2647"/>
                    <a:pt x="4319" y="2651"/>
                  </a:cubicBezTo>
                  <a:lnTo>
                    <a:pt x="4521" y="2682"/>
                  </a:lnTo>
                  <a:lnTo>
                    <a:pt x="4529" y="2476"/>
                  </a:lnTo>
                  <a:cubicBezTo>
                    <a:pt x="4549" y="1815"/>
                    <a:pt x="4275" y="1157"/>
                    <a:pt x="3783" y="665"/>
                  </a:cubicBezTo>
                  <a:cubicBezTo>
                    <a:pt x="3356" y="238"/>
                    <a:pt x="2804" y="1"/>
                    <a:pt x="226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403;p33">
              <a:extLst>
                <a:ext uri="{FF2B5EF4-FFF2-40B4-BE49-F238E27FC236}">
                  <a16:creationId xmlns:a16="http://schemas.microsoft.com/office/drawing/2014/main" id="{3F69E7C1-91EB-E94E-A74F-8110FBE7CEEC}"/>
                </a:ext>
              </a:extLst>
            </p:cNvPr>
            <p:cNvSpPr/>
            <p:nvPr/>
          </p:nvSpPr>
          <p:spPr>
            <a:xfrm>
              <a:off x="5073125" y="2783675"/>
              <a:ext cx="120450" cy="125950"/>
            </a:xfrm>
            <a:custGeom>
              <a:avLst/>
              <a:gdLst/>
              <a:ahLst/>
              <a:cxnLst/>
              <a:rect l="l" t="t" r="r" b="b"/>
              <a:pathLst>
                <a:path w="4818" h="5038" extrusionOk="0">
                  <a:moveTo>
                    <a:pt x="2553" y="1"/>
                  </a:moveTo>
                  <a:cubicBezTo>
                    <a:pt x="2014" y="1"/>
                    <a:pt x="1462" y="238"/>
                    <a:pt x="1035" y="665"/>
                  </a:cubicBezTo>
                  <a:cubicBezTo>
                    <a:pt x="543" y="1157"/>
                    <a:pt x="270" y="1815"/>
                    <a:pt x="290" y="2476"/>
                  </a:cubicBezTo>
                  <a:lnTo>
                    <a:pt x="297" y="2682"/>
                  </a:lnTo>
                  <a:lnTo>
                    <a:pt x="500" y="2651"/>
                  </a:lnTo>
                  <a:cubicBezTo>
                    <a:pt x="530" y="2647"/>
                    <a:pt x="561" y="2645"/>
                    <a:pt x="592" y="2645"/>
                  </a:cubicBezTo>
                  <a:cubicBezTo>
                    <a:pt x="815" y="2645"/>
                    <a:pt x="1041" y="2749"/>
                    <a:pt x="1228" y="2941"/>
                  </a:cubicBezTo>
                  <a:cubicBezTo>
                    <a:pt x="1474" y="3191"/>
                    <a:pt x="1592" y="3541"/>
                    <a:pt x="1538" y="3852"/>
                  </a:cubicBezTo>
                  <a:cubicBezTo>
                    <a:pt x="1487" y="4162"/>
                    <a:pt x="1272" y="4431"/>
                    <a:pt x="968" y="4573"/>
                  </a:cubicBezTo>
                  <a:cubicBezTo>
                    <a:pt x="832" y="4637"/>
                    <a:pt x="693" y="4669"/>
                    <a:pt x="560" y="4669"/>
                  </a:cubicBezTo>
                  <a:cubicBezTo>
                    <a:pt x="425" y="4669"/>
                    <a:pt x="296" y="4636"/>
                    <a:pt x="182" y="4569"/>
                  </a:cubicBezTo>
                  <a:lnTo>
                    <a:pt x="0" y="4887"/>
                  </a:lnTo>
                  <a:cubicBezTo>
                    <a:pt x="172" y="4988"/>
                    <a:pt x="365" y="5038"/>
                    <a:pt x="564" y="5038"/>
                  </a:cubicBezTo>
                  <a:cubicBezTo>
                    <a:pt x="749" y="5038"/>
                    <a:pt x="941" y="4994"/>
                    <a:pt x="1123" y="4907"/>
                  </a:cubicBezTo>
                  <a:cubicBezTo>
                    <a:pt x="1538" y="4711"/>
                    <a:pt x="1827" y="4340"/>
                    <a:pt x="1902" y="3912"/>
                  </a:cubicBezTo>
                  <a:cubicBezTo>
                    <a:pt x="1976" y="3480"/>
                    <a:pt x="1821" y="3022"/>
                    <a:pt x="1494" y="2685"/>
                  </a:cubicBezTo>
                  <a:cubicBezTo>
                    <a:pt x="1255" y="2439"/>
                    <a:pt x="958" y="2297"/>
                    <a:pt x="661" y="2280"/>
                  </a:cubicBezTo>
                  <a:cubicBezTo>
                    <a:pt x="695" y="1784"/>
                    <a:pt x="920" y="1299"/>
                    <a:pt x="1295" y="925"/>
                  </a:cubicBezTo>
                  <a:cubicBezTo>
                    <a:pt x="1649" y="571"/>
                    <a:pt x="2097" y="368"/>
                    <a:pt x="2533" y="368"/>
                  </a:cubicBezTo>
                  <a:cubicBezTo>
                    <a:pt x="2550" y="368"/>
                    <a:pt x="2566" y="368"/>
                    <a:pt x="2583" y="369"/>
                  </a:cubicBezTo>
                  <a:cubicBezTo>
                    <a:pt x="3035" y="382"/>
                    <a:pt x="3493" y="615"/>
                    <a:pt x="3844" y="1006"/>
                  </a:cubicBezTo>
                  <a:cubicBezTo>
                    <a:pt x="4242" y="1451"/>
                    <a:pt x="4444" y="2024"/>
                    <a:pt x="4396" y="2584"/>
                  </a:cubicBezTo>
                  <a:lnTo>
                    <a:pt x="4764" y="2611"/>
                  </a:lnTo>
                  <a:cubicBezTo>
                    <a:pt x="4818" y="1957"/>
                    <a:pt x="4582" y="1279"/>
                    <a:pt x="4116" y="760"/>
                  </a:cubicBezTo>
                  <a:cubicBezTo>
                    <a:pt x="3702" y="295"/>
                    <a:pt x="3145" y="18"/>
                    <a:pt x="2596" y="1"/>
                  </a:cubicBezTo>
                  <a:cubicBezTo>
                    <a:pt x="2582" y="1"/>
                    <a:pt x="2567" y="1"/>
                    <a:pt x="255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TextBox 4">
            <a:extLst>
              <a:ext uri="{FF2B5EF4-FFF2-40B4-BE49-F238E27FC236}">
                <a16:creationId xmlns:a16="http://schemas.microsoft.com/office/drawing/2014/main" id="{557987A8-A4F6-478A-8395-B59F84D1D407}"/>
              </a:ext>
            </a:extLst>
          </p:cNvPr>
          <p:cNvSpPr txBox="1"/>
          <p:nvPr/>
        </p:nvSpPr>
        <p:spPr>
          <a:xfrm>
            <a:off x="107904" y="6265085"/>
            <a:ext cx="450080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62C52"/>
                </a:solidFill>
                <a:latin typeface="Arial"/>
                <a:cs typeface="Arial"/>
              </a:rPr>
              <a:t>World Health Organization, 17 April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https://www.who.int/emergencies/diseases/novel-coronavirus-2019/question-and-answers-hub/q-a-detail/q-a-coronaviruses</a:t>
            </a:r>
            <a:endParaRPr lang="en-US" sz="1000">
              <a:solidFill>
                <a:srgbClr val="062C52"/>
              </a:solidFill>
              <a:latin typeface="Arial"/>
              <a:ea typeface="+mn-lt"/>
              <a:cs typeface="+mn-lt"/>
            </a:endParaRPr>
          </a:p>
        </p:txBody>
      </p:sp>
    </p:spTree>
    <p:extLst>
      <p:ext uri="{BB962C8B-B14F-4D97-AF65-F5344CB8AC3E}">
        <p14:creationId xmlns:p14="http://schemas.microsoft.com/office/powerpoint/2010/main" val="420326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29390" y="245842"/>
            <a:ext cx="8307658" cy="638484"/>
          </a:xfrm>
        </p:spPr>
        <p:txBody>
          <a:bodyPr>
            <a:normAutofit fontScale="90000"/>
          </a:bodyPr>
          <a:lstStyle/>
          <a:p>
            <a:r>
              <a:rPr lang="en-US">
                <a:latin typeface="Arial"/>
                <a:cs typeface="Calibri"/>
              </a:rPr>
              <a:t>How long does COVID-19 survive on surfaces?</a:t>
            </a: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29321" y="1511218"/>
            <a:ext cx="8363415" cy="2077232"/>
          </a:xfrm>
        </p:spPr>
        <p:txBody>
          <a:bodyPr vert="horz" lIns="91440" tIns="45720" rIns="91440" bIns="45720" rtlCol="0" anchor="t">
            <a:normAutofit/>
          </a:bodyPr>
          <a:lstStyle/>
          <a:p>
            <a:pPr defTabSz="457200">
              <a:lnSpc>
                <a:spcPct val="100000"/>
              </a:lnSpc>
              <a:spcBef>
                <a:spcPct val="20000"/>
              </a:spcBef>
              <a:buClr>
                <a:srgbClr val="163151"/>
              </a:buClr>
              <a:buFont typeface="Arial" panose="020B0604020202020204" pitchFamily="34" charset="0"/>
              <a:buChar char="•"/>
            </a:pPr>
            <a:r>
              <a:rPr lang="en-US">
                <a:solidFill>
                  <a:srgbClr val="000000"/>
                </a:solidFill>
                <a:latin typeface="Arial"/>
                <a:cs typeface="Arial"/>
              </a:rPr>
              <a:t> </a:t>
            </a:r>
            <a:r>
              <a:rPr lang="en-US" b="0">
                <a:solidFill>
                  <a:srgbClr val="062C52"/>
                </a:solidFill>
                <a:latin typeface="Arial"/>
                <a:cs typeface="Arial"/>
              </a:rPr>
              <a:t>Studies have shown that the COVID-19 virus can survive for up to 72 hours on plastic and stainless steel, less than 4 hours on copper and less than 24 hours on cardboard.</a:t>
            </a:r>
          </a:p>
          <a:p>
            <a:pPr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 However, recent studies have shown that transmission from surfaces is limited.</a:t>
            </a:r>
          </a:p>
          <a:p>
            <a:pPr defTabSz="457200">
              <a:lnSpc>
                <a:spcPct val="100000"/>
              </a:lnSpc>
              <a:spcBef>
                <a:spcPct val="20000"/>
              </a:spcBef>
              <a:buClr>
                <a:srgbClr val="163151"/>
              </a:buClr>
            </a:pPr>
            <a:endParaRPr lang="en-US" b="0">
              <a:solidFill>
                <a:srgbClr val="062C52"/>
              </a:solidFill>
              <a:latin typeface="Arial"/>
              <a:cs typeface="Arial"/>
            </a:endParaRPr>
          </a:p>
          <a:p>
            <a:pPr marL="0" indent="0" defTabSz="457200">
              <a:lnSpc>
                <a:spcPct val="100000"/>
              </a:lnSpc>
              <a:spcBef>
                <a:spcPct val="20000"/>
              </a:spcBef>
              <a:buClr>
                <a:srgbClr val="163151"/>
              </a:buClr>
              <a:buNone/>
            </a:pPr>
            <a:endParaRPr lang="en-US">
              <a:solidFill>
                <a:srgbClr val="062C52"/>
              </a:solidFill>
              <a:latin typeface="Arial"/>
              <a:cs typeface="Arial"/>
            </a:endParaRPr>
          </a:p>
        </p:txBody>
      </p:sp>
      <p:sp>
        <p:nvSpPr>
          <p:cNvPr id="3" name="Rectangle 2">
            <a:extLst>
              <a:ext uri="{FF2B5EF4-FFF2-40B4-BE49-F238E27FC236}">
                <a16:creationId xmlns:a16="http://schemas.microsoft.com/office/drawing/2014/main" id="{44FD760E-DD3C-6947-AEE6-FF70E335758F}"/>
              </a:ext>
            </a:extLst>
          </p:cNvPr>
          <p:cNvSpPr/>
          <p:nvPr/>
        </p:nvSpPr>
        <p:spPr>
          <a:xfrm>
            <a:off x="2286094" y="3508747"/>
            <a:ext cx="6023842" cy="1569660"/>
          </a:xfrm>
          <a:prstGeom prst="rect">
            <a:avLst/>
          </a:prstGeom>
        </p:spPr>
        <p:txBody>
          <a:bodyPr wrap="square" lIns="91440" tIns="45720" rIns="91440" bIns="45720" anchor="t">
            <a:spAutoFit/>
          </a:bodyPr>
          <a:lstStyle/>
          <a:p>
            <a:r>
              <a:rPr lang="en-US" sz="2400" b="1">
                <a:solidFill>
                  <a:srgbClr val="F46F21"/>
                </a:solidFill>
                <a:latin typeface="Arial"/>
                <a:cs typeface="Arial"/>
              </a:rPr>
              <a:t>Surfaces and equipment can easily be cleaned with sodium hypochlorite at 0.1%/1000 ppm and 70-90% alcohol, respectively.</a:t>
            </a:r>
            <a:endParaRPr lang="en-US" sz="2400" b="1">
              <a:solidFill>
                <a:srgbClr val="F46F21"/>
              </a:solidFill>
            </a:endParaRPr>
          </a:p>
        </p:txBody>
      </p:sp>
      <p:sp>
        <p:nvSpPr>
          <p:cNvPr id="4" name="Rectangle 3">
            <a:extLst>
              <a:ext uri="{FF2B5EF4-FFF2-40B4-BE49-F238E27FC236}">
                <a16:creationId xmlns:a16="http://schemas.microsoft.com/office/drawing/2014/main" id="{CAB0D242-E272-8749-ACD5-480234ABA747}"/>
              </a:ext>
            </a:extLst>
          </p:cNvPr>
          <p:cNvSpPr/>
          <p:nvPr/>
        </p:nvSpPr>
        <p:spPr>
          <a:xfrm>
            <a:off x="1934308" y="5174546"/>
            <a:ext cx="6057297" cy="1200329"/>
          </a:xfrm>
          <a:prstGeom prst="rect">
            <a:avLst/>
          </a:prstGeom>
        </p:spPr>
        <p:txBody>
          <a:bodyPr wrap="square">
            <a:spAutoFit/>
          </a:bodyPr>
          <a:lstStyle/>
          <a:p>
            <a:pPr lvl="1" defTabSz="457200">
              <a:lnSpc>
                <a:spcPct val="100000"/>
              </a:lnSpc>
              <a:spcBef>
                <a:spcPct val="20000"/>
              </a:spcBef>
              <a:buClr>
                <a:srgbClr val="163151"/>
              </a:buClr>
            </a:pPr>
            <a:r>
              <a:rPr lang="en-US" sz="2400" b="1">
                <a:solidFill>
                  <a:srgbClr val="FF0000"/>
                </a:solidFill>
                <a:latin typeface="Arial"/>
                <a:cs typeface="Arial"/>
              </a:rPr>
              <a:t>It’s important to always disinfect materials used during pre-TAS or TAS!</a:t>
            </a:r>
          </a:p>
        </p:txBody>
      </p:sp>
      <p:sp>
        <p:nvSpPr>
          <p:cNvPr id="6" name="Google Shape;1822;p58">
            <a:extLst>
              <a:ext uri="{FF2B5EF4-FFF2-40B4-BE49-F238E27FC236}">
                <a16:creationId xmlns:a16="http://schemas.microsoft.com/office/drawing/2014/main" id="{FAFC8804-58AE-E541-91F5-BC5B0D05F468}"/>
              </a:ext>
            </a:extLst>
          </p:cNvPr>
          <p:cNvSpPr/>
          <p:nvPr/>
        </p:nvSpPr>
        <p:spPr>
          <a:xfrm>
            <a:off x="1754322" y="3711968"/>
            <a:ext cx="359972" cy="577593"/>
          </a:xfrm>
          <a:custGeom>
            <a:avLst/>
            <a:gdLst/>
            <a:ahLst/>
            <a:cxnLst/>
            <a:rect l="l" t="t" r="r" b="b"/>
            <a:pathLst>
              <a:path w="5484" h="9359" extrusionOk="0">
                <a:moveTo>
                  <a:pt x="4362" y="266"/>
                </a:moveTo>
                <a:cubicBezTo>
                  <a:pt x="4538" y="266"/>
                  <a:pt x="4688" y="378"/>
                  <a:pt x="4742" y="534"/>
                </a:cubicBezTo>
                <a:lnTo>
                  <a:pt x="1959" y="534"/>
                </a:lnTo>
                <a:cubicBezTo>
                  <a:pt x="1884" y="534"/>
                  <a:pt x="1819" y="480"/>
                  <a:pt x="1816" y="409"/>
                </a:cubicBezTo>
                <a:cubicBezTo>
                  <a:pt x="1816" y="368"/>
                  <a:pt x="1830" y="330"/>
                  <a:pt x="1860" y="303"/>
                </a:cubicBezTo>
                <a:cubicBezTo>
                  <a:pt x="1887" y="279"/>
                  <a:pt x="1921" y="266"/>
                  <a:pt x="1955" y="266"/>
                </a:cubicBezTo>
                <a:close/>
                <a:moveTo>
                  <a:pt x="3022" y="826"/>
                </a:moveTo>
                <a:lnTo>
                  <a:pt x="3022" y="1095"/>
                </a:lnTo>
                <a:lnTo>
                  <a:pt x="2486" y="1095"/>
                </a:lnTo>
                <a:lnTo>
                  <a:pt x="2486" y="826"/>
                </a:lnTo>
                <a:close/>
                <a:moveTo>
                  <a:pt x="3559" y="1363"/>
                </a:moveTo>
                <a:lnTo>
                  <a:pt x="3559" y="2730"/>
                </a:lnTo>
                <a:lnTo>
                  <a:pt x="1924" y="2730"/>
                </a:lnTo>
                <a:lnTo>
                  <a:pt x="1924" y="1363"/>
                </a:lnTo>
                <a:close/>
                <a:moveTo>
                  <a:pt x="2876" y="3022"/>
                </a:moveTo>
                <a:lnTo>
                  <a:pt x="2876" y="4386"/>
                </a:lnTo>
                <a:lnTo>
                  <a:pt x="2608" y="4386"/>
                </a:lnTo>
                <a:lnTo>
                  <a:pt x="2608" y="3022"/>
                </a:lnTo>
                <a:close/>
                <a:moveTo>
                  <a:pt x="4681" y="4654"/>
                </a:moveTo>
                <a:lnTo>
                  <a:pt x="4681" y="8529"/>
                </a:lnTo>
                <a:lnTo>
                  <a:pt x="830" y="8529"/>
                </a:lnTo>
                <a:lnTo>
                  <a:pt x="830" y="4678"/>
                </a:lnTo>
                <a:lnTo>
                  <a:pt x="2876" y="4678"/>
                </a:lnTo>
                <a:lnTo>
                  <a:pt x="2876" y="7992"/>
                </a:lnTo>
                <a:lnTo>
                  <a:pt x="2608" y="7992"/>
                </a:lnTo>
                <a:lnTo>
                  <a:pt x="2608" y="5079"/>
                </a:lnTo>
                <a:cubicBezTo>
                  <a:pt x="2608" y="5001"/>
                  <a:pt x="2550" y="4940"/>
                  <a:pt x="2475" y="4940"/>
                </a:cubicBezTo>
                <a:cubicBezTo>
                  <a:pt x="2401" y="4940"/>
                  <a:pt x="2340" y="5001"/>
                  <a:pt x="2340" y="5079"/>
                </a:cubicBezTo>
                <a:lnTo>
                  <a:pt x="2340" y="8125"/>
                </a:lnTo>
                <a:cubicBezTo>
                  <a:pt x="2340" y="8200"/>
                  <a:pt x="2401" y="8261"/>
                  <a:pt x="2478" y="8261"/>
                </a:cubicBezTo>
                <a:lnTo>
                  <a:pt x="3033" y="8261"/>
                </a:lnTo>
                <a:cubicBezTo>
                  <a:pt x="3107" y="8261"/>
                  <a:pt x="3168" y="8200"/>
                  <a:pt x="3168" y="8125"/>
                </a:cubicBezTo>
                <a:lnTo>
                  <a:pt x="3168" y="4654"/>
                </a:lnTo>
                <a:close/>
                <a:moveTo>
                  <a:pt x="3709" y="3022"/>
                </a:moveTo>
                <a:cubicBezTo>
                  <a:pt x="4542" y="3022"/>
                  <a:pt x="5215" y="3696"/>
                  <a:pt x="5215" y="4528"/>
                </a:cubicBezTo>
                <a:lnTo>
                  <a:pt x="5215" y="8678"/>
                </a:lnTo>
                <a:cubicBezTo>
                  <a:pt x="5215" y="8906"/>
                  <a:pt x="5032" y="9090"/>
                  <a:pt x="4803" y="9090"/>
                </a:cubicBezTo>
                <a:lnTo>
                  <a:pt x="680" y="9090"/>
                </a:lnTo>
                <a:cubicBezTo>
                  <a:pt x="453" y="9090"/>
                  <a:pt x="269" y="8906"/>
                  <a:pt x="269" y="8678"/>
                </a:cubicBezTo>
                <a:lnTo>
                  <a:pt x="269" y="4528"/>
                </a:lnTo>
                <a:cubicBezTo>
                  <a:pt x="269" y="3696"/>
                  <a:pt x="942" y="3022"/>
                  <a:pt x="1778" y="3022"/>
                </a:cubicBezTo>
                <a:lnTo>
                  <a:pt x="2315" y="3022"/>
                </a:lnTo>
                <a:lnTo>
                  <a:pt x="2315" y="4386"/>
                </a:lnTo>
                <a:lnTo>
                  <a:pt x="697" y="4386"/>
                </a:lnTo>
                <a:cubicBezTo>
                  <a:pt x="622" y="4386"/>
                  <a:pt x="561" y="4447"/>
                  <a:pt x="561" y="4524"/>
                </a:cubicBezTo>
                <a:lnTo>
                  <a:pt x="561" y="8685"/>
                </a:lnTo>
                <a:cubicBezTo>
                  <a:pt x="561" y="8760"/>
                  <a:pt x="622" y="8821"/>
                  <a:pt x="697" y="8821"/>
                </a:cubicBezTo>
                <a:lnTo>
                  <a:pt x="4787" y="8821"/>
                </a:lnTo>
                <a:cubicBezTo>
                  <a:pt x="4861" y="8821"/>
                  <a:pt x="4922" y="8760"/>
                  <a:pt x="4922" y="8685"/>
                </a:cubicBezTo>
                <a:lnTo>
                  <a:pt x="4922" y="4524"/>
                </a:lnTo>
                <a:cubicBezTo>
                  <a:pt x="4922" y="4447"/>
                  <a:pt x="4861" y="4386"/>
                  <a:pt x="4787" y="4386"/>
                </a:cubicBezTo>
                <a:lnTo>
                  <a:pt x="3145" y="4386"/>
                </a:lnTo>
                <a:lnTo>
                  <a:pt x="3145" y="3022"/>
                </a:lnTo>
                <a:close/>
                <a:moveTo>
                  <a:pt x="1918" y="1"/>
                </a:moveTo>
                <a:cubicBezTo>
                  <a:pt x="1819" y="1"/>
                  <a:pt x="1720" y="31"/>
                  <a:pt x="1642" y="95"/>
                </a:cubicBezTo>
                <a:cubicBezTo>
                  <a:pt x="1544" y="180"/>
                  <a:pt x="1490" y="303"/>
                  <a:pt x="1496" y="432"/>
                </a:cubicBezTo>
                <a:cubicBezTo>
                  <a:pt x="1507" y="653"/>
                  <a:pt x="1690" y="826"/>
                  <a:pt x="1918" y="826"/>
                </a:cubicBezTo>
                <a:lnTo>
                  <a:pt x="2193" y="826"/>
                </a:lnTo>
                <a:lnTo>
                  <a:pt x="2193" y="1095"/>
                </a:lnTo>
                <a:lnTo>
                  <a:pt x="1796" y="1095"/>
                </a:lnTo>
                <a:cubicBezTo>
                  <a:pt x="1720" y="1095"/>
                  <a:pt x="1659" y="1156"/>
                  <a:pt x="1659" y="1234"/>
                </a:cubicBezTo>
                <a:lnTo>
                  <a:pt x="1659" y="2747"/>
                </a:lnTo>
                <a:cubicBezTo>
                  <a:pt x="732" y="2815"/>
                  <a:pt x="1" y="3586"/>
                  <a:pt x="1" y="4524"/>
                </a:cubicBezTo>
                <a:lnTo>
                  <a:pt x="1" y="8672"/>
                </a:lnTo>
                <a:cubicBezTo>
                  <a:pt x="1" y="9052"/>
                  <a:pt x="307" y="9358"/>
                  <a:pt x="688" y="9358"/>
                </a:cubicBezTo>
                <a:lnTo>
                  <a:pt x="4800" y="9358"/>
                </a:lnTo>
                <a:cubicBezTo>
                  <a:pt x="5178" y="9358"/>
                  <a:pt x="5484" y="9052"/>
                  <a:pt x="5484" y="8672"/>
                </a:cubicBezTo>
                <a:lnTo>
                  <a:pt x="5484" y="4524"/>
                </a:lnTo>
                <a:cubicBezTo>
                  <a:pt x="5484" y="3586"/>
                  <a:pt x="4753" y="2815"/>
                  <a:pt x="3828" y="2747"/>
                </a:cubicBezTo>
                <a:lnTo>
                  <a:pt x="3828" y="1234"/>
                </a:lnTo>
                <a:cubicBezTo>
                  <a:pt x="3828" y="1156"/>
                  <a:pt x="3767" y="1095"/>
                  <a:pt x="3689" y="1095"/>
                </a:cubicBezTo>
                <a:lnTo>
                  <a:pt x="3291" y="1095"/>
                </a:lnTo>
                <a:lnTo>
                  <a:pt x="3291" y="826"/>
                </a:lnTo>
                <a:lnTo>
                  <a:pt x="4950" y="826"/>
                </a:lnTo>
                <a:cubicBezTo>
                  <a:pt x="5024" y="826"/>
                  <a:pt x="5086" y="765"/>
                  <a:pt x="5086" y="690"/>
                </a:cubicBezTo>
                <a:cubicBezTo>
                  <a:pt x="5086" y="310"/>
                  <a:pt x="4776" y="1"/>
                  <a:pt x="4395" y="1"/>
                </a:cubicBezTo>
                <a:close/>
              </a:path>
            </a:pathLst>
          </a:custGeom>
          <a:solidFill>
            <a:srgbClr val="F46F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848;p58">
            <a:extLst>
              <a:ext uri="{FF2B5EF4-FFF2-40B4-BE49-F238E27FC236}">
                <a16:creationId xmlns:a16="http://schemas.microsoft.com/office/drawing/2014/main" id="{A2E8DE48-3882-8040-9E6A-C2AABA2B9277}"/>
              </a:ext>
            </a:extLst>
          </p:cNvPr>
          <p:cNvGrpSpPr/>
          <p:nvPr/>
        </p:nvGrpSpPr>
        <p:grpSpPr>
          <a:xfrm>
            <a:off x="1626457" y="5220953"/>
            <a:ext cx="570706" cy="525909"/>
            <a:chOff x="1658124" y="3631231"/>
            <a:chExt cx="347467" cy="302848"/>
          </a:xfrm>
          <a:solidFill>
            <a:srgbClr val="FF0000"/>
          </a:solidFill>
        </p:grpSpPr>
        <p:sp>
          <p:nvSpPr>
            <p:cNvPr id="9" name="Google Shape;1849;p58">
              <a:extLst>
                <a:ext uri="{FF2B5EF4-FFF2-40B4-BE49-F238E27FC236}">
                  <a16:creationId xmlns:a16="http://schemas.microsoft.com/office/drawing/2014/main" id="{4E3C3998-0011-E94A-A4D7-8878759B28BC}"/>
                </a:ext>
              </a:extLst>
            </p:cNvPr>
            <p:cNvSpPr/>
            <p:nvPr/>
          </p:nvSpPr>
          <p:spPr>
            <a:xfrm>
              <a:off x="1658124" y="3631231"/>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50;p58">
              <a:extLst>
                <a:ext uri="{FF2B5EF4-FFF2-40B4-BE49-F238E27FC236}">
                  <a16:creationId xmlns:a16="http://schemas.microsoft.com/office/drawing/2014/main" id="{E55DD2E7-1211-4948-8DD1-8D9C3B92EF40}"/>
                </a:ext>
              </a:extLst>
            </p:cNvPr>
            <p:cNvSpPr/>
            <p:nvPr/>
          </p:nvSpPr>
          <p:spPr>
            <a:xfrm>
              <a:off x="1811384" y="3736243"/>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51;p58">
              <a:extLst>
                <a:ext uri="{FF2B5EF4-FFF2-40B4-BE49-F238E27FC236}">
                  <a16:creationId xmlns:a16="http://schemas.microsoft.com/office/drawing/2014/main" id="{C9A7C4C4-25AB-4C42-A420-90BB35C4D7B8}"/>
                </a:ext>
              </a:extLst>
            </p:cNvPr>
            <p:cNvSpPr/>
            <p:nvPr/>
          </p:nvSpPr>
          <p:spPr>
            <a:xfrm>
              <a:off x="1806750" y="3835110"/>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52;p58">
              <a:extLst>
                <a:ext uri="{FF2B5EF4-FFF2-40B4-BE49-F238E27FC236}">
                  <a16:creationId xmlns:a16="http://schemas.microsoft.com/office/drawing/2014/main" id="{DB50ADB5-0A15-A742-A2A2-D0FD6890BC2F}"/>
                </a:ext>
              </a:extLst>
            </p:cNvPr>
            <p:cNvSpPr/>
            <p:nvPr/>
          </p:nvSpPr>
          <p:spPr>
            <a:xfrm>
              <a:off x="1697355" y="3669995"/>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
            <a:extLst>
              <a:ext uri="{FF2B5EF4-FFF2-40B4-BE49-F238E27FC236}">
                <a16:creationId xmlns:a16="http://schemas.microsoft.com/office/drawing/2014/main" id="{E352732F-67A6-42F0-AFC4-85345665A2D5}"/>
              </a:ext>
            </a:extLst>
          </p:cNvPr>
          <p:cNvSpPr txBox="1"/>
          <p:nvPr/>
        </p:nvSpPr>
        <p:spPr>
          <a:xfrm>
            <a:off x="2225" y="6304018"/>
            <a:ext cx="4617609"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062C52"/>
                </a:solidFill>
                <a:latin typeface="Arial"/>
                <a:cs typeface="Arial"/>
              </a:rPr>
              <a:t>World Health Organization, 17 April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https://www.who.int/emergencies/diseases/novel-coronavirus-2019/question-and-answers-hub/q-a-detail/q-a-coronaviruses</a:t>
            </a:r>
            <a:endParaRPr lang="en-US" sz="1000">
              <a:solidFill>
                <a:srgbClr val="062C52"/>
              </a:solidFill>
              <a:latin typeface="Arial"/>
              <a:ea typeface="+mn-lt"/>
              <a:cs typeface="+mn-lt"/>
            </a:endParaRPr>
          </a:p>
        </p:txBody>
      </p:sp>
      <p:sp>
        <p:nvSpPr>
          <p:cNvPr id="5" name="TextBox 4">
            <a:extLst>
              <a:ext uri="{FF2B5EF4-FFF2-40B4-BE49-F238E27FC236}">
                <a16:creationId xmlns:a16="http://schemas.microsoft.com/office/drawing/2014/main" id="{D0D1033C-810D-4D57-87B9-5128BDC36B73}"/>
              </a:ext>
            </a:extLst>
          </p:cNvPr>
          <p:cNvSpPr txBox="1"/>
          <p:nvPr/>
        </p:nvSpPr>
        <p:spPr>
          <a:xfrm>
            <a:off x="6103787" y="6304020"/>
            <a:ext cx="319928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Calibri"/>
              </a:rPr>
              <a:t>World Health Organization, 27 July 2020.</a:t>
            </a:r>
            <a:r>
              <a:rPr lang="en-US" sz="1000">
                <a:latin typeface="Arial"/>
                <a:ea typeface="+mn-lt"/>
                <a:cs typeface="+mn-lt"/>
              </a:rPr>
              <a:t> </a:t>
            </a:r>
            <a:r>
              <a:rPr lang="en-US" sz="1000">
                <a:ea typeface="+mn-lt"/>
                <a:cs typeface="+mn-lt"/>
                <a:hlinkClick r:id="rId3"/>
              </a:rPr>
              <a:t>https://www.who.int/publications/i/item/WHO-2019-nCoV-neglected-tropical-diseases-2020-1</a:t>
            </a:r>
            <a:endParaRPr lang="en-US" sz="1000">
              <a:ea typeface="+mn-lt"/>
              <a:cs typeface="+mn-lt"/>
            </a:endParaRPr>
          </a:p>
          <a:p>
            <a:endParaRPr lang="en-US" sz="1000">
              <a:latin typeface="Calibri"/>
              <a:cs typeface="Calibri"/>
            </a:endParaRPr>
          </a:p>
        </p:txBody>
      </p:sp>
    </p:spTree>
    <p:extLst>
      <p:ext uri="{BB962C8B-B14F-4D97-AF65-F5344CB8AC3E}">
        <p14:creationId xmlns:p14="http://schemas.microsoft.com/office/powerpoint/2010/main" val="101920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par>
                                <p:cTn id="19" presetID="1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Suspect cases</a:t>
            </a: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57200" y="1406768"/>
            <a:ext cx="8307658" cy="5078437"/>
          </a:xfrm>
        </p:spPr>
        <p:txBody>
          <a:bodyPr vert="horz" lIns="91440" tIns="45720" rIns="91440" bIns="45720" rtlCol="0" anchor="t">
            <a:normAutofit lnSpcReduction="10000"/>
          </a:bodyPr>
          <a:lstStyle/>
          <a:p>
            <a:pPr marL="342900" indent="-342900" defTabSz="457200">
              <a:lnSpc>
                <a:spcPct val="100000"/>
              </a:lnSpc>
              <a:spcBef>
                <a:spcPct val="20000"/>
              </a:spcBef>
              <a:buClr>
                <a:srgbClr val="163151"/>
              </a:buClr>
              <a:buFont typeface="Arial" panose="020B0604020202020204" pitchFamily="34" charset="0"/>
              <a:buChar char="•"/>
            </a:pPr>
            <a:r>
              <a:rPr lang="en-US" sz="2200" b="0">
                <a:solidFill>
                  <a:srgbClr val="062C52"/>
                </a:solidFill>
                <a:latin typeface="Arial"/>
                <a:cs typeface="Arial"/>
              </a:rPr>
              <a:t>It is important to self-isolate for at least 14 days if:</a:t>
            </a:r>
          </a:p>
          <a:p>
            <a:pPr marL="1028700" lvl="1" indent="-342900" defTabSz="457200">
              <a:lnSpc>
                <a:spcPct val="100000"/>
              </a:lnSpc>
              <a:spcBef>
                <a:spcPct val="20000"/>
              </a:spcBef>
              <a:buClr>
                <a:srgbClr val="163151"/>
              </a:buClr>
              <a:buFont typeface="Wingdings" pitchFamily="2" charset="2"/>
              <a:buChar char="§"/>
            </a:pPr>
            <a:r>
              <a:rPr lang="en-US" sz="2200">
                <a:solidFill>
                  <a:srgbClr val="062C52"/>
                </a:solidFill>
                <a:latin typeface="Arial"/>
                <a:cs typeface="Arial"/>
              </a:rPr>
              <a:t>You are feeling ill and meet the case definition previously mentioned</a:t>
            </a:r>
          </a:p>
          <a:p>
            <a:pPr marL="1028700" lvl="1" indent="-342900" defTabSz="457200">
              <a:lnSpc>
                <a:spcPct val="100000"/>
              </a:lnSpc>
              <a:spcBef>
                <a:spcPct val="20000"/>
              </a:spcBef>
              <a:buClr>
                <a:srgbClr val="163151"/>
              </a:buClr>
              <a:buFont typeface="Wingdings" pitchFamily="2" charset="2"/>
              <a:buChar char="§"/>
            </a:pPr>
            <a:r>
              <a:rPr lang="en-US" sz="2200">
                <a:solidFill>
                  <a:srgbClr val="062C52"/>
                </a:solidFill>
                <a:latin typeface="Arial"/>
                <a:cs typeface="Arial"/>
              </a:rPr>
              <a:t>You think you have come into contact with a COVID-19 patient</a:t>
            </a:r>
          </a:p>
          <a:p>
            <a:pPr marL="1028700" lvl="1" indent="-342900" defTabSz="457200">
              <a:lnSpc>
                <a:spcPct val="100000"/>
              </a:lnSpc>
              <a:spcBef>
                <a:spcPct val="20000"/>
              </a:spcBef>
              <a:buClr>
                <a:srgbClr val="163151"/>
              </a:buClr>
              <a:buFont typeface="Wingdings" pitchFamily="2" charset="2"/>
              <a:buChar char="§"/>
            </a:pPr>
            <a:r>
              <a:rPr lang="en-US" sz="2200">
                <a:solidFill>
                  <a:srgbClr val="062C52"/>
                </a:solidFill>
                <a:latin typeface="Arial"/>
                <a:cs typeface="Arial"/>
              </a:rPr>
              <a:t>You have travelled to an area with high community transmission</a:t>
            </a:r>
          </a:p>
          <a:p>
            <a:pPr marL="342900" indent="-342900" defTabSz="457200">
              <a:lnSpc>
                <a:spcPct val="100000"/>
              </a:lnSpc>
              <a:spcBef>
                <a:spcPct val="20000"/>
              </a:spcBef>
              <a:buClr>
                <a:srgbClr val="163151"/>
              </a:buClr>
              <a:buFont typeface="Arial" panose="020B0604020202020204" pitchFamily="34" charset="0"/>
              <a:buChar char="•"/>
            </a:pPr>
            <a:r>
              <a:rPr lang="en-US" sz="2200" b="0">
                <a:solidFill>
                  <a:srgbClr val="062C52"/>
                </a:solidFill>
                <a:latin typeface="Arial"/>
                <a:cs typeface="Arial"/>
              </a:rPr>
              <a:t>Along with self-isolation, please do the following:</a:t>
            </a:r>
          </a:p>
          <a:p>
            <a:pPr marL="1028700" lvl="1" indent="-342900" defTabSz="457200">
              <a:lnSpc>
                <a:spcPct val="100000"/>
              </a:lnSpc>
              <a:spcBef>
                <a:spcPct val="20000"/>
              </a:spcBef>
              <a:buClr>
                <a:srgbClr val="163151"/>
              </a:buClr>
              <a:buFont typeface="Wingdings" pitchFamily="2" charset="2"/>
              <a:buChar char="§"/>
            </a:pPr>
            <a:r>
              <a:rPr lang="en-US" sz="2200" b="0">
                <a:solidFill>
                  <a:srgbClr val="062C52"/>
                </a:solidFill>
                <a:latin typeface="Arial"/>
                <a:cs typeface="Arial"/>
              </a:rPr>
              <a:t>Inform pre-TAS or TAS supervisor or designated point person</a:t>
            </a:r>
          </a:p>
          <a:p>
            <a:pPr marL="1028700" lvl="1" indent="-342900" defTabSz="457200">
              <a:lnSpc>
                <a:spcPct val="100000"/>
              </a:lnSpc>
              <a:spcBef>
                <a:spcPct val="20000"/>
              </a:spcBef>
              <a:buClr>
                <a:srgbClr val="163151"/>
              </a:buClr>
              <a:buFont typeface="Wingdings" pitchFamily="2" charset="2"/>
              <a:buChar char="§"/>
            </a:pPr>
            <a:r>
              <a:rPr lang="en-US" sz="2200" b="0">
                <a:solidFill>
                  <a:srgbClr val="062C52"/>
                </a:solidFill>
                <a:latin typeface="Arial"/>
                <a:cs typeface="Arial"/>
              </a:rPr>
              <a:t>Seek medical attention by contacting local health facility through phone if possible</a:t>
            </a:r>
          </a:p>
          <a:p>
            <a:pPr marL="1028700" lvl="1" indent="-342900" defTabSz="457200">
              <a:lnSpc>
                <a:spcPct val="100000"/>
              </a:lnSpc>
              <a:spcBef>
                <a:spcPct val="20000"/>
              </a:spcBef>
              <a:buClr>
                <a:srgbClr val="163151"/>
              </a:buClr>
              <a:buFont typeface="Wingdings" pitchFamily="2" charset="2"/>
              <a:buChar char="§"/>
            </a:pPr>
            <a:r>
              <a:rPr lang="en-US" sz="2200" b="0">
                <a:solidFill>
                  <a:srgbClr val="062C52"/>
                </a:solidFill>
                <a:latin typeface="Arial"/>
                <a:cs typeface="Arial"/>
              </a:rPr>
              <a:t>Use national hotline if need more information on reporting</a:t>
            </a:r>
            <a:r>
              <a:rPr lang="en-US" sz="2200">
                <a:solidFill>
                  <a:srgbClr val="062C52"/>
                </a:solidFill>
                <a:latin typeface="Arial"/>
                <a:cs typeface="Arial"/>
              </a:rPr>
              <a:t> </a:t>
            </a:r>
            <a:endParaRPr lang="en-US" sz="2200" b="0">
              <a:solidFill>
                <a:srgbClr val="062C52"/>
              </a:solidFill>
              <a:latin typeface="Arial"/>
              <a:cs typeface="Arial"/>
            </a:endParaRPr>
          </a:p>
          <a:p>
            <a:pPr marL="342900" indent="-342900" defTabSz="457200">
              <a:lnSpc>
                <a:spcPct val="100000"/>
              </a:lnSpc>
              <a:spcBef>
                <a:spcPct val="20000"/>
              </a:spcBef>
              <a:buClr>
                <a:srgbClr val="163151"/>
              </a:buClr>
              <a:buFont typeface="Wingdings" pitchFamily="2" charset="2"/>
              <a:buChar char="§"/>
            </a:pPr>
            <a:endParaRPr lang="en-US" sz="2200">
              <a:solidFill>
                <a:srgbClr val="062C52"/>
              </a:solidFill>
              <a:latin typeface="Arial"/>
              <a:cs typeface="Arial"/>
            </a:endParaRPr>
          </a:p>
          <a:p>
            <a:pPr lvl="1" indent="0" defTabSz="457200">
              <a:lnSpc>
                <a:spcPct val="100000"/>
              </a:lnSpc>
              <a:spcBef>
                <a:spcPct val="20000"/>
              </a:spcBef>
              <a:buClr>
                <a:srgbClr val="163151"/>
              </a:buClr>
              <a:buNone/>
            </a:pPr>
            <a:endParaRPr lang="en-US" sz="2200">
              <a:solidFill>
                <a:srgbClr val="062C52"/>
              </a:solidFill>
              <a:latin typeface="Arial"/>
              <a:cs typeface="Arial"/>
            </a:endParaRPr>
          </a:p>
          <a:p>
            <a:pPr marL="0" indent="0" defTabSz="457200">
              <a:lnSpc>
                <a:spcPct val="100000"/>
              </a:lnSpc>
              <a:spcBef>
                <a:spcPct val="20000"/>
              </a:spcBef>
              <a:buClr>
                <a:srgbClr val="163151"/>
              </a:buClr>
              <a:buNone/>
            </a:pPr>
            <a:endParaRPr lang="en-US" sz="2200">
              <a:solidFill>
                <a:srgbClr val="062C52"/>
              </a:solidFill>
              <a:latin typeface="Arial"/>
              <a:cs typeface="Arial"/>
            </a:endParaRPr>
          </a:p>
        </p:txBody>
      </p:sp>
    </p:spTree>
    <p:extLst>
      <p:ext uri="{BB962C8B-B14F-4D97-AF65-F5344CB8AC3E}">
        <p14:creationId xmlns:p14="http://schemas.microsoft.com/office/powerpoint/2010/main" val="135328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08;p34">
            <a:extLst>
              <a:ext uri="{FF2B5EF4-FFF2-40B4-BE49-F238E27FC236}">
                <a16:creationId xmlns:a16="http://schemas.microsoft.com/office/drawing/2014/main" id="{13DA3321-17CA-469D-B432-651985B0A63E}"/>
              </a:ext>
            </a:extLst>
          </p:cNvPr>
          <p:cNvSpPr/>
          <p:nvPr/>
        </p:nvSpPr>
        <p:spPr>
          <a:xfrm>
            <a:off x="7055799"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08;p34">
            <a:extLst>
              <a:ext uri="{FF2B5EF4-FFF2-40B4-BE49-F238E27FC236}">
                <a16:creationId xmlns:a16="http://schemas.microsoft.com/office/drawing/2014/main" id="{CB0FE9F7-DB6F-4FB6-82D9-13D155560015}"/>
              </a:ext>
            </a:extLst>
          </p:cNvPr>
          <p:cNvSpPr/>
          <p:nvPr/>
        </p:nvSpPr>
        <p:spPr>
          <a:xfrm>
            <a:off x="4330397"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408;p34">
            <a:extLst>
              <a:ext uri="{FF2B5EF4-FFF2-40B4-BE49-F238E27FC236}">
                <a16:creationId xmlns:a16="http://schemas.microsoft.com/office/drawing/2014/main" id="{A9E55F40-C156-428C-8B0B-6CD80FF571BB}"/>
              </a:ext>
            </a:extLst>
          </p:cNvPr>
          <p:cNvSpPr/>
          <p:nvPr/>
        </p:nvSpPr>
        <p:spPr>
          <a:xfrm>
            <a:off x="1443697"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08;p34">
            <a:extLst>
              <a:ext uri="{FF2B5EF4-FFF2-40B4-BE49-F238E27FC236}">
                <a16:creationId xmlns:a16="http://schemas.microsoft.com/office/drawing/2014/main" id="{B96E7074-8040-4E02-AE2D-50A629BAFF8D}"/>
              </a:ext>
            </a:extLst>
          </p:cNvPr>
          <p:cNvSpPr/>
          <p:nvPr/>
        </p:nvSpPr>
        <p:spPr>
          <a:xfrm>
            <a:off x="7122544" y="1703430"/>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18266" y="279215"/>
            <a:ext cx="8307658" cy="638484"/>
          </a:xfrm>
        </p:spPr>
        <p:txBody>
          <a:bodyPr>
            <a:normAutofit fontScale="90000"/>
          </a:bodyPr>
          <a:lstStyle/>
          <a:p>
            <a:r>
              <a:rPr lang="en-US">
                <a:latin typeface="Arial"/>
                <a:cs typeface="Calibri"/>
              </a:rPr>
              <a:t>What can I do to protect myself and others?</a:t>
            </a:r>
          </a:p>
        </p:txBody>
      </p:sp>
      <p:sp>
        <p:nvSpPr>
          <p:cNvPr id="25" name="Google Shape;408;p34">
            <a:extLst>
              <a:ext uri="{FF2B5EF4-FFF2-40B4-BE49-F238E27FC236}">
                <a16:creationId xmlns:a16="http://schemas.microsoft.com/office/drawing/2014/main" id="{26B31869-E9F7-2144-BE3B-28849C1D19B4}"/>
              </a:ext>
            </a:extLst>
          </p:cNvPr>
          <p:cNvSpPr/>
          <p:nvPr/>
        </p:nvSpPr>
        <p:spPr>
          <a:xfrm>
            <a:off x="1511555" y="170454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20;p34">
            <a:extLst>
              <a:ext uri="{FF2B5EF4-FFF2-40B4-BE49-F238E27FC236}">
                <a16:creationId xmlns:a16="http://schemas.microsoft.com/office/drawing/2014/main" id="{A73CD2EA-822D-1D44-A1AC-4AA3C343AFFB}"/>
              </a:ext>
            </a:extLst>
          </p:cNvPr>
          <p:cNvSpPr txBox="1">
            <a:spLocks/>
          </p:cNvSpPr>
          <p:nvPr/>
        </p:nvSpPr>
        <p:spPr>
          <a:xfrm>
            <a:off x="776471" y="5004392"/>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Avoid touching eyes, nose, and mouth</a:t>
            </a:r>
            <a:endParaRPr lang="en-US" sz="1600" b="1" i="0" u="none" strike="noStrike" kern="0" cap="none" spc="0" normalizeH="0" baseline="0" noProof="0">
              <a:ln>
                <a:noFill/>
              </a:ln>
              <a:solidFill>
                <a:srgbClr val="20124D"/>
              </a:solidFill>
              <a:effectLst/>
              <a:uLnTx/>
              <a:uFillTx/>
              <a:latin typeface="Arial"/>
            </a:endParaRPr>
          </a:p>
        </p:txBody>
      </p:sp>
      <p:sp>
        <p:nvSpPr>
          <p:cNvPr id="38" name="Google Shape;421;p34">
            <a:extLst>
              <a:ext uri="{FF2B5EF4-FFF2-40B4-BE49-F238E27FC236}">
                <a16:creationId xmlns:a16="http://schemas.microsoft.com/office/drawing/2014/main" id="{971AB0D6-AA68-5047-B407-6A114065F7BC}"/>
              </a:ext>
            </a:extLst>
          </p:cNvPr>
          <p:cNvSpPr txBox="1">
            <a:spLocks/>
          </p:cNvSpPr>
          <p:nvPr/>
        </p:nvSpPr>
        <p:spPr>
          <a:xfrm>
            <a:off x="3547846" y="5004392"/>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Wear a medical mask if available</a:t>
            </a:r>
            <a:endParaRPr lang="en-US" sz="1600" b="1" i="0" u="none" strike="noStrike" kern="0" cap="none" spc="0" normalizeH="0" baseline="0" noProof="0">
              <a:ln>
                <a:noFill/>
              </a:ln>
              <a:solidFill>
                <a:srgbClr val="20124D"/>
              </a:solidFill>
              <a:effectLst/>
              <a:uLnTx/>
              <a:uFillTx/>
              <a:latin typeface="Arial"/>
            </a:endParaRPr>
          </a:p>
        </p:txBody>
      </p:sp>
      <p:sp>
        <p:nvSpPr>
          <p:cNvPr id="39" name="Google Shape;422;p34">
            <a:extLst>
              <a:ext uri="{FF2B5EF4-FFF2-40B4-BE49-F238E27FC236}">
                <a16:creationId xmlns:a16="http://schemas.microsoft.com/office/drawing/2014/main" id="{C194FBF4-8AEA-2E4F-8D67-214B0E301443}"/>
              </a:ext>
            </a:extLst>
          </p:cNvPr>
          <p:cNvSpPr txBox="1">
            <a:spLocks/>
          </p:cNvSpPr>
          <p:nvPr/>
        </p:nvSpPr>
        <p:spPr>
          <a:xfrm>
            <a:off x="6328778" y="5043326"/>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Make sure you and the people around you follow good respiratory hygiene</a:t>
            </a:r>
            <a:endParaRPr lang="en-US" sz="1600" b="1" i="0" u="none" strike="noStrike" kern="0" cap="none" spc="0" normalizeH="0" baseline="0" noProof="0">
              <a:ln>
                <a:noFill/>
              </a:ln>
              <a:solidFill>
                <a:srgbClr val="20124D"/>
              </a:solidFill>
              <a:effectLst/>
              <a:uLnTx/>
              <a:uFillTx/>
              <a:latin typeface="Arial"/>
            </a:endParaRPr>
          </a:p>
        </p:txBody>
      </p:sp>
      <p:sp>
        <p:nvSpPr>
          <p:cNvPr id="40" name="Google Shape;423;p34">
            <a:extLst>
              <a:ext uri="{FF2B5EF4-FFF2-40B4-BE49-F238E27FC236}">
                <a16:creationId xmlns:a16="http://schemas.microsoft.com/office/drawing/2014/main" id="{D321A1F1-1C06-7049-A1E6-22AD564FE105}"/>
              </a:ext>
            </a:extLst>
          </p:cNvPr>
          <p:cNvSpPr txBox="1">
            <a:spLocks/>
          </p:cNvSpPr>
          <p:nvPr/>
        </p:nvSpPr>
        <p:spPr>
          <a:xfrm>
            <a:off x="843216" y="2282137"/>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Regularly and thoroughly clean hands with alcohol-based hand rub or soap &amp; water</a:t>
            </a:r>
            <a:endParaRPr lang="en-US" sz="1600" b="1" i="0" u="none" strike="noStrike" kern="0" cap="none" spc="0" normalizeH="0" baseline="0" noProof="0">
              <a:ln>
                <a:noFill/>
              </a:ln>
              <a:solidFill>
                <a:srgbClr val="20124D"/>
              </a:solidFill>
              <a:effectLst/>
              <a:uLnTx/>
              <a:uFillTx/>
              <a:latin typeface="Arial"/>
            </a:endParaRPr>
          </a:p>
        </p:txBody>
      </p:sp>
      <p:sp>
        <p:nvSpPr>
          <p:cNvPr id="41" name="Google Shape;424;p34">
            <a:extLst>
              <a:ext uri="{FF2B5EF4-FFF2-40B4-BE49-F238E27FC236}">
                <a16:creationId xmlns:a16="http://schemas.microsoft.com/office/drawing/2014/main" id="{71C2CF70-D878-9C4C-9449-230BD8DC78ED}"/>
              </a:ext>
            </a:extLst>
          </p:cNvPr>
          <p:cNvSpPr txBox="1">
            <a:spLocks/>
          </p:cNvSpPr>
          <p:nvPr/>
        </p:nvSpPr>
        <p:spPr>
          <a:xfrm>
            <a:off x="3551891" y="2282137"/>
            <a:ext cx="2276700" cy="1379054"/>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Maintain at least 2 meters distance between yourself and others</a:t>
            </a:r>
            <a:endParaRPr lang="en-US" sz="1600" b="1" i="0" u="none" strike="noStrike" kern="0" cap="none" spc="0" normalizeH="0" baseline="0" noProof="0">
              <a:ln>
                <a:noFill/>
              </a:ln>
              <a:solidFill>
                <a:srgbClr val="20124D"/>
              </a:solidFill>
              <a:effectLst/>
              <a:uLnTx/>
              <a:uFillTx/>
              <a:latin typeface="Arial"/>
            </a:endParaRPr>
          </a:p>
        </p:txBody>
      </p:sp>
      <p:sp>
        <p:nvSpPr>
          <p:cNvPr id="42" name="Google Shape;425;p34">
            <a:extLst>
              <a:ext uri="{FF2B5EF4-FFF2-40B4-BE49-F238E27FC236}">
                <a16:creationId xmlns:a16="http://schemas.microsoft.com/office/drawing/2014/main" id="{199CC78F-5FCA-3C4B-B5E4-76922E965A0B}"/>
              </a:ext>
            </a:extLst>
          </p:cNvPr>
          <p:cNvSpPr txBox="1">
            <a:spLocks/>
          </p:cNvSpPr>
          <p:nvPr/>
        </p:nvSpPr>
        <p:spPr>
          <a:xfrm>
            <a:off x="6395523" y="2282137"/>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Avoid going to crowded places</a:t>
            </a:r>
            <a:endParaRPr lang="en-US" sz="1600" b="1" i="0" u="none" strike="noStrike" kern="0" cap="none" spc="0" normalizeH="0" baseline="0" noProof="0">
              <a:ln>
                <a:noFill/>
              </a:ln>
              <a:solidFill>
                <a:srgbClr val="20124D"/>
              </a:solidFill>
              <a:effectLst/>
              <a:uLnTx/>
              <a:uFillTx/>
              <a:latin typeface="Arial"/>
            </a:endParaRPr>
          </a:p>
        </p:txBody>
      </p:sp>
      <p:grpSp>
        <p:nvGrpSpPr>
          <p:cNvPr id="43" name="Google Shape;1909;p58">
            <a:extLst>
              <a:ext uri="{FF2B5EF4-FFF2-40B4-BE49-F238E27FC236}">
                <a16:creationId xmlns:a16="http://schemas.microsoft.com/office/drawing/2014/main" id="{6484F8BF-6AD8-104D-A47A-19E3192326CF}"/>
              </a:ext>
            </a:extLst>
          </p:cNvPr>
          <p:cNvGrpSpPr/>
          <p:nvPr/>
        </p:nvGrpSpPr>
        <p:grpSpPr>
          <a:xfrm>
            <a:off x="4497518" y="4530413"/>
            <a:ext cx="363195" cy="345987"/>
            <a:chOff x="1190625" y="238125"/>
            <a:chExt cx="5219200" cy="5219200"/>
          </a:xfrm>
        </p:grpSpPr>
        <p:sp>
          <p:nvSpPr>
            <p:cNvPr id="44" name="Google Shape;1910;p58">
              <a:extLst>
                <a:ext uri="{FF2B5EF4-FFF2-40B4-BE49-F238E27FC236}">
                  <a16:creationId xmlns:a16="http://schemas.microsoft.com/office/drawing/2014/main" id="{61FA91ED-66CB-2B4F-B78E-FA59278EE826}"/>
                </a:ext>
              </a:extLst>
            </p:cNvPr>
            <p:cNvSpPr/>
            <p:nvPr/>
          </p:nvSpPr>
          <p:spPr>
            <a:xfrm>
              <a:off x="1190625" y="238125"/>
              <a:ext cx="5219200" cy="5219200"/>
            </a:xfrm>
            <a:custGeom>
              <a:avLst/>
              <a:gdLst/>
              <a:ahLst/>
              <a:cxnLst/>
              <a:rect l="l" t="t" r="r" b="b"/>
              <a:pathLst>
                <a:path w="208768" h="208768" extrusionOk="0">
                  <a:moveTo>
                    <a:pt x="15299" y="6133"/>
                  </a:moveTo>
                  <a:cubicBezTo>
                    <a:pt x="20355" y="6133"/>
                    <a:pt x="24465" y="10243"/>
                    <a:pt x="24465" y="15299"/>
                  </a:cubicBezTo>
                  <a:lnTo>
                    <a:pt x="24465" y="125586"/>
                  </a:lnTo>
                  <a:cubicBezTo>
                    <a:pt x="14092" y="124086"/>
                    <a:pt x="6133" y="115148"/>
                    <a:pt x="6133" y="104384"/>
                  </a:cubicBezTo>
                  <a:lnTo>
                    <a:pt x="6133" y="15299"/>
                  </a:lnTo>
                  <a:cubicBezTo>
                    <a:pt x="6133" y="10243"/>
                    <a:pt x="10243" y="6133"/>
                    <a:pt x="15299" y="6133"/>
                  </a:cubicBezTo>
                  <a:close/>
                  <a:moveTo>
                    <a:pt x="193468" y="6133"/>
                  </a:moveTo>
                  <a:cubicBezTo>
                    <a:pt x="198524" y="6133"/>
                    <a:pt x="202667" y="10243"/>
                    <a:pt x="202667" y="15299"/>
                  </a:cubicBezTo>
                  <a:lnTo>
                    <a:pt x="202667" y="104384"/>
                  </a:lnTo>
                  <a:cubicBezTo>
                    <a:pt x="202667" y="115148"/>
                    <a:pt x="194675" y="124086"/>
                    <a:pt x="184302" y="125586"/>
                  </a:cubicBezTo>
                  <a:lnTo>
                    <a:pt x="184302" y="15299"/>
                  </a:lnTo>
                  <a:cubicBezTo>
                    <a:pt x="184302" y="10243"/>
                    <a:pt x="188412" y="6133"/>
                    <a:pt x="193468" y="6133"/>
                  </a:cubicBezTo>
                  <a:close/>
                  <a:moveTo>
                    <a:pt x="104384" y="55878"/>
                  </a:moveTo>
                  <a:cubicBezTo>
                    <a:pt x="122716" y="55878"/>
                    <a:pt x="131686" y="61586"/>
                    <a:pt x="141179" y="67621"/>
                  </a:cubicBezTo>
                  <a:cubicBezTo>
                    <a:pt x="150475" y="73525"/>
                    <a:pt x="160098" y="79658"/>
                    <a:pt x="178202" y="80277"/>
                  </a:cubicBezTo>
                  <a:lnTo>
                    <a:pt x="178202" y="128848"/>
                  </a:lnTo>
                  <a:cubicBezTo>
                    <a:pt x="178202" y="169558"/>
                    <a:pt x="145093" y="202667"/>
                    <a:pt x="104384" y="202667"/>
                  </a:cubicBezTo>
                  <a:cubicBezTo>
                    <a:pt x="63674" y="202667"/>
                    <a:pt x="30597" y="169558"/>
                    <a:pt x="30597" y="128848"/>
                  </a:cubicBezTo>
                  <a:lnTo>
                    <a:pt x="30597" y="80277"/>
                  </a:lnTo>
                  <a:cubicBezTo>
                    <a:pt x="48669" y="79658"/>
                    <a:pt x="58292" y="73525"/>
                    <a:pt x="67588" y="67621"/>
                  </a:cubicBezTo>
                  <a:cubicBezTo>
                    <a:pt x="77081" y="61586"/>
                    <a:pt x="86051" y="55878"/>
                    <a:pt x="104384" y="55878"/>
                  </a:cubicBezTo>
                  <a:close/>
                  <a:moveTo>
                    <a:pt x="15299" y="0"/>
                  </a:moveTo>
                  <a:cubicBezTo>
                    <a:pt x="6850" y="0"/>
                    <a:pt x="0" y="6850"/>
                    <a:pt x="0" y="15299"/>
                  </a:cubicBezTo>
                  <a:lnTo>
                    <a:pt x="0" y="104384"/>
                  </a:lnTo>
                  <a:cubicBezTo>
                    <a:pt x="0" y="118541"/>
                    <a:pt x="10765" y="130251"/>
                    <a:pt x="24530" y="131752"/>
                  </a:cubicBezTo>
                  <a:cubicBezTo>
                    <a:pt x="26031" y="174484"/>
                    <a:pt x="61293" y="208767"/>
                    <a:pt x="104384" y="208767"/>
                  </a:cubicBezTo>
                  <a:cubicBezTo>
                    <a:pt x="147474" y="208767"/>
                    <a:pt x="182736" y="174484"/>
                    <a:pt x="184237" y="131752"/>
                  </a:cubicBezTo>
                  <a:cubicBezTo>
                    <a:pt x="198003" y="130251"/>
                    <a:pt x="208767" y="118541"/>
                    <a:pt x="208767" y="104384"/>
                  </a:cubicBezTo>
                  <a:lnTo>
                    <a:pt x="208767" y="15299"/>
                  </a:lnTo>
                  <a:cubicBezTo>
                    <a:pt x="208767" y="6850"/>
                    <a:pt x="201917" y="0"/>
                    <a:pt x="193468" y="0"/>
                  </a:cubicBezTo>
                  <a:cubicBezTo>
                    <a:pt x="185052" y="0"/>
                    <a:pt x="178202" y="6850"/>
                    <a:pt x="178202" y="15299"/>
                  </a:cubicBezTo>
                  <a:lnTo>
                    <a:pt x="178202" y="74145"/>
                  </a:lnTo>
                  <a:cubicBezTo>
                    <a:pt x="161892" y="73558"/>
                    <a:pt x="153411" y="68143"/>
                    <a:pt x="144441" y="62467"/>
                  </a:cubicBezTo>
                  <a:cubicBezTo>
                    <a:pt x="134655" y="56204"/>
                    <a:pt x="124477" y="49745"/>
                    <a:pt x="104384" y="49745"/>
                  </a:cubicBezTo>
                  <a:cubicBezTo>
                    <a:pt x="84290" y="49745"/>
                    <a:pt x="74112" y="56204"/>
                    <a:pt x="64326" y="62467"/>
                  </a:cubicBezTo>
                  <a:cubicBezTo>
                    <a:pt x="55356" y="68143"/>
                    <a:pt x="46875" y="73558"/>
                    <a:pt x="30565" y="74145"/>
                  </a:cubicBezTo>
                  <a:lnTo>
                    <a:pt x="30565" y="15299"/>
                  </a:lnTo>
                  <a:cubicBezTo>
                    <a:pt x="30565" y="6850"/>
                    <a:pt x="23715" y="0"/>
                    <a:pt x="15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11;p58">
              <a:extLst>
                <a:ext uri="{FF2B5EF4-FFF2-40B4-BE49-F238E27FC236}">
                  <a16:creationId xmlns:a16="http://schemas.microsoft.com/office/drawing/2014/main" id="{5963B686-62D6-1641-8B00-24AC34299630}"/>
                </a:ext>
              </a:extLst>
            </p:cNvPr>
            <p:cNvSpPr/>
            <p:nvPr/>
          </p:nvSpPr>
          <p:spPr>
            <a:xfrm>
              <a:off x="2959425" y="2858300"/>
              <a:ext cx="1681575" cy="1681575"/>
            </a:xfrm>
            <a:custGeom>
              <a:avLst/>
              <a:gdLst/>
              <a:ahLst/>
              <a:cxnLst/>
              <a:rect l="l" t="t" r="r" b="b"/>
              <a:pathLst>
                <a:path w="67263" h="67263" extrusionOk="0">
                  <a:moveTo>
                    <a:pt x="33632" y="6101"/>
                  </a:moveTo>
                  <a:cubicBezTo>
                    <a:pt x="48800" y="6101"/>
                    <a:pt x="61163" y="18431"/>
                    <a:pt x="61163" y="33632"/>
                  </a:cubicBezTo>
                  <a:cubicBezTo>
                    <a:pt x="61163" y="48800"/>
                    <a:pt x="48800" y="61163"/>
                    <a:pt x="33632" y="61163"/>
                  </a:cubicBezTo>
                  <a:cubicBezTo>
                    <a:pt x="18463" y="61163"/>
                    <a:pt x="6100" y="48800"/>
                    <a:pt x="6100" y="33632"/>
                  </a:cubicBezTo>
                  <a:cubicBezTo>
                    <a:pt x="6100" y="18431"/>
                    <a:pt x="18463" y="6101"/>
                    <a:pt x="33632" y="6101"/>
                  </a:cubicBezTo>
                  <a:close/>
                  <a:moveTo>
                    <a:pt x="33632" y="1"/>
                  </a:moveTo>
                  <a:cubicBezTo>
                    <a:pt x="15071" y="1"/>
                    <a:pt x="0" y="15071"/>
                    <a:pt x="0" y="33632"/>
                  </a:cubicBezTo>
                  <a:cubicBezTo>
                    <a:pt x="0" y="52160"/>
                    <a:pt x="15071" y="67263"/>
                    <a:pt x="33632" y="67263"/>
                  </a:cubicBezTo>
                  <a:cubicBezTo>
                    <a:pt x="52192" y="67263"/>
                    <a:pt x="67263" y="52160"/>
                    <a:pt x="67263" y="33632"/>
                  </a:cubicBezTo>
                  <a:cubicBezTo>
                    <a:pt x="67263" y="15071"/>
                    <a:pt x="52192" y="1"/>
                    <a:pt x="33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12;p58">
              <a:extLst>
                <a:ext uri="{FF2B5EF4-FFF2-40B4-BE49-F238E27FC236}">
                  <a16:creationId xmlns:a16="http://schemas.microsoft.com/office/drawing/2014/main" id="{9D4D8AD2-29A7-2B4A-B84F-6088C9289983}"/>
                </a:ext>
              </a:extLst>
            </p:cNvPr>
            <p:cNvSpPr/>
            <p:nvPr/>
          </p:nvSpPr>
          <p:spPr>
            <a:xfrm>
              <a:off x="3257900" y="3164125"/>
              <a:ext cx="1129475" cy="1069950"/>
            </a:xfrm>
            <a:custGeom>
              <a:avLst/>
              <a:gdLst/>
              <a:ahLst/>
              <a:cxnLst/>
              <a:rect l="l" t="t" r="r" b="b"/>
              <a:pathLst>
                <a:path w="45179" h="42798" extrusionOk="0">
                  <a:moveTo>
                    <a:pt x="21671" y="6112"/>
                  </a:moveTo>
                  <a:cubicBezTo>
                    <a:pt x="24614" y="6112"/>
                    <a:pt x="27558" y="6960"/>
                    <a:pt x="30108" y="8644"/>
                  </a:cubicBezTo>
                  <a:lnTo>
                    <a:pt x="21693" y="17060"/>
                  </a:lnTo>
                  <a:lnTo>
                    <a:pt x="13277" y="8644"/>
                  </a:lnTo>
                  <a:cubicBezTo>
                    <a:pt x="15815" y="6952"/>
                    <a:pt x="18743" y="6112"/>
                    <a:pt x="21671" y="6112"/>
                  </a:cubicBezTo>
                  <a:close/>
                  <a:moveTo>
                    <a:pt x="34447" y="12950"/>
                  </a:moveTo>
                  <a:cubicBezTo>
                    <a:pt x="37807" y="18039"/>
                    <a:pt x="37807" y="24726"/>
                    <a:pt x="34447" y="29815"/>
                  </a:cubicBezTo>
                  <a:lnTo>
                    <a:pt x="26031" y="21399"/>
                  </a:lnTo>
                  <a:lnTo>
                    <a:pt x="34447" y="12950"/>
                  </a:lnTo>
                  <a:close/>
                  <a:moveTo>
                    <a:pt x="21693" y="25705"/>
                  </a:moveTo>
                  <a:lnTo>
                    <a:pt x="30141" y="34153"/>
                  </a:lnTo>
                  <a:cubicBezTo>
                    <a:pt x="27580" y="35833"/>
                    <a:pt x="24637" y="36673"/>
                    <a:pt x="21697" y="36673"/>
                  </a:cubicBezTo>
                  <a:cubicBezTo>
                    <a:pt x="18757" y="36673"/>
                    <a:pt x="15821" y="35833"/>
                    <a:pt x="13277" y="34153"/>
                  </a:cubicBezTo>
                  <a:lnTo>
                    <a:pt x="21693" y="25705"/>
                  </a:lnTo>
                  <a:close/>
                  <a:moveTo>
                    <a:pt x="21693" y="0"/>
                  </a:moveTo>
                  <a:cubicBezTo>
                    <a:pt x="16212" y="0"/>
                    <a:pt x="10732" y="2088"/>
                    <a:pt x="6557" y="6263"/>
                  </a:cubicBezTo>
                  <a:cubicBezTo>
                    <a:pt x="5350" y="7437"/>
                    <a:pt x="5350" y="9395"/>
                    <a:pt x="6557" y="10569"/>
                  </a:cubicBezTo>
                  <a:lnTo>
                    <a:pt x="17354" y="21399"/>
                  </a:lnTo>
                  <a:lnTo>
                    <a:pt x="8938" y="29815"/>
                  </a:lnTo>
                  <a:cubicBezTo>
                    <a:pt x="7144" y="27107"/>
                    <a:pt x="6231" y="23845"/>
                    <a:pt x="6426" y="20551"/>
                  </a:cubicBezTo>
                  <a:cubicBezTo>
                    <a:pt x="6524" y="18854"/>
                    <a:pt x="5220" y="17419"/>
                    <a:pt x="3556" y="17321"/>
                  </a:cubicBezTo>
                  <a:cubicBezTo>
                    <a:pt x="3496" y="17318"/>
                    <a:pt x="3436" y="17316"/>
                    <a:pt x="3377" y="17316"/>
                  </a:cubicBezTo>
                  <a:cubicBezTo>
                    <a:pt x="1760" y="17316"/>
                    <a:pt x="421" y="18587"/>
                    <a:pt x="327" y="20192"/>
                  </a:cubicBezTo>
                  <a:cubicBezTo>
                    <a:pt x="0" y="26292"/>
                    <a:pt x="2251" y="32229"/>
                    <a:pt x="6557" y="36534"/>
                  </a:cubicBezTo>
                  <a:cubicBezTo>
                    <a:pt x="10732" y="40710"/>
                    <a:pt x="16212" y="42797"/>
                    <a:pt x="21693" y="42797"/>
                  </a:cubicBezTo>
                  <a:cubicBezTo>
                    <a:pt x="27173" y="42797"/>
                    <a:pt x="32653" y="40710"/>
                    <a:pt x="36828" y="36534"/>
                  </a:cubicBezTo>
                  <a:cubicBezTo>
                    <a:pt x="45179" y="28184"/>
                    <a:pt x="45179" y="14614"/>
                    <a:pt x="36828" y="6263"/>
                  </a:cubicBezTo>
                  <a:cubicBezTo>
                    <a:pt x="32653" y="2088"/>
                    <a:pt x="27173" y="0"/>
                    <a:pt x="21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829;p58">
            <a:extLst>
              <a:ext uri="{FF2B5EF4-FFF2-40B4-BE49-F238E27FC236}">
                <a16:creationId xmlns:a16="http://schemas.microsoft.com/office/drawing/2014/main" id="{B389513E-BD64-9043-8E1E-925014BAD2FC}"/>
              </a:ext>
            </a:extLst>
          </p:cNvPr>
          <p:cNvGrpSpPr/>
          <p:nvPr/>
        </p:nvGrpSpPr>
        <p:grpSpPr>
          <a:xfrm>
            <a:off x="1594782" y="4511136"/>
            <a:ext cx="403437" cy="386784"/>
            <a:chOff x="4064085" y="2844975"/>
            <a:chExt cx="336693" cy="336726"/>
          </a:xfrm>
        </p:grpSpPr>
        <p:sp>
          <p:nvSpPr>
            <p:cNvPr id="48" name="Google Shape;1830;p58">
              <a:extLst>
                <a:ext uri="{FF2B5EF4-FFF2-40B4-BE49-F238E27FC236}">
                  <a16:creationId xmlns:a16="http://schemas.microsoft.com/office/drawing/2014/main" id="{81728455-0DDC-C149-810B-98C4DAAE0500}"/>
                </a:ext>
              </a:extLst>
            </p:cNvPr>
            <p:cNvSpPr/>
            <p:nvPr/>
          </p:nvSpPr>
          <p:spPr>
            <a:xfrm>
              <a:off x="4198161" y="2844975"/>
              <a:ext cx="127031" cy="112266"/>
            </a:xfrm>
            <a:custGeom>
              <a:avLst/>
              <a:gdLst/>
              <a:ahLst/>
              <a:cxnLst/>
              <a:rect l="l" t="t" r="r" b="b"/>
              <a:pathLst>
                <a:path w="3536" h="3125" extrusionOk="0">
                  <a:moveTo>
                    <a:pt x="1768" y="0"/>
                  </a:moveTo>
                  <a:cubicBezTo>
                    <a:pt x="796" y="0"/>
                    <a:pt x="1" y="792"/>
                    <a:pt x="1" y="1768"/>
                  </a:cubicBezTo>
                  <a:cubicBezTo>
                    <a:pt x="1" y="2271"/>
                    <a:pt x="218" y="2753"/>
                    <a:pt x="596" y="3090"/>
                  </a:cubicBezTo>
                  <a:cubicBezTo>
                    <a:pt x="622" y="3113"/>
                    <a:pt x="654" y="3124"/>
                    <a:pt x="685" y="3124"/>
                  </a:cubicBezTo>
                  <a:cubicBezTo>
                    <a:pt x="723" y="3124"/>
                    <a:pt x="761" y="3108"/>
                    <a:pt x="789" y="3076"/>
                  </a:cubicBezTo>
                  <a:cubicBezTo>
                    <a:pt x="840" y="3022"/>
                    <a:pt x="833" y="2934"/>
                    <a:pt x="779" y="2886"/>
                  </a:cubicBezTo>
                  <a:cubicBezTo>
                    <a:pt x="459" y="2601"/>
                    <a:pt x="276" y="2193"/>
                    <a:pt x="276" y="1768"/>
                  </a:cubicBezTo>
                  <a:cubicBezTo>
                    <a:pt x="276" y="946"/>
                    <a:pt x="946" y="276"/>
                    <a:pt x="1768" y="276"/>
                  </a:cubicBezTo>
                  <a:cubicBezTo>
                    <a:pt x="2594" y="276"/>
                    <a:pt x="3264" y="946"/>
                    <a:pt x="3264" y="1768"/>
                  </a:cubicBezTo>
                  <a:cubicBezTo>
                    <a:pt x="3264" y="2193"/>
                    <a:pt x="3081" y="2601"/>
                    <a:pt x="2761" y="2886"/>
                  </a:cubicBezTo>
                  <a:cubicBezTo>
                    <a:pt x="2703" y="2934"/>
                    <a:pt x="2700" y="3022"/>
                    <a:pt x="2747" y="3076"/>
                  </a:cubicBezTo>
                  <a:cubicBezTo>
                    <a:pt x="2775" y="3107"/>
                    <a:pt x="2811" y="3124"/>
                    <a:pt x="2852" y="3124"/>
                  </a:cubicBezTo>
                  <a:cubicBezTo>
                    <a:pt x="2883" y="3124"/>
                    <a:pt x="2917" y="3114"/>
                    <a:pt x="2941" y="3090"/>
                  </a:cubicBezTo>
                  <a:cubicBezTo>
                    <a:pt x="3318" y="2753"/>
                    <a:pt x="3536" y="2271"/>
                    <a:pt x="3536" y="1768"/>
                  </a:cubicBezTo>
                  <a:cubicBezTo>
                    <a:pt x="3536" y="792"/>
                    <a:pt x="2744" y="0"/>
                    <a:pt x="1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31;p58">
              <a:extLst>
                <a:ext uri="{FF2B5EF4-FFF2-40B4-BE49-F238E27FC236}">
                  <a16:creationId xmlns:a16="http://schemas.microsoft.com/office/drawing/2014/main" id="{18265882-677C-7A46-9FE2-EBE7F32321AA}"/>
                </a:ext>
              </a:extLst>
            </p:cNvPr>
            <p:cNvSpPr/>
            <p:nvPr/>
          </p:nvSpPr>
          <p:spPr>
            <a:xfrm>
              <a:off x="4064085" y="2967087"/>
              <a:ext cx="164177" cy="163171"/>
            </a:xfrm>
            <a:custGeom>
              <a:avLst/>
              <a:gdLst/>
              <a:ahLst/>
              <a:cxnLst/>
              <a:rect l="l" t="t" r="r" b="b"/>
              <a:pathLst>
                <a:path w="4570" h="4542" extrusionOk="0">
                  <a:moveTo>
                    <a:pt x="3838" y="330"/>
                  </a:moveTo>
                  <a:lnTo>
                    <a:pt x="4226" y="718"/>
                  </a:lnTo>
                  <a:lnTo>
                    <a:pt x="2770" y="2172"/>
                  </a:lnTo>
                  <a:cubicBezTo>
                    <a:pt x="2717" y="2227"/>
                    <a:pt x="2717" y="2315"/>
                    <a:pt x="2770" y="2366"/>
                  </a:cubicBezTo>
                  <a:lnTo>
                    <a:pt x="4226" y="3824"/>
                  </a:lnTo>
                  <a:lnTo>
                    <a:pt x="3838" y="4212"/>
                  </a:lnTo>
                  <a:lnTo>
                    <a:pt x="2383" y="2754"/>
                  </a:lnTo>
                  <a:cubicBezTo>
                    <a:pt x="2356" y="2728"/>
                    <a:pt x="2320" y="2715"/>
                    <a:pt x="2285" y="2715"/>
                  </a:cubicBezTo>
                  <a:cubicBezTo>
                    <a:pt x="2250" y="2715"/>
                    <a:pt x="2215" y="2728"/>
                    <a:pt x="2189" y="2754"/>
                  </a:cubicBezTo>
                  <a:lnTo>
                    <a:pt x="731" y="4212"/>
                  </a:lnTo>
                  <a:lnTo>
                    <a:pt x="343" y="3824"/>
                  </a:lnTo>
                  <a:lnTo>
                    <a:pt x="1802" y="2366"/>
                  </a:lnTo>
                  <a:cubicBezTo>
                    <a:pt x="1853" y="2315"/>
                    <a:pt x="1853" y="2227"/>
                    <a:pt x="1802" y="2172"/>
                  </a:cubicBezTo>
                  <a:lnTo>
                    <a:pt x="343" y="718"/>
                  </a:lnTo>
                  <a:lnTo>
                    <a:pt x="731" y="330"/>
                  </a:lnTo>
                  <a:lnTo>
                    <a:pt x="2189" y="1785"/>
                  </a:lnTo>
                  <a:cubicBezTo>
                    <a:pt x="2215" y="1812"/>
                    <a:pt x="2250" y="1826"/>
                    <a:pt x="2285" y="1826"/>
                  </a:cubicBezTo>
                  <a:cubicBezTo>
                    <a:pt x="2320" y="1826"/>
                    <a:pt x="2356" y="1812"/>
                    <a:pt x="2383" y="1785"/>
                  </a:cubicBezTo>
                  <a:lnTo>
                    <a:pt x="3838" y="330"/>
                  </a:lnTo>
                  <a:close/>
                  <a:moveTo>
                    <a:pt x="733" y="0"/>
                  </a:moveTo>
                  <a:cubicBezTo>
                    <a:pt x="698" y="0"/>
                    <a:pt x="663" y="14"/>
                    <a:pt x="636" y="41"/>
                  </a:cubicBezTo>
                  <a:lnTo>
                    <a:pt x="55" y="622"/>
                  </a:lnTo>
                  <a:cubicBezTo>
                    <a:pt x="1" y="674"/>
                    <a:pt x="1" y="762"/>
                    <a:pt x="55" y="816"/>
                  </a:cubicBezTo>
                  <a:lnTo>
                    <a:pt x="1510" y="2271"/>
                  </a:lnTo>
                  <a:lnTo>
                    <a:pt x="55" y="3726"/>
                  </a:lnTo>
                  <a:cubicBezTo>
                    <a:pt x="1" y="3780"/>
                    <a:pt x="1" y="3865"/>
                    <a:pt x="55" y="3920"/>
                  </a:cubicBezTo>
                  <a:lnTo>
                    <a:pt x="636" y="4501"/>
                  </a:lnTo>
                  <a:cubicBezTo>
                    <a:pt x="663" y="4528"/>
                    <a:pt x="698" y="4542"/>
                    <a:pt x="733" y="4542"/>
                  </a:cubicBezTo>
                  <a:cubicBezTo>
                    <a:pt x="768" y="4542"/>
                    <a:pt x="803" y="4528"/>
                    <a:pt x="830" y="4501"/>
                  </a:cubicBezTo>
                  <a:lnTo>
                    <a:pt x="2285" y="3046"/>
                  </a:lnTo>
                  <a:lnTo>
                    <a:pt x="3740" y="4501"/>
                  </a:lnTo>
                  <a:cubicBezTo>
                    <a:pt x="3767" y="4528"/>
                    <a:pt x="3803" y="4542"/>
                    <a:pt x="3838" y="4542"/>
                  </a:cubicBezTo>
                  <a:cubicBezTo>
                    <a:pt x="3873" y="4542"/>
                    <a:pt x="3908" y="4528"/>
                    <a:pt x="3933" y="4501"/>
                  </a:cubicBezTo>
                  <a:lnTo>
                    <a:pt x="4518" y="3920"/>
                  </a:lnTo>
                  <a:cubicBezTo>
                    <a:pt x="4569" y="3865"/>
                    <a:pt x="4569" y="3780"/>
                    <a:pt x="4518" y="3726"/>
                  </a:cubicBezTo>
                  <a:lnTo>
                    <a:pt x="3060" y="2271"/>
                  </a:lnTo>
                  <a:lnTo>
                    <a:pt x="4518" y="816"/>
                  </a:lnTo>
                  <a:cubicBezTo>
                    <a:pt x="4569" y="762"/>
                    <a:pt x="4569" y="674"/>
                    <a:pt x="4518" y="622"/>
                  </a:cubicBezTo>
                  <a:lnTo>
                    <a:pt x="3933" y="41"/>
                  </a:lnTo>
                  <a:cubicBezTo>
                    <a:pt x="3908" y="14"/>
                    <a:pt x="3873" y="0"/>
                    <a:pt x="3838" y="0"/>
                  </a:cubicBezTo>
                  <a:cubicBezTo>
                    <a:pt x="3803" y="0"/>
                    <a:pt x="3767" y="14"/>
                    <a:pt x="3740" y="41"/>
                  </a:cubicBezTo>
                  <a:lnTo>
                    <a:pt x="2285" y="1496"/>
                  </a:lnTo>
                  <a:lnTo>
                    <a:pt x="830" y="41"/>
                  </a:lnTo>
                  <a:cubicBezTo>
                    <a:pt x="803" y="14"/>
                    <a:pt x="768"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32;p58">
              <a:extLst>
                <a:ext uri="{FF2B5EF4-FFF2-40B4-BE49-F238E27FC236}">
                  <a16:creationId xmlns:a16="http://schemas.microsoft.com/office/drawing/2014/main" id="{DEAC7D99-2A53-8F42-A17A-080B382B51EE}"/>
                </a:ext>
              </a:extLst>
            </p:cNvPr>
            <p:cNvSpPr/>
            <p:nvPr/>
          </p:nvSpPr>
          <p:spPr>
            <a:xfrm>
              <a:off x="4216950" y="2865129"/>
              <a:ext cx="183828" cy="316571"/>
            </a:xfrm>
            <a:custGeom>
              <a:avLst/>
              <a:gdLst/>
              <a:ahLst/>
              <a:cxnLst/>
              <a:rect l="l" t="t" r="r" b="b"/>
              <a:pathLst>
                <a:path w="5117" h="8812" extrusionOk="0">
                  <a:moveTo>
                    <a:pt x="1259" y="808"/>
                  </a:moveTo>
                  <a:cubicBezTo>
                    <a:pt x="1478" y="808"/>
                    <a:pt x="1656" y="987"/>
                    <a:pt x="1656" y="1210"/>
                  </a:cubicBezTo>
                  <a:lnTo>
                    <a:pt x="1656" y="4113"/>
                  </a:lnTo>
                  <a:cubicBezTo>
                    <a:pt x="1656" y="4185"/>
                    <a:pt x="1708" y="4249"/>
                    <a:pt x="1779" y="4252"/>
                  </a:cubicBezTo>
                  <a:cubicBezTo>
                    <a:pt x="1783" y="4253"/>
                    <a:pt x="1787" y="4253"/>
                    <a:pt x="1792" y="4253"/>
                  </a:cubicBezTo>
                  <a:cubicBezTo>
                    <a:pt x="1867" y="4253"/>
                    <a:pt x="1925" y="4194"/>
                    <a:pt x="1925" y="4120"/>
                  </a:cubicBezTo>
                  <a:lnTo>
                    <a:pt x="1925" y="3566"/>
                  </a:lnTo>
                  <a:cubicBezTo>
                    <a:pt x="1925" y="3358"/>
                    <a:pt x="2092" y="3171"/>
                    <a:pt x="2296" y="3162"/>
                  </a:cubicBezTo>
                  <a:cubicBezTo>
                    <a:pt x="2302" y="3161"/>
                    <a:pt x="2308" y="3161"/>
                    <a:pt x="2315" y="3161"/>
                  </a:cubicBezTo>
                  <a:cubicBezTo>
                    <a:pt x="2530" y="3161"/>
                    <a:pt x="2704" y="3338"/>
                    <a:pt x="2704" y="3552"/>
                  </a:cubicBezTo>
                  <a:lnTo>
                    <a:pt x="2704" y="4113"/>
                  </a:lnTo>
                  <a:cubicBezTo>
                    <a:pt x="2704" y="4185"/>
                    <a:pt x="2758" y="4249"/>
                    <a:pt x="2826" y="4252"/>
                  </a:cubicBezTo>
                  <a:cubicBezTo>
                    <a:pt x="2831" y="4253"/>
                    <a:pt x="2835" y="4253"/>
                    <a:pt x="2839" y="4253"/>
                  </a:cubicBezTo>
                  <a:cubicBezTo>
                    <a:pt x="2914" y="4253"/>
                    <a:pt x="2972" y="4194"/>
                    <a:pt x="2972" y="4120"/>
                  </a:cubicBezTo>
                  <a:lnTo>
                    <a:pt x="2972" y="3835"/>
                  </a:lnTo>
                  <a:cubicBezTo>
                    <a:pt x="2972" y="3668"/>
                    <a:pt x="3104" y="3488"/>
                    <a:pt x="3267" y="3444"/>
                  </a:cubicBezTo>
                  <a:cubicBezTo>
                    <a:pt x="3304" y="3435"/>
                    <a:pt x="3339" y="3430"/>
                    <a:pt x="3374" y="3430"/>
                  </a:cubicBezTo>
                  <a:cubicBezTo>
                    <a:pt x="3597" y="3430"/>
                    <a:pt x="3777" y="3611"/>
                    <a:pt x="3777" y="3835"/>
                  </a:cubicBezTo>
                  <a:lnTo>
                    <a:pt x="3777" y="4120"/>
                  </a:lnTo>
                  <a:cubicBezTo>
                    <a:pt x="3785" y="4188"/>
                    <a:pt x="3846" y="4243"/>
                    <a:pt x="3917" y="4243"/>
                  </a:cubicBezTo>
                  <a:cubicBezTo>
                    <a:pt x="3985" y="4243"/>
                    <a:pt x="4046" y="4188"/>
                    <a:pt x="4053" y="4120"/>
                  </a:cubicBezTo>
                  <a:lnTo>
                    <a:pt x="4053" y="4106"/>
                  </a:lnTo>
                  <a:cubicBezTo>
                    <a:pt x="4053" y="3885"/>
                    <a:pt x="4231" y="3707"/>
                    <a:pt x="4450" y="3707"/>
                  </a:cubicBezTo>
                  <a:cubicBezTo>
                    <a:pt x="4477" y="3707"/>
                    <a:pt x="4504" y="3710"/>
                    <a:pt x="4532" y="3716"/>
                  </a:cubicBezTo>
                  <a:cubicBezTo>
                    <a:pt x="4709" y="3750"/>
                    <a:pt x="4848" y="3933"/>
                    <a:pt x="4848" y="4110"/>
                  </a:cubicBezTo>
                  <a:lnTo>
                    <a:pt x="4848" y="5983"/>
                  </a:lnTo>
                  <a:cubicBezTo>
                    <a:pt x="4848" y="6475"/>
                    <a:pt x="4665" y="6948"/>
                    <a:pt x="4328" y="7312"/>
                  </a:cubicBezTo>
                  <a:cubicBezTo>
                    <a:pt x="4304" y="7339"/>
                    <a:pt x="4291" y="7373"/>
                    <a:pt x="4291" y="7407"/>
                  </a:cubicBezTo>
                  <a:lnTo>
                    <a:pt x="4291" y="8518"/>
                  </a:lnTo>
                  <a:lnTo>
                    <a:pt x="1411" y="8518"/>
                  </a:lnTo>
                  <a:lnTo>
                    <a:pt x="1411" y="7401"/>
                  </a:lnTo>
                  <a:cubicBezTo>
                    <a:pt x="1411" y="7366"/>
                    <a:pt x="1398" y="7332"/>
                    <a:pt x="1375" y="7308"/>
                  </a:cubicBezTo>
                  <a:cubicBezTo>
                    <a:pt x="1038" y="6941"/>
                    <a:pt x="854" y="6466"/>
                    <a:pt x="854" y="5973"/>
                  </a:cubicBezTo>
                  <a:lnTo>
                    <a:pt x="854" y="1213"/>
                  </a:lnTo>
                  <a:cubicBezTo>
                    <a:pt x="854" y="1044"/>
                    <a:pt x="983" y="863"/>
                    <a:pt x="1150" y="823"/>
                  </a:cubicBezTo>
                  <a:cubicBezTo>
                    <a:pt x="1187" y="813"/>
                    <a:pt x="1223" y="808"/>
                    <a:pt x="1259" y="808"/>
                  </a:cubicBezTo>
                  <a:close/>
                  <a:moveTo>
                    <a:pt x="1245" y="0"/>
                  </a:moveTo>
                  <a:cubicBezTo>
                    <a:pt x="559" y="0"/>
                    <a:pt x="1" y="548"/>
                    <a:pt x="1" y="1221"/>
                  </a:cubicBezTo>
                  <a:cubicBezTo>
                    <a:pt x="1" y="1629"/>
                    <a:pt x="212" y="2012"/>
                    <a:pt x="562" y="2236"/>
                  </a:cubicBezTo>
                  <a:lnTo>
                    <a:pt x="562" y="5989"/>
                  </a:lnTo>
                  <a:cubicBezTo>
                    <a:pt x="562" y="6537"/>
                    <a:pt x="759" y="7060"/>
                    <a:pt x="1119" y="7471"/>
                  </a:cubicBezTo>
                  <a:lnTo>
                    <a:pt x="1119" y="8675"/>
                  </a:lnTo>
                  <a:cubicBezTo>
                    <a:pt x="1119" y="8750"/>
                    <a:pt x="1181" y="8811"/>
                    <a:pt x="1259" y="8811"/>
                  </a:cubicBezTo>
                  <a:lnTo>
                    <a:pt x="4420" y="8811"/>
                  </a:lnTo>
                  <a:cubicBezTo>
                    <a:pt x="4495" y="8811"/>
                    <a:pt x="4556" y="8750"/>
                    <a:pt x="4556" y="8675"/>
                  </a:cubicBezTo>
                  <a:lnTo>
                    <a:pt x="4556" y="7471"/>
                  </a:lnTo>
                  <a:cubicBezTo>
                    <a:pt x="4919" y="7060"/>
                    <a:pt x="5117" y="6537"/>
                    <a:pt x="5117" y="5989"/>
                  </a:cubicBezTo>
                  <a:lnTo>
                    <a:pt x="5117" y="4103"/>
                  </a:lnTo>
                  <a:cubicBezTo>
                    <a:pt x="5117" y="3733"/>
                    <a:pt x="4817" y="3433"/>
                    <a:pt x="4450" y="3433"/>
                  </a:cubicBezTo>
                  <a:cubicBezTo>
                    <a:pt x="4281" y="3433"/>
                    <a:pt x="4128" y="3494"/>
                    <a:pt x="4012" y="3596"/>
                  </a:cubicBezTo>
                  <a:cubicBezTo>
                    <a:pt x="3917" y="3342"/>
                    <a:pt x="3672" y="3162"/>
                    <a:pt x="3383" y="3162"/>
                  </a:cubicBezTo>
                  <a:cubicBezTo>
                    <a:pt x="3217" y="3162"/>
                    <a:pt x="3063" y="3223"/>
                    <a:pt x="2948" y="3325"/>
                  </a:cubicBezTo>
                  <a:cubicBezTo>
                    <a:pt x="2853" y="3069"/>
                    <a:pt x="2608" y="2886"/>
                    <a:pt x="2319" y="2886"/>
                  </a:cubicBezTo>
                  <a:cubicBezTo>
                    <a:pt x="2173" y="2886"/>
                    <a:pt x="2037" y="2934"/>
                    <a:pt x="1925" y="3016"/>
                  </a:cubicBezTo>
                  <a:lnTo>
                    <a:pt x="1925" y="1213"/>
                  </a:lnTo>
                  <a:cubicBezTo>
                    <a:pt x="1925" y="908"/>
                    <a:pt x="1725" y="633"/>
                    <a:pt x="1429" y="554"/>
                  </a:cubicBezTo>
                  <a:cubicBezTo>
                    <a:pt x="1366" y="538"/>
                    <a:pt x="1305" y="530"/>
                    <a:pt x="1245" y="530"/>
                  </a:cubicBezTo>
                  <a:cubicBezTo>
                    <a:pt x="868" y="530"/>
                    <a:pt x="562" y="835"/>
                    <a:pt x="562" y="1213"/>
                  </a:cubicBezTo>
                  <a:lnTo>
                    <a:pt x="562" y="1883"/>
                  </a:lnTo>
                  <a:cubicBezTo>
                    <a:pt x="382" y="1710"/>
                    <a:pt x="280" y="1472"/>
                    <a:pt x="280" y="1221"/>
                  </a:cubicBezTo>
                  <a:cubicBezTo>
                    <a:pt x="280" y="697"/>
                    <a:pt x="715" y="275"/>
                    <a:pt x="1245" y="275"/>
                  </a:cubicBezTo>
                  <a:cubicBezTo>
                    <a:pt x="1775" y="275"/>
                    <a:pt x="2207" y="694"/>
                    <a:pt x="2211" y="1213"/>
                  </a:cubicBezTo>
                  <a:cubicBezTo>
                    <a:pt x="2211" y="1278"/>
                    <a:pt x="2255" y="1339"/>
                    <a:pt x="2319" y="1353"/>
                  </a:cubicBezTo>
                  <a:cubicBezTo>
                    <a:pt x="2331" y="1355"/>
                    <a:pt x="2342" y="1357"/>
                    <a:pt x="2352" y="1357"/>
                  </a:cubicBezTo>
                  <a:cubicBezTo>
                    <a:pt x="2429" y="1357"/>
                    <a:pt x="2492" y="1295"/>
                    <a:pt x="2492" y="1221"/>
                  </a:cubicBezTo>
                  <a:cubicBezTo>
                    <a:pt x="2492" y="548"/>
                    <a:pt x="1932"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823;p58">
            <a:extLst>
              <a:ext uri="{FF2B5EF4-FFF2-40B4-BE49-F238E27FC236}">
                <a16:creationId xmlns:a16="http://schemas.microsoft.com/office/drawing/2014/main" id="{1E0620AE-2DF7-DB41-AA51-16E70079FF41}"/>
              </a:ext>
            </a:extLst>
          </p:cNvPr>
          <p:cNvGrpSpPr/>
          <p:nvPr/>
        </p:nvGrpSpPr>
        <p:grpSpPr>
          <a:xfrm>
            <a:off x="1617030" y="1808309"/>
            <a:ext cx="492821" cy="470178"/>
            <a:chOff x="3295818" y="2900191"/>
            <a:chExt cx="337084" cy="336689"/>
          </a:xfrm>
        </p:grpSpPr>
        <p:sp>
          <p:nvSpPr>
            <p:cNvPr id="52" name="Google Shape;1824;p58">
              <a:extLst>
                <a:ext uri="{FF2B5EF4-FFF2-40B4-BE49-F238E27FC236}">
                  <a16:creationId xmlns:a16="http://schemas.microsoft.com/office/drawing/2014/main" id="{9FE71B90-5B2D-DE44-BE54-C5859165C7EF}"/>
                </a:ext>
              </a:extLst>
            </p:cNvPr>
            <p:cNvSpPr/>
            <p:nvPr/>
          </p:nvSpPr>
          <p:spPr>
            <a:xfrm>
              <a:off x="3420122" y="3142223"/>
              <a:ext cx="39482" cy="39482"/>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25;p58">
              <a:extLst>
                <a:ext uri="{FF2B5EF4-FFF2-40B4-BE49-F238E27FC236}">
                  <a16:creationId xmlns:a16="http://schemas.microsoft.com/office/drawing/2014/main" id="{FBD301E6-0642-2849-8F11-54C835F42A95}"/>
                </a:ext>
              </a:extLst>
            </p:cNvPr>
            <p:cNvSpPr/>
            <p:nvPr/>
          </p:nvSpPr>
          <p:spPr>
            <a:xfrm>
              <a:off x="3380819" y="3132344"/>
              <a:ext cx="29566" cy="29602"/>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26;p58">
              <a:extLst>
                <a:ext uri="{FF2B5EF4-FFF2-40B4-BE49-F238E27FC236}">
                  <a16:creationId xmlns:a16="http://schemas.microsoft.com/office/drawing/2014/main" id="{3A78F638-50EF-384B-8874-C4C5138BAA20}"/>
                </a:ext>
              </a:extLst>
            </p:cNvPr>
            <p:cNvSpPr/>
            <p:nvPr/>
          </p:nvSpPr>
          <p:spPr>
            <a:xfrm>
              <a:off x="3420122" y="2900191"/>
              <a:ext cx="39482" cy="39482"/>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27;p58">
              <a:extLst>
                <a:ext uri="{FF2B5EF4-FFF2-40B4-BE49-F238E27FC236}">
                  <a16:creationId xmlns:a16="http://schemas.microsoft.com/office/drawing/2014/main" id="{B8B58B3A-15A2-7D47-A45C-58BA99F1E855}"/>
                </a:ext>
              </a:extLst>
            </p:cNvPr>
            <p:cNvSpPr/>
            <p:nvPr/>
          </p:nvSpPr>
          <p:spPr>
            <a:xfrm>
              <a:off x="3380819" y="2919950"/>
              <a:ext cx="29566" cy="29602"/>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28;p58">
              <a:extLst>
                <a:ext uri="{FF2B5EF4-FFF2-40B4-BE49-F238E27FC236}">
                  <a16:creationId xmlns:a16="http://schemas.microsoft.com/office/drawing/2014/main" id="{4CC0C802-40FA-8541-9631-A6101EF7289B}"/>
                </a:ext>
              </a:extLst>
            </p:cNvPr>
            <p:cNvSpPr/>
            <p:nvPr/>
          </p:nvSpPr>
          <p:spPr>
            <a:xfrm>
              <a:off x="3295818" y="2900191"/>
              <a:ext cx="337084" cy="336689"/>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881;p58">
            <a:extLst>
              <a:ext uri="{FF2B5EF4-FFF2-40B4-BE49-F238E27FC236}">
                <a16:creationId xmlns:a16="http://schemas.microsoft.com/office/drawing/2014/main" id="{D5172919-81D0-5341-9533-155A271AC912}"/>
              </a:ext>
            </a:extLst>
          </p:cNvPr>
          <p:cNvGrpSpPr/>
          <p:nvPr/>
        </p:nvGrpSpPr>
        <p:grpSpPr>
          <a:xfrm>
            <a:off x="7264001" y="1865229"/>
            <a:ext cx="425466" cy="357637"/>
            <a:chOff x="3966966" y="6293422"/>
            <a:chExt cx="336474" cy="296455"/>
          </a:xfrm>
        </p:grpSpPr>
        <p:sp>
          <p:nvSpPr>
            <p:cNvPr id="58" name="Google Shape;1882;p58">
              <a:extLst>
                <a:ext uri="{FF2B5EF4-FFF2-40B4-BE49-F238E27FC236}">
                  <a16:creationId xmlns:a16="http://schemas.microsoft.com/office/drawing/2014/main" id="{53F43143-F778-B24C-9D45-8215708FA6CA}"/>
                </a:ext>
              </a:extLst>
            </p:cNvPr>
            <p:cNvSpPr/>
            <p:nvPr/>
          </p:nvSpPr>
          <p:spPr>
            <a:xfrm>
              <a:off x="3966966" y="6372064"/>
              <a:ext cx="336474" cy="217813"/>
            </a:xfrm>
            <a:custGeom>
              <a:avLst/>
              <a:gdLst/>
              <a:ahLst/>
              <a:cxnLst/>
              <a:rect l="l" t="t" r="r" b="b"/>
              <a:pathLst>
                <a:path w="9366" h="6063" extrusionOk="0">
                  <a:moveTo>
                    <a:pt x="8672" y="292"/>
                  </a:moveTo>
                  <a:cubicBezTo>
                    <a:pt x="8893" y="292"/>
                    <a:pt x="9073" y="472"/>
                    <a:pt x="9073" y="693"/>
                  </a:cubicBezTo>
                  <a:lnTo>
                    <a:pt x="9073" y="2923"/>
                  </a:lnTo>
                  <a:cubicBezTo>
                    <a:pt x="9073" y="2998"/>
                    <a:pt x="9015" y="3053"/>
                    <a:pt x="8937" y="3053"/>
                  </a:cubicBezTo>
                  <a:cubicBezTo>
                    <a:pt x="8862" y="3053"/>
                    <a:pt x="8804" y="2998"/>
                    <a:pt x="8804" y="2923"/>
                  </a:cubicBezTo>
                  <a:lnTo>
                    <a:pt x="8804" y="693"/>
                  </a:lnTo>
                  <a:cubicBezTo>
                    <a:pt x="8804" y="622"/>
                    <a:pt x="8754" y="561"/>
                    <a:pt x="8682" y="554"/>
                  </a:cubicBezTo>
                  <a:cubicBezTo>
                    <a:pt x="8678" y="554"/>
                    <a:pt x="8674" y="554"/>
                    <a:pt x="8671" y="554"/>
                  </a:cubicBezTo>
                  <a:cubicBezTo>
                    <a:pt x="8597" y="554"/>
                    <a:pt x="8536" y="612"/>
                    <a:pt x="8536" y="687"/>
                  </a:cubicBezTo>
                  <a:lnTo>
                    <a:pt x="8536" y="5571"/>
                  </a:lnTo>
                  <a:cubicBezTo>
                    <a:pt x="8536" y="5678"/>
                    <a:pt x="8442" y="5769"/>
                    <a:pt x="8330" y="5769"/>
                  </a:cubicBezTo>
                  <a:cubicBezTo>
                    <a:pt x="8317" y="5769"/>
                    <a:pt x="8304" y="5768"/>
                    <a:pt x="8291" y="5765"/>
                  </a:cubicBezTo>
                  <a:cubicBezTo>
                    <a:pt x="8193" y="5748"/>
                    <a:pt x="8122" y="5656"/>
                    <a:pt x="8122" y="5554"/>
                  </a:cubicBezTo>
                  <a:lnTo>
                    <a:pt x="8122" y="2890"/>
                  </a:lnTo>
                  <a:cubicBezTo>
                    <a:pt x="8122" y="2815"/>
                    <a:pt x="8060" y="2753"/>
                    <a:pt x="7985" y="2753"/>
                  </a:cubicBezTo>
                  <a:lnTo>
                    <a:pt x="7428" y="2753"/>
                  </a:lnTo>
                  <a:cubicBezTo>
                    <a:pt x="7418" y="2753"/>
                    <a:pt x="7408" y="2753"/>
                    <a:pt x="7400" y="2757"/>
                  </a:cubicBezTo>
                  <a:cubicBezTo>
                    <a:pt x="7333" y="2774"/>
                    <a:pt x="7292" y="2828"/>
                    <a:pt x="7292" y="2890"/>
                  </a:cubicBezTo>
                  <a:lnTo>
                    <a:pt x="7292" y="5554"/>
                  </a:lnTo>
                  <a:cubicBezTo>
                    <a:pt x="7292" y="5656"/>
                    <a:pt x="7224" y="5748"/>
                    <a:pt x="7122" y="5765"/>
                  </a:cubicBezTo>
                  <a:cubicBezTo>
                    <a:pt x="7110" y="5768"/>
                    <a:pt x="7097" y="5769"/>
                    <a:pt x="7084" y="5769"/>
                  </a:cubicBezTo>
                  <a:cubicBezTo>
                    <a:pt x="6974" y="5769"/>
                    <a:pt x="6881" y="5678"/>
                    <a:pt x="6881" y="5571"/>
                  </a:cubicBezTo>
                  <a:lnTo>
                    <a:pt x="6881" y="693"/>
                  </a:lnTo>
                  <a:cubicBezTo>
                    <a:pt x="6881" y="622"/>
                    <a:pt x="6826" y="561"/>
                    <a:pt x="6758" y="554"/>
                  </a:cubicBezTo>
                  <a:cubicBezTo>
                    <a:pt x="6754" y="554"/>
                    <a:pt x="6750" y="554"/>
                    <a:pt x="6747" y="554"/>
                  </a:cubicBezTo>
                  <a:cubicBezTo>
                    <a:pt x="6671" y="554"/>
                    <a:pt x="6612" y="612"/>
                    <a:pt x="6612" y="687"/>
                  </a:cubicBezTo>
                  <a:lnTo>
                    <a:pt x="6612" y="2913"/>
                  </a:lnTo>
                  <a:cubicBezTo>
                    <a:pt x="6612" y="2992"/>
                    <a:pt x="6551" y="3053"/>
                    <a:pt x="6476" y="3053"/>
                  </a:cubicBezTo>
                  <a:cubicBezTo>
                    <a:pt x="6401" y="3053"/>
                    <a:pt x="6343" y="2992"/>
                    <a:pt x="6343" y="2913"/>
                  </a:cubicBezTo>
                  <a:lnTo>
                    <a:pt x="6343" y="693"/>
                  </a:lnTo>
                  <a:cubicBezTo>
                    <a:pt x="6343" y="472"/>
                    <a:pt x="6523" y="292"/>
                    <a:pt x="6745" y="292"/>
                  </a:cubicBezTo>
                  <a:close/>
                  <a:moveTo>
                    <a:pt x="5658" y="292"/>
                  </a:moveTo>
                  <a:cubicBezTo>
                    <a:pt x="5881" y="292"/>
                    <a:pt x="6058" y="470"/>
                    <a:pt x="6051" y="690"/>
                  </a:cubicBezTo>
                  <a:lnTo>
                    <a:pt x="6051" y="2920"/>
                  </a:lnTo>
                  <a:cubicBezTo>
                    <a:pt x="6058" y="2992"/>
                    <a:pt x="6001" y="3045"/>
                    <a:pt x="5922" y="3045"/>
                  </a:cubicBezTo>
                  <a:cubicBezTo>
                    <a:pt x="5844" y="3045"/>
                    <a:pt x="5783" y="2920"/>
                    <a:pt x="5783" y="2920"/>
                  </a:cubicBezTo>
                  <a:lnTo>
                    <a:pt x="5783" y="693"/>
                  </a:lnTo>
                  <a:cubicBezTo>
                    <a:pt x="5783" y="622"/>
                    <a:pt x="5731" y="561"/>
                    <a:pt x="5660" y="554"/>
                  </a:cubicBezTo>
                  <a:cubicBezTo>
                    <a:pt x="5657" y="554"/>
                    <a:pt x="5653" y="554"/>
                    <a:pt x="5649" y="554"/>
                  </a:cubicBezTo>
                  <a:cubicBezTo>
                    <a:pt x="5576" y="554"/>
                    <a:pt x="5514" y="612"/>
                    <a:pt x="5514" y="687"/>
                  </a:cubicBezTo>
                  <a:lnTo>
                    <a:pt x="5514" y="5571"/>
                  </a:lnTo>
                  <a:cubicBezTo>
                    <a:pt x="5514" y="5678"/>
                    <a:pt x="5421" y="5769"/>
                    <a:pt x="5308" y="5769"/>
                  </a:cubicBezTo>
                  <a:cubicBezTo>
                    <a:pt x="5295" y="5769"/>
                    <a:pt x="5283" y="5768"/>
                    <a:pt x="5270" y="5765"/>
                  </a:cubicBezTo>
                  <a:cubicBezTo>
                    <a:pt x="5171" y="5748"/>
                    <a:pt x="5099" y="5656"/>
                    <a:pt x="5099" y="5554"/>
                  </a:cubicBezTo>
                  <a:lnTo>
                    <a:pt x="5099" y="2890"/>
                  </a:lnTo>
                  <a:cubicBezTo>
                    <a:pt x="5099" y="2815"/>
                    <a:pt x="5038" y="2753"/>
                    <a:pt x="4964" y="2753"/>
                  </a:cubicBezTo>
                  <a:lnTo>
                    <a:pt x="4406" y="2753"/>
                  </a:lnTo>
                  <a:cubicBezTo>
                    <a:pt x="4396" y="2753"/>
                    <a:pt x="4385" y="2753"/>
                    <a:pt x="4379" y="2757"/>
                  </a:cubicBezTo>
                  <a:cubicBezTo>
                    <a:pt x="4311" y="2774"/>
                    <a:pt x="4270" y="2828"/>
                    <a:pt x="4270" y="2890"/>
                  </a:cubicBezTo>
                  <a:lnTo>
                    <a:pt x="4270" y="5554"/>
                  </a:lnTo>
                  <a:cubicBezTo>
                    <a:pt x="4270" y="5656"/>
                    <a:pt x="4202" y="5748"/>
                    <a:pt x="4100" y="5765"/>
                  </a:cubicBezTo>
                  <a:cubicBezTo>
                    <a:pt x="4087" y="5768"/>
                    <a:pt x="4074" y="5769"/>
                    <a:pt x="4062" y="5769"/>
                  </a:cubicBezTo>
                  <a:cubicBezTo>
                    <a:pt x="3951" y="5769"/>
                    <a:pt x="3855" y="5678"/>
                    <a:pt x="3855" y="5571"/>
                  </a:cubicBezTo>
                  <a:lnTo>
                    <a:pt x="3855" y="690"/>
                  </a:lnTo>
                  <a:cubicBezTo>
                    <a:pt x="3855" y="636"/>
                    <a:pt x="3825" y="581"/>
                    <a:pt x="3773" y="561"/>
                  </a:cubicBezTo>
                  <a:cubicBezTo>
                    <a:pt x="3752" y="552"/>
                    <a:pt x="3730" y="548"/>
                    <a:pt x="3710" y="548"/>
                  </a:cubicBezTo>
                  <a:cubicBezTo>
                    <a:pt x="3628" y="548"/>
                    <a:pt x="3563" y="612"/>
                    <a:pt x="3563" y="693"/>
                  </a:cubicBezTo>
                  <a:lnTo>
                    <a:pt x="3563" y="2903"/>
                  </a:lnTo>
                  <a:cubicBezTo>
                    <a:pt x="3563" y="2974"/>
                    <a:pt x="3512" y="3039"/>
                    <a:pt x="3444" y="3045"/>
                  </a:cubicBezTo>
                  <a:cubicBezTo>
                    <a:pt x="3440" y="3046"/>
                    <a:pt x="3435" y="3046"/>
                    <a:pt x="3431" y="3046"/>
                  </a:cubicBezTo>
                  <a:cubicBezTo>
                    <a:pt x="3356" y="3046"/>
                    <a:pt x="3298" y="2984"/>
                    <a:pt x="3298" y="2910"/>
                  </a:cubicBezTo>
                  <a:lnTo>
                    <a:pt x="3298" y="1251"/>
                  </a:lnTo>
                  <a:cubicBezTo>
                    <a:pt x="3298" y="1180"/>
                    <a:pt x="3243" y="1119"/>
                    <a:pt x="3175" y="1111"/>
                  </a:cubicBezTo>
                  <a:cubicBezTo>
                    <a:pt x="3171" y="1111"/>
                    <a:pt x="3167" y="1111"/>
                    <a:pt x="3164" y="1111"/>
                  </a:cubicBezTo>
                  <a:cubicBezTo>
                    <a:pt x="3088" y="1111"/>
                    <a:pt x="3029" y="1170"/>
                    <a:pt x="3029" y="1244"/>
                  </a:cubicBezTo>
                  <a:lnTo>
                    <a:pt x="3029" y="2920"/>
                  </a:lnTo>
                  <a:cubicBezTo>
                    <a:pt x="3029" y="2992"/>
                    <a:pt x="2971" y="3045"/>
                    <a:pt x="2893" y="3045"/>
                  </a:cubicBezTo>
                  <a:cubicBezTo>
                    <a:pt x="2819" y="3045"/>
                    <a:pt x="2761" y="2992"/>
                    <a:pt x="2761" y="2920"/>
                  </a:cubicBezTo>
                  <a:lnTo>
                    <a:pt x="2761" y="693"/>
                  </a:lnTo>
                  <a:cubicBezTo>
                    <a:pt x="2761" y="622"/>
                    <a:pt x="2710" y="561"/>
                    <a:pt x="2639" y="554"/>
                  </a:cubicBezTo>
                  <a:cubicBezTo>
                    <a:pt x="2635" y="554"/>
                    <a:pt x="2631" y="554"/>
                    <a:pt x="2627" y="554"/>
                  </a:cubicBezTo>
                  <a:cubicBezTo>
                    <a:pt x="2551" y="554"/>
                    <a:pt x="2493" y="612"/>
                    <a:pt x="2493" y="687"/>
                  </a:cubicBezTo>
                  <a:lnTo>
                    <a:pt x="2493" y="5571"/>
                  </a:lnTo>
                  <a:cubicBezTo>
                    <a:pt x="2493" y="5678"/>
                    <a:pt x="2399" y="5769"/>
                    <a:pt x="2286" y="5769"/>
                  </a:cubicBezTo>
                  <a:cubicBezTo>
                    <a:pt x="2274" y="5769"/>
                    <a:pt x="2261" y="5768"/>
                    <a:pt x="2248" y="5765"/>
                  </a:cubicBezTo>
                  <a:cubicBezTo>
                    <a:pt x="2149" y="5748"/>
                    <a:pt x="2077" y="5656"/>
                    <a:pt x="2077" y="5554"/>
                  </a:cubicBezTo>
                  <a:lnTo>
                    <a:pt x="2077" y="2890"/>
                  </a:lnTo>
                  <a:cubicBezTo>
                    <a:pt x="2077" y="2815"/>
                    <a:pt x="2016" y="2753"/>
                    <a:pt x="1942" y="2753"/>
                  </a:cubicBezTo>
                  <a:lnTo>
                    <a:pt x="1391" y="2753"/>
                  </a:lnTo>
                  <a:cubicBezTo>
                    <a:pt x="1381" y="2753"/>
                    <a:pt x="1371" y="2753"/>
                    <a:pt x="1364" y="2757"/>
                  </a:cubicBezTo>
                  <a:cubicBezTo>
                    <a:pt x="1293" y="2771"/>
                    <a:pt x="1249" y="2828"/>
                    <a:pt x="1249" y="2890"/>
                  </a:cubicBezTo>
                  <a:lnTo>
                    <a:pt x="1249" y="5551"/>
                  </a:lnTo>
                  <a:cubicBezTo>
                    <a:pt x="1249" y="5643"/>
                    <a:pt x="1194" y="5728"/>
                    <a:pt x="1109" y="5755"/>
                  </a:cubicBezTo>
                  <a:cubicBezTo>
                    <a:pt x="1082" y="5765"/>
                    <a:pt x="1055" y="5769"/>
                    <a:pt x="1028" y="5769"/>
                  </a:cubicBezTo>
                  <a:cubicBezTo>
                    <a:pt x="910" y="5769"/>
                    <a:pt x="810" y="5677"/>
                    <a:pt x="810" y="5571"/>
                  </a:cubicBezTo>
                  <a:lnTo>
                    <a:pt x="810" y="693"/>
                  </a:lnTo>
                  <a:cubicBezTo>
                    <a:pt x="810" y="622"/>
                    <a:pt x="759" y="561"/>
                    <a:pt x="687" y="554"/>
                  </a:cubicBezTo>
                  <a:cubicBezTo>
                    <a:pt x="683" y="554"/>
                    <a:pt x="680" y="554"/>
                    <a:pt x="676" y="554"/>
                  </a:cubicBezTo>
                  <a:cubicBezTo>
                    <a:pt x="602" y="554"/>
                    <a:pt x="541" y="612"/>
                    <a:pt x="541" y="687"/>
                  </a:cubicBezTo>
                  <a:lnTo>
                    <a:pt x="541" y="2910"/>
                  </a:lnTo>
                  <a:cubicBezTo>
                    <a:pt x="541" y="2974"/>
                    <a:pt x="500" y="3036"/>
                    <a:pt x="436" y="3049"/>
                  </a:cubicBezTo>
                  <a:cubicBezTo>
                    <a:pt x="427" y="3051"/>
                    <a:pt x="418" y="3051"/>
                    <a:pt x="409" y="3051"/>
                  </a:cubicBezTo>
                  <a:cubicBezTo>
                    <a:pt x="336" y="3051"/>
                    <a:pt x="273" y="2989"/>
                    <a:pt x="273" y="2913"/>
                  </a:cubicBezTo>
                  <a:lnTo>
                    <a:pt x="273" y="703"/>
                  </a:lnTo>
                  <a:cubicBezTo>
                    <a:pt x="273" y="476"/>
                    <a:pt x="460" y="292"/>
                    <a:pt x="684" y="292"/>
                  </a:cubicBezTo>
                  <a:lnTo>
                    <a:pt x="2618" y="292"/>
                  </a:lnTo>
                  <a:cubicBezTo>
                    <a:pt x="2618" y="292"/>
                    <a:pt x="3029" y="463"/>
                    <a:pt x="3029" y="690"/>
                  </a:cubicBezTo>
                  <a:cubicBezTo>
                    <a:pt x="3029" y="764"/>
                    <a:pt x="3091" y="826"/>
                    <a:pt x="3169" y="826"/>
                  </a:cubicBezTo>
                  <a:cubicBezTo>
                    <a:pt x="3243" y="826"/>
                    <a:pt x="3304" y="764"/>
                    <a:pt x="3304" y="690"/>
                  </a:cubicBezTo>
                  <a:cubicBezTo>
                    <a:pt x="3304" y="470"/>
                    <a:pt x="3481" y="292"/>
                    <a:pt x="3704" y="292"/>
                  </a:cubicBezTo>
                  <a:cubicBezTo>
                    <a:pt x="3708" y="292"/>
                    <a:pt x="3712" y="292"/>
                    <a:pt x="3716" y="292"/>
                  </a:cubicBezTo>
                  <a:lnTo>
                    <a:pt x="5647" y="292"/>
                  </a:lnTo>
                  <a:cubicBezTo>
                    <a:pt x="5651" y="292"/>
                    <a:pt x="5654" y="292"/>
                    <a:pt x="5658" y="292"/>
                  </a:cubicBezTo>
                  <a:close/>
                  <a:moveTo>
                    <a:pt x="687" y="0"/>
                  </a:moveTo>
                  <a:cubicBezTo>
                    <a:pt x="310" y="3"/>
                    <a:pt x="0" y="309"/>
                    <a:pt x="8" y="690"/>
                  </a:cubicBezTo>
                  <a:lnTo>
                    <a:pt x="8" y="2899"/>
                  </a:lnTo>
                  <a:cubicBezTo>
                    <a:pt x="0" y="3127"/>
                    <a:pt x="188" y="3311"/>
                    <a:pt x="412" y="3311"/>
                  </a:cubicBezTo>
                  <a:cubicBezTo>
                    <a:pt x="463" y="3311"/>
                    <a:pt x="565" y="3287"/>
                    <a:pt x="565" y="3287"/>
                  </a:cubicBezTo>
                  <a:lnTo>
                    <a:pt x="565" y="5588"/>
                  </a:lnTo>
                  <a:cubicBezTo>
                    <a:pt x="565" y="5850"/>
                    <a:pt x="779" y="6061"/>
                    <a:pt x="1039" y="6061"/>
                  </a:cubicBezTo>
                  <a:cubicBezTo>
                    <a:pt x="1045" y="6061"/>
                    <a:pt x="1051" y="6061"/>
                    <a:pt x="1058" y="6061"/>
                  </a:cubicBezTo>
                  <a:cubicBezTo>
                    <a:pt x="1313" y="6054"/>
                    <a:pt x="1517" y="5827"/>
                    <a:pt x="1517" y="5574"/>
                  </a:cubicBezTo>
                  <a:lnTo>
                    <a:pt x="1517" y="3045"/>
                  </a:lnTo>
                  <a:lnTo>
                    <a:pt x="1785" y="3045"/>
                  </a:lnTo>
                  <a:lnTo>
                    <a:pt x="1785" y="5568"/>
                  </a:lnTo>
                  <a:cubicBezTo>
                    <a:pt x="1785" y="5799"/>
                    <a:pt x="1972" y="6023"/>
                    <a:pt x="2200" y="6057"/>
                  </a:cubicBezTo>
                  <a:cubicBezTo>
                    <a:pt x="2224" y="6061"/>
                    <a:pt x="2247" y="6062"/>
                    <a:pt x="2270" y="6062"/>
                  </a:cubicBezTo>
                  <a:cubicBezTo>
                    <a:pt x="2539" y="6062"/>
                    <a:pt x="2761" y="5851"/>
                    <a:pt x="2761" y="5588"/>
                  </a:cubicBezTo>
                  <a:lnTo>
                    <a:pt x="2761" y="3298"/>
                  </a:lnTo>
                  <a:cubicBezTo>
                    <a:pt x="2802" y="3311"/>
                    <a:pt x="2846" y="3321"/>
                    <a:pt x="2893" y="3321"/>
                  </a:cubicBezTo>
                  <a:cubicBezTo>
                    <a:pt x="2998" y="3321"/>
                    <a:pt x="3094" y="3284"/>
                    <a:pt x="3166" y="3219"/>
                  </a:cubicBezTo>
                  <a:cubicBezTo>
                    <a:pt x="3237" y="3280"/>
                    <a:pt x="3329" y="3321"/>
                    <a:pt x="3431" y="3321"/>
                  </a:cubicBezTo>
                  <a:cubicBezTo>
                    <a:pt x="3478" y="3321"/>
                    <a:pt x="3522" y="3311"/>
                    <a:pt x="3563" y="3298"/>
                  </a:cubicBezTo>
                  <a:lnTo>
                    <a:pt x="3563" y="5588"/>
                  </a:lnTo>
                  <a:cubicBezTo>
                    <a:pt x="3563" y="5850"/>
                    <a:pt x="3783" y="6063"/>
                    <a:pt x="4052" y="6063"/>
                  </a:cubicBezTo>
                  <a:cubicBezTo>
                    <a:pt x="4077" y="6063"/>
                    <a:pt x="4102" y="6061"/>
                    <a:pt x="4127" y="6057"/>
                  </a:cubicBezTo>
                  <a:cubicBezTo>
                    <a:pt x="4355" y="6023"/>
                    <a:pt x="4539" y="5799"/>
                    <a:pt x="4539" y="5568"/>
                  </a:cubicBezTo>
                  <a:lnTo>
                    <a:pt x="4539" y="3045"/>
                  </a:lnTo>
                  <a:lnTo>
                    <a:pt x="4807" y="3045"/>
                  </a:lnTo>
                  <a:lnTo>
                    <a:pt x="4807" y="5568"/>
                  </a:lnTo>
                  <a:cubicBezTo>
                    <a:pt x="4807" y="5799"/>
                    <a:pt x="4994" y="6023"/>
                    <a:pt x="5221" y="6057"/>
                  </a:cubicBezTo>
                  <a:cubicBezTo>
                    <a:pt x="5245" y="6061"/>
                    <a:pt x="5269" y="6062"/>
                    <a:pt x="5292" y="6062"/>
                  </a:cubicBezTo>
                  <a:cubicBezTo>
                    <a:pt x="5561" y="6062"/>
                    <a:pt x="5783" y="5851"/>
                    <a:pt x="5783" y="5588"/>
                  </a:cubicBezTo>
                  <a:lnTo>
                    <a:pt x="5783" y="3301"/>
                  </a:lnTo>
                  <a:cubicBezTo>
                    <a:pt x="5827" y="3314"/>
                    <a:pt x="5871" y="3321"/>
                    <a:pt x="5922" y="3321"/>
                  </a:cubicBezTo>
                  <a:cubicBezTo>
                    <a:pt x="6027" y="3321"/>
                    <a:pt x="6126" y="3284"/>
                    <a:pt x="6200" y="3219"/>
                  </a:cubicBezTo>
                  <a:cubicBezTo>
                    <a:pt x="6272" y="3284"/>
                    <a:pt x="6368" y="3321"/>
                    <a:pt x="6473" y="3321"/>
                  </a:cubicBezTo>
                  <a:cubicBezTo>
                    <a:pt x="6520" y="3321"/>
                    <a:pt x="6568" y="3314"/>
                    <a:pt x="6612" y="3298"/>
                  </a:cubicBezTo>
                  <a:lnTo>
                    <a:pt x="6612" y="5588"/>
                  </a:lnTo>
                  <a:cubicBezTo>
                    <a:pt x="6612" y="5850"/>
                    <a:pt x="6829" y="6063"/>
                    <a:pt x="7098" y="6063"/>
                  </a:cubicBezTo>
                  <a:cubicBezTo>
                    <a:pt x="7122" y="6063"/>
                    <a:pt x="7147" y="6061"/>
                    <a:pt x="7173" y="6057"/>
                  </a:cubicBezTo>
                  <a:cubicBezTo>
                    <a:pt x="7400" y="6023"/>
                    <a:pt x="7584" y="5799"/>
                    <a:pt x="7584" y="5568"/>
                  </a:cubicBezTo>
                  <a:lnTo>
                    <a:pt x="7584" y="3045"/>
                  </a:lnTo>
                  <a:lnTo>
                    <a:pt x="7852" y="3045"/>
                  </a:lnTo>
                  <a:lnTo>
                    <a:pt x="7852" y="5568"/>
                  </a:lnTo>
                  <a:cubicBezTo>
                    <a:pt x="7852" y="5799"/>
                    <a:pt x="8040" y="6023"/>
                    <a:pt x="8268" y="6057"/>
                  </a:cubicBezTo>
                  <a:cubicBezTo>
                    <a:pt x="8292" y="6061"/>
                    <a:pt x="8315" y="6062"/>
                    <a:pt x="8339" y="6062"/>
                  </a:cubicBezTo>
                  <a:cubicBezTo>
                    <a:pt x="8610" y="6062"/>
                    <a:pt x="8828" y="5851"/>
                    <a:pt x="8828" y="5588"/>
                  </a:cubicBezTo>
                  <a:lnTo>
                    <a:pt x="8828" y="3287"/>
                  </a:lnTo>
                  <a:cubicBezTo>
                    <a:pt x="8869" y="3301"/>
                    <a:pt x="8917" y="3307"/>
                    <a:pt x="8964" y="3307"/>
                  </a:cubicBezTo>
                  <a:cubicBezTo>
                    <a:pt x="9189" y="3307"/>
                    <a:pt x="9366" y="3130"/>
                    <a:pt x="9366" y="2906"/>
                  </a:cubicBezTo>
                  <a:lnTo>
                    <a:pt x="9366" y="676"/>
                  </a:lnTo>
                  <a:cubicBezTo>
                    <a:pt x="9366" y="303"/>
                    <a:pt x="9063" y="0"/>
                    <a:pt x="8696" y="0"/>
                  </a:cubicBezTo>
                  <a:lnTo>
                    <a:pt x="6745" y="0"/>
                  </a:lnTo>
                  <a:cubicBezTo>
                    <a:pt x="6745" y="0"/>
                    <a:pt x="6320" y="119"/>
                    <a:pt x="6197" y="282"/>
                  </a:cubicBezTo>
                  <a:cubicBezTo>
                    <a:pt x="6072" y="119"/>
                    <a:pt x="5871" y="14"/>
                    <a:pt x="5647" y="0"/>
                  </a:cubicBezTo>
                  <a:lnTo>
                    <a:pt x="3716" y="0"/>
                  </a:lnTo>
                  <a:cubicBezTo>
                    <a:pt x="3492" y="14"/>
                    <a:pt x="3295" y="119"/>
                    <a:pt x="3169" y="282"/>
                  </a:cubicBezTo>
                  <a:cubicBezTo>
                    <a:pt x="3043" y="112"/>
                    <a:pt x="2846" y="3"/>
                    <a:pt x="2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83;p58">
              <a:extLst>
                <a:ext uri="{FF2B5EF4-FFF2-40B4-BE49-F238E27FC236}">
                  <a16:creationId xmlns:a16="http://schemas.microsoft.com/office/drawing/2014/main" id="{F5414644-F61C-9847-BEBF-FA320A848FC0}"/>
                </a:ext>
              </a:extLst>
            </p:cNvPr>
            <p:cNvSpPr/>
            <p:nvPr/>
          </p:nvSpPr>
          <p:spPr>
            <a:xfrm>
              <a:off x="3991647" y="6293422"/>
              <a:ext cx="286610" cy="68904"/>
            </a:xfrm>
            <a:custGeom>
              <a:avLst/>
              <a:gdLst/>
              <a:ahLst/>
              <a:cxnLst/>
              <a:rect l="l" t="t" r="r" b="b"/>
              <a:pathLst>
                <a:path w="7978" h="1918" extrusionOk="0">
                  <a:moveTo>
                    <a:pt x="959" y="272"/>
                  </a:moveTo>
                  <a:cubicBezTo>
                    <a:pt x="1340" y="272"/>
                    <a:pt x="1646" y="581"/>
                    <a:pt x="1646" y="959"/>
                  </a:cubicBezTo>
                  <a:cubicBezTo>
                    <a:pt x="1646" y="1336"/>
                    <a:pt x="1340" y="1645"/>
                    <a:pt x="959" y="1645"/>
                  </a:cubicBezTo>
                  <a:cubicBezTo>
                    <a:pt x="582" y="1645"/>
                    <a:pt x="276" y="1336"/>
                    <a:pt x="276" y="959"/>
                  </a:cubicBezTo>
                  <a:cubicBezTo>
                    <a:pt x="276" y="581"/>
                    <a:pt x="582" y="272"/>
                    <a:pt x="959" y="272"/>
                  </a:cubicBezTo>
                  <a:close/>
                  <a:moveTo>
                    <a:pt x="1826" y="272"/>
                  </a:moveTo>
                  <a:cubicBezTo>
                    <a:pt x="2203" y="272"/>
                    <a:pt x="2512" y="581"/>
                    <a:pt x="2512" y="959"/>
                  </a:cubicBezTo>
                  <a:cubicBezTo>
                    <a:pt x="2512" y="1336"/>
                    <a:pt x="2203" y="1645"/>
                    <a:pt x="1826" y="1645"/>
                  </a:cubicBezTo>
                  <a:cubicBezTo>
                    <a:pt x="1768" y="1645"/>
                    <a:pt x="1710" y="1635"/>
                    <a:pt x="1652" y="1621"/>
                  </a:cubicBezTo>
                  <a:cubicBezTo>
                    <a:pt x="1819" y="1448"/>
                    <a:pt x="1921" y="1217"/>
                    <a:pt x="1921" y="959"/>
                  </a:cubicBezTo>
                  <a:cubicBezTo>
                    <a:pt x="1921" y="700"/>
                    <a:pt x="1819" y="469"/>
                    <a:pt x="1652" y="296"/>
                  </a:cubicBezTo>
                  <a:cubicBezTo>
                    <a:pt x="1710" y="282"/>
                    <a:pt x="1768" y="272"/>
                    <a:pt x="1826" y="272"/>
                  </a:cubicBezTo>
                  <a:close/>
                  <a:moveTo>
                    <a:pt x="2692" y="272"/>
                  </a:moveTo>
                  <a:cubicBezTo>
                    <a:pt x="3070" y="272"/>
                    <a:pt x="3376" y="581"/>
                    <a:pt x="3376" y="959"/>
                  </a:cubicBezTo>
                  <a:cubicBezTo>
                    <a:pt x="3376" y="1336"/>
                    <a:pt x="3070" y="1645"/>
                    <a:pt x="2692" y="1645"/>
                  </a:cubicBezTo>
                  <a:cubicBezTo>
                    <a:pt x="2631" y="1645"/>
                    <a:pt x="2573" y="1635"/>
                    <a:pt x="2519" y="1621"/>
                  </a:cubicBezTo>
                  <a:cubicBezTo>
                    <a:pt x="2683" y="1448"/>
                    <a:pt x="2785" y="1217"/>
                    <a:pt x="2785" y="959"/>
                  </a:cubicBezTo>
                  <a:cubicBezTo>
                    <a:pt x="2785" y="700"/>
                    <a:pt x="2683" y="469"/>
                    <a:pt x="2519" y="296"/>
                  </a:cubicBezTo>
                  <a:cubicBezTo>
                    <a:pt x="2573" y="282"/>
                    <a:pt x="2631" y="272"/>
                    <a:pt x="2692" y="272"/>
                  </a:cubicBezTo>
                  <a:close/>
                  <a:moveTo>
                    <a:pt x="3556" y="272"/>
                  </a:moveTo>
                  <a:cubicBezTo>
                    <a:pt x="3933" y="272"/>
                    <a:pt x="4242" y="581"/>
                    <a:pt x="4242" y="959"/>
                  </a:cubicBezTo>
                  <a:cubicBezTo>
                    <a:pt x="4242" y="1336"/>
                    <a:pt x="3933" y="1645"/>
                    <a:pt x="3556" y="1645"/>
                  </a:cubicBezTo>
                  <a:cubicBezTo>
                    <a:pt x="3498" y="1645"/>
                    <a:pt x="3440" y="1635"/>
                    <a:pt x="3383" y="1621"/>
                  </a:cubicBezTo>
                  <a:cubicBezTo>
                    <a:pt x="3549" y="1448"/>
                    <a:pt x="3651" y="1217"/>
                    <a:pt x="3651" y="959"/>
                  </a:cubicBezTo>
                  <a:cubicBezTo>
                    <a:pt x="3651" y="700"/>
                    <a:pt x="3549" y="469"/>
                    <a:pt x="3383" y="296"/>
                  </a:cubicBezTo>
                  <a:cubicBezTo>
                    <a:pt x="3440" y="282"/>
                    <a:pt x="3498" y="272"/>
                    <a:pt x="3556" y="272"/>
                  </a:cubicBezTo>
                  <a:close/>
                  <a:moveTo>
                    <a:pt x="4423" y="272"/>
                  </a:moveTo>
                  <a:cubicBezTo>
                    <a:pt x="4800" y="272"/>
                    <a:pt x="5106" y="581"/>
                    <a:pt x="5106" y="959"/>
                  </a:cubicBezTo>
                  <a:cubicBezTo>
                    <a:pt x="5106" y="1336"/>
                    <a:pt x="4800" y="1645"/>
                    <a:pt x="4423" y="1645"/>
                  </a:cubicBezTo>
                  <a:cubicBezTo>
                    <a:pt x="4362" y="1645"/>
                    <a:pt x="4304" y="1635"/>
                    <a:pt x="4249" y="1621"/>
                  </a:cubicBezTo>
                  <a:cubicBezTo>
                    <a:pt x="4412" y="1448"/>
                    <a:pt x="4514" y="1217"/>
                    <a:pt x="4514" y="959"/>
                  </a:cubicBezTo>
                  <a:cubicBezTo>
                    <a:pt x="4514" y="700"/>
                    <a:pt x="4412" y="469"/>
                    <a:pt x="4249" y="296"/>
                  </a:cubicBezTo>
                  <a:cubicBezTo>
                    <a:pt x="4304" y="282"/>
                    <a:pt x="4362" y="272"/>
                    <a:pt x="4423" y="272"/>
                  </a:cubicBezTo>
                  <a:close/>
                  <a:moveTo>
                    <a:pt x="5286" y="272"/>
                  </a:moveTo>
                  <a:cubicBezTo>
                    <a:pt x="5664" y="272"/>
                    <a:pt x="5973" y="581"/>
                    <a:pt x="5973" y="959"/>
                  </a:cubicBezTo>
                  <a:cubicBezTo>
                    <a:pt x="5973" y="1336"/>
                    <a:pt x="5664" y="1645"/>
                    <a:pt x="5286" y="1645"/>
                  </a:cubicBezTo>
                  <a:cubicBezTo>
                    <a:pt x="5228" y="1645"/>
                    <a:pt x="5171" y="1635"/>
                    <a:pt x="5113" y="1621"/>
                  </a:cubicBezTo>
                  <a:cubicBezTo>
                    <a:pt x="5279" y="1448"/>
                    <a:pt x="5381" y="1217"/>
                    <a:pt x="5381" y="959"/>
                  </a:cubicBezTo>
                  <a:cubicBezTo>
                    <a:pt x="5381" y="700"/>
                    <a:pt x="5279" y="469"/>
                    <a:pt x="5113" y="296"/>
                  </a:cubicBezTo>
                  <a:cubicBezTo>
                    <a:pt x="5171" y="282"/>
                    <a:pt x="5228" y="272"/>
                    <a:pt x="5286" y="272"/>
                  </a:cubicBezTo>
                  <a:close/>
                  <a:moveTo>
                    <a:pt x="6153" y="272"/>
                  </a:moveTo>
                  <a:cubicBezTo>
                    <a:pt x="6530" y="272"/>
                    <a:pt x="6836" y="581"/>
                    <a:pt x="6836" y="959"/>
                  </a:cubicBezTo>
                  <a:cubicBezTo>
                    <a:pt x="6836" y="1336"/>
                    <a:pt x="6530" y="1645"/>
                    <a:pt x="6153" y="1645"/>
                  </a:cubicBezTo>
                  <a:cubicBezTo>
                    <a:pt x="6092" y="1645"/>
                    <a:pt x="6034" y="1635"/>
                    <a:pt x="5979" y="1621"/>
                  </a:cubicBezTo>
                  <a:cubicBezTo>
                    <a:pt x="6146" y="1448"/>
                    <a:pt x="6244" y="1217"/>
                    <a:pt x="6244" y="959"/>
                  </a:cubicBezTo>
                  <a:cubicBezTo>
                    <a:pt x="6244" y="700"/>
                    <a:pt x="6146" y="469"/>
                    <a:pt x="5979" y="296"/>
                  </a:cubicBezTo>
                  <a:cubicBezTo>
                    <a:pt x="6034" y="282"/>
                    <a:pt x="6092" y="272"/>
                    <a:pt x="6153" y="272"/>
                  </a:cubicBezTo>
                  <a:close/>
                  <a:moveTo>
                    <a:pt x="7016" y="272"/>
                  </a:moveTo>
                  <a:cubicBezTo>
                    <a:pt x="7394" y="272"/>
                    <a:pt x="7703" y="581"/>
                    <a:pt x="7703" y="959"/>
                  </a:cubicBezTo>
                  <a:cubicBezTo>
                    <a:pt x="7703" y="1336"/>
                    <a:pt x="7394" y="1645"/>
                    <a:pt x="7016" y="1645"/>
                  </a:cubicBezTo>
                  <a:cubicBezTo>
                    <a:pt x="6958" y="1645"/>
                    <a:pt x="6900" y="1635"/>
                    <a:pt x="6846" y="1621"/>
                  </a:cubicBezTo>
                  <a:cubicBezTo>
                    <a:pt x="7010" y="1448"/>
                    <a:pt x="7112" y="1217"/>
                    <a:pt x="7112" y="959"/>
                  </a:cubicBezTo>
                  <a:cubicBezTo>
                    <a:pt x="7112" y="700"/>
                    <a:pt x="7010" y="469"/>
                    <a:pt x="6846" y="296"/>
                  </a:cubicBezTo>
                  <a:cubicBezTo>
                    <a:pt x="6900" y="282"/>
                    <a:pt x="6958" y="272"/>
                    <a:pt x="7016" y="272"/>
                  </a:cubicBezTo>
                  <a:close/>
                  <a:moveTo>
                    <a:pt x="959" y="0"/>
                  </a:moveTo>
                  <a:cubicBezTo>
                    <a:pt x="432" y="0"/>
                    <a:pt x="0" y="429"/>
                    <a:pt x="0" y="959"/>
                  </a:cubicBezTo>
                  <a:cubicBezTo>
                    <a:pt x="0" y="1489"/>
                    <a:pt x="432" y="1917"/>
                    <a:pt x="959" y="1917"/>
                  </a:cubicBezTo>
                  <a:cubicBezTo>
                    <a:pt x="1115" y="1917"/>
                    <a:pt x="1261" y="1880"/>
                    <a:pt x="1394" y="1815"/>
                  </a:cubicBezTo>
                  <a:cubicBezTo>
                    <a:pt x="1527" y="1883"/>
                    <a:pt x="1676" y="1917"/>
                    <a:pt x="1826" y="1917"/>
                  </a:cubicBezTo>
                  <a:cubicBezTo>
                    <a:pt x="1982" y="1917"/>
                    <a:pt x="2128" y="1880"/>
                    <a:pt x="2258" y="1815"/>
                  </a:cubicBezTo>
                  <a:cubicBezTo>
                    <a:pt x="2393" y="1883"/>
                    <a:pt x="2540" y="1917"/>
                    <a:pt x="2692" y="1917"/>
                  </a:cubicBezTo>
                  <a:cubicBezTo>
                    <a:pt x="2846" y="1917"/>
                    <a:pt x="2992" y="1880"/>
                    <a:pt x="3124" y="1815"/>
                  </a:cubicBezTo>
                  <a:cubicBezTo>
                    <a:pt x="3257" y="1883"/>
                    <a:pt x="3406" y="1917"/>
                    <a:pt x="3556" y="1917"/>
                  </a:cubicBezTo>
                  <a:cubicBezTo>
                    <a:pt x="3712" y="1917"/>
                    <a:pt x="3858" y="1880"/>
                    <a:pt x="3988" y="1815"/>
                  </a:cubicBezTo>
                  <a:cubicBezTo>
                    <a:pt x="4123" y="1883"/>
                    <a:pt x="4269" y="1917"/>
                    <a:pt x="4423" y="1917"/>
                  </a:cubicBezTo>
                  <a:cubicBezTo>
                    <a:pt x="4575" y="1917"/>
                    <a:pt x="4725" y="1880"/>
                    <a:pt x="4854" y="1815"/>
                  </a:cubicBezTo>
                  <a:cubicBezTo>
                    <a:pt x="4987" y="1883"/>
                    <a:pt x="5137" y="1917"/>
                    <a:pt x="5286" y="1917"/>
                  </a:cubicBezTo>
                  <a:cubicBezTo>
                    <a:pt x="5442" y="1917"/>
                    <a:pt x="5588" y="1880"/>
                    <a:pt x="5717" y="1815"/>
                  </a:cubicBezTo>
                  <a:cubicBezTo>
                    <a:pt x="5854" y="1883"/>
                    <a:pt x="6000" y="1917"/>
                    <a:pt x="6153" y="1917"/>
                  </a:cubicBezTo>
                  <a:cubicBezTo>
                    <a:pt x="6306" y="1917"/>
                    <a:pt x="6456" y="1880"/>
                    <a:pt x="6585" y="1815"/>
                  </a:cubicBezTo>
                  <a:cubicBezTo>
                    <a:pt x="6717" y="1883"/>
                    <a:pt x="6867" y="1917"/>
                    <a:pt x="7016" y="1917"/>
                  </a:cubicBezTo>
                  <a:cubicBezTo>
                    <a:pt x="7546" y="1917"/>
                    <a:pt x="7978" y="1489"/>
                    <a:pt x="7978" y="959"/>
                  </a:cubicBezTo>
                  <a:cubicBezTo>
                    <a:pt x="7978" y="429"/>
                    <a:pt x="7546" y="0"/>
                    <a:pt x="7016" y="0"/>
                  </a:cubicBezTo>
                  <a:cubicBezTo>
                    <a:pt x="6867" y="0"/>
                    <a:pt x="6717" y="34"/>
                    <a:pt x="6585" y="102"/>
                  </a:cubicBezTo>
                  <a:cubicBezTo>
                    <a:pt x="6456" y="37"/>
                    <a:pt x="6306" y="0"/>
                    <a:pt x="6153" y="0"/>
                  </a:cubicBezTo>
                  <a:cubicBezTo>
                    <a:pt x="6000" y="0"/>
                    <a:pt x="5854" y="34"/>
                    <a:pt x="5717" y="102"/>
                  </a:cubicBezTo>
                  <a:cubicBezTo>
                    <a:pt x="5588" y="37"/>
                    <a:pt x="5442" y="0"/>
                    <a:pt x="5286" y="0"/>
                  </a:cubicBezTo>
                  <a:cubicBezTo>
                    <a:pt x="5137" y="0"/>
                    <a:pt x="4987" y="34"/>
                    <a:pt x="4854" y="102"/>
                  </a:cubicBezTo>
                  <a:cubicBezTo>
                    <a:pt x="4725" y="37"/>
                    <a:pt x="4575" y="0"/>
                    <a:pt x="4423" y="0"/>
                  </a:cubicBezTo>
                  <a:cubicBezTo>
                    <a:pt x="4269" y="0"/>
                    <a:pt x="4123" y="34"/>
                    <a:pt x="3988" y="102"/>
                  </a:cubicBezTo>
                  <a:cubicBezTo>
                    <a:pt x="3858" y="37"/>
                    <a:pt x="3712" y="0"/>
                    <a:pt x="3556" y="0"/>
                  </a:cubicBezTo>
                  <a:cubicBezTo>
                    <a:pt x="3406" y="0"/>
                    <a:pt x="3257" y="34"/>
                    <a:pt x="3124" y="102"/>
                  </a:cubicBezTo>
                  <a:cubicBezTo>
                    <a:pt x="2992" y="37"/>
                    <a:pt x="2846" y="0"/>
                    <a:pt x="2692" y="0"/>
                  </a:cubicBezTo>
                  <a:cubicBezTo>
                    <a:pt x="2540" y="0"/>
                    <a:pt x="2393" y="34"/>
                    <a:pt x="2258" y="102"/>
                  </a:cubicBezTo>
                  <a:cubicBezTo>
                    <a:pt x="2128" y="37"/>
                    <a:pt x="1982" y="0"/>
                    <a:pt x="1826" y="0"/>
                  </a:cubicBezTo>
                  <a:cubicBezTo>
                    <a:pt x="1676" y="0"/>
                    <a:pt x="1527" y="34"/>
                    <a:pt x="1394" y="102"/>
                  </a:cubicBezTo>
                  <a:cubicBezTo>
                    <a:pt x="1261" y="37"/>
                    <a:pt x="1115" y="0"/>
                    <a:pt x="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408;p34">
            <a:extLst>
              <a:ext uri="{FF2B5EF4-FFF2-40B4-BE49-F238E27FC236}">
                <a16:creationId xmlns:a16="http://schemas.microsoft.com/office/drawing/2014/main" id="{ACA92EDA-267F-432F-A22B-CD0585E26C88}"/>
              </a:ext>
            </a:extLst>
          </p:cNvPr>
          <p:cNvSpPr/>
          <p:nvPr/>
        </p:nvSpPr>
        <p:spPr>
          <a:xfrm>
            <a:off x="4189122" y="1706767"/>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 name="Google Shape;1773;p58">
            <a:extLst>
              <a:ext uri="{FF2B5EF4-FFF2-40B4-BE49-F238E27FC236}">
                <a16:creationId xmlns:a16="http://schemas.microsoft.com/office/drawing/2014/main" id="{EAF44947-A317-4447-8A0F-B52B885268F1}"/>
              </a:ext>
            </a:extLst>
          </p:cNvPr>
          <p:cNvGrpSpPr/>
          <p:nvPr/>
        </p:nvGrpSpPr>
        <p:grpSpPr>
          <a:xfrm>
            <a:off x="4282958" y="1822488"/>
            <a:ext cx="525337" cy="440817"/>
            <a:chOff x="153575" y="1866710"/>
            <a:chExt cx="336228" cy="296204"/>
          </a:xfrm>
        </p:grpSpPr>
        <p:sp>
          <p:nvSpPr>
            <p:cNvPr id="61" name="Google Shape;1774;p58">
              <a:extLst>
                <a:ext uri="{FF2B5EF4-FFF2-40B4-BE49-F238E27FC236}">
                  <a16:creationId xmlns:a16="http://schemas.microsoft.com/office/drawing/2014/main" id="{FAA109BE-7207-9049-917F-A386DC4578CC}"/>
                </a:ext>
              </a:extLst>
            </p:cNvPr>
            <p:cNvSpPr/>
            <p:nvPr/>
          </p:nvSpPr>
          <p:spPr>
            <a:xfrm>
              <a:off x="282549" y="1985732"/>
              <a:ext cx="78784" cy="38548"/>
            </a:xfrm>
            <a:custGeom>
              <a:avLst/>
              <a:gdLst/>
              <a:ahLst/>
              <a:cxnLst/>
              <a:rect l="l" t="t" r="r" b="b"/>
              <a:pathLst>
                <a:path w="2193" h="1073" extrusionOk="0">
                  <a:moveTo>
                    <a:pt x="1633" y="1"/>
                  </a:moveTo>
                  <a:cubicBezTo>
                    <a:pt x="1574" y="1"/>
                    <a:pt x="1513" y="41"/>
                    <a:pt x="1496" y="121"/>
                  </a:cubicBezTo>
                  <a:cubicBezTo>
                    <a:pt x="1489" y="155"/>
                    <a:pt x="1499" y="192"/>
                    <a:pt x="1527" y="219"/>
                  </a:cubicBezTo>
                  <a:lnTo>
                    <a:pt x="1710" y="403"/>
                  </a:lnTo>
                  <a:lnTo>
                    <a:pt x="469" y="403"/>
                  </a:lnTo>
                  <a:lnTo>
                    <a:pt x="642" y="230"/>
                  </a:lnTo>
                  <a:cubicBezTo>
                    <a:pt x="694" y="179"/>
                    <a:pt x="694" y="94"/>
                    <a:pt x="642" y="39"/>
                  </a:cubicBezTo>
                  <a:cubicBezTo>
                    <a:pt x="617" y="14"/>
                    <a:pt x="583" y="1"/>
                    <a:pt x="549" y="1"/>
                  </a:cubicBezTo>
                  <a:cubicBezTo>
                    <a:pt x="514" y="1"/>
                    <a:pt x="480" y="14"/>
                    <a:pt x="452" y="39"/>
                  </a:cubicBezTo>
                  <a:lnTo>
                    <a:pt x="51" y="444"/>
                  </a:lnTo>
                  <a:cubicBezTo>
                    <a:pt x="0" y="495"/>
                    <a:pt x="0" y="580"/>
                    <a:pt x="51" y="631"/>
                  </a:cubicBezTo>
                  <a:lnTo>
                    <a:pt x="452" y="1035"/>
                  </a:lnTo>
                  <a:cubicBezTo>
                    <a:pt x="479" y="1059"/>
                    <a:pt x="513" y="1073"/>
                    <a:pt x="548" y="1073"/>
                  </a:cubicBezTo>
                  <a:cubicBezTo>
                    <a:pt x="609" y="1073"/>
                    <a:pt x="667" y="1035"/>
                    <a:pt x="683" y="957"/>
                  </a:cubicBezTo>
                  <a:cubicBezTo>
                    <a:pt x="690" y="923"/>
                    <a:pt x="677" y="879"/>
                    <a:pt x="656" y="855"/>
                  </a:cubicBezTo>
                  <a:lnTo>
                    <a:pt x="469" y="671"/>
                  </a:lnTo>
                  <a:lnTo>
                    <a:pt x="1710" y="671"/>
                  </a:lnTo>
                  <a:lnTo>
                    <a:pt x="1527" y="855"/>
                  </a:lnTo>
                  <a:cubicBezTo>
                    <a:pt x="1503" y="879"/>
                    <a:pt x="1489" y="923"/>
                    <a:pt x="1496" y="954"/>
                  </a:cubicBezTo>
                  <a:cubicBezTo>
                    <a:pt x="1513" y="1035"/>
                    <a:pt x="1574" y="1073"/>
                    <a:pt x="1632" y="1073"/>
                  </a:cubicBezTo>
                  <a:cubicBezTo>
                    <a:pt x="1666" y="1073"/>
                    <a:pt x="1700" y="1059"/>
                    <a:pt x="1727" y="1035"/>
                  </a:cubicBezTo>
                  <a:lnTo>
                    <a:pt x="2152" y="610"/>
                  </a:lnTo>
                  <a:cubicBezTo>
                    <a:pt x="2192" y="569"/>
                    <a:pt x="2192" y="505"/>
                    <a:pt x="2152" y="464"/>
                  </a:cubicBezTo>
                  <a:lnTo>
                    <a:pt x="1727" y="39"/>
                  </a:lnTo>
                  <a:cubicBezTo>
                    <a:pt x="1701" y="13"/>
                    <a:pt x="1667"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75;p58">
              <a:extLst>
                <a:ext uri="{FF2B5EF4-FFF2-40B4-BE49-F238E27FC236}">
                  <a16:creationId xmlns:a16="http://schemas.microsoft.com/office/drawing/2014/main" id="{B53C4F75-0D05-5D4B-8306-132326469C0B}"/>
                </a:ext>
              </a:extLst>
            </p:cNvPr>
            <p:cNvSpPr/>
            <p:nvPr/>
          </p:nvSpPr>
          <p:spPr>
            <a:xfrm>
              <a:off x="153575" y="1945855"/>
              <a:ext cx="119091" cy="216987"/>
            </a:xfrm>
            <a:custGeom>
              <a:avLst/>
              <a:gdLst/>
              <a:ahLst/>
              <a:cxnLst/>
              <a:rect l="l" t="t" r="r" b="b"/>
              <a:pathLst>
                <a:path w="3315" h="6040" extrusionOk="0">
                  <a:moveTo>
                    <a:pt x="732" y="0"/>
                  </a:moveTo>
                  <a:cubicBezTo>
                    <a:pt x="365" y="0"/>
                    <a:pt x="68" y="297"/>
                    <a:pt x="62" y="664"/>
                  </a:cubicBezTo>
                  <a:cubicBezTo>
                    <a:pt x="62" y="735"/>
                    <a:pt x="113" y="799"/>
                    <a:pt x="188" y="806"/>
                  </a:cubicBezTo>
                  <a:cubicBezTo>
                    <a:pt x="191" y="807"/>
                    <a:pt x="195" y="807"/>
                    <a:pt x="198" y="807"/>
                  </a:cubicBezTo>
                  <a:cubicBezTo>
                    <a:pt x="272" y="807"/>
                    <a:pt x="330" y="745"/>
                    <a:pt x="330" y="673"/>
                  </a:cubicBezTo>
                  <a:cubicBezTo>
                    <a:pt x="330" y="449"/>
                    <a:pt x="511" y="269"/>
                    <a:pt x="732" y="269"/>
                  </a:cubicBezTo>
                  <a:lnTo>
                    <a:pt x="2611" y="269"/>
                  </a:lnTo>
                  <a:cubicBezTo>
                    <a:pt x="2839" y="269"/>
                    <a:pt x="3022" y="452"/>
                    <a:pt x="3022" y="680"/>
                  </a:cubicBezTo>
                  <a:lnTo>
                    <a:pt x="3022" y="2842"/>
                  </a:lnTo>
                  <a:cubicBezTo>
                    <a:pt x="3022" y="2914"/>
                    <a:pt x="2965" y="2968"/>
                    <a:pt x="2890" y="2968"/>
                  </a:cubicBezTo>
                  <a:cubicBezTo>
                    <a:pt x="2812" y="2968"/>
                    <a:pt x="2754" y="2914"/>
                    <a:pt x="2754" y="2842"/>
                  </a:cubicBezTo>
                  <a:lnTo>
                    <a:pt x="2754" y="691"/>
                  </a:lnTo>
                  <a:cubicBezTo>
                    <a:pt x="2754" y="623"/>
                    <a:pt x="2703" y="558"/>
                    <a:pt x="2632" y="551"/>
                  </a:cubicBezTo>
                  <a:cubicBezTo>
                    <a:pt x="2628" y="551"/>
                    <a:pt x="2624" y="551"/>
                    <a:pt x="2620" y="551"/>
                  </a:cubicBezTo>
                  <a:cubicBezTo>
                    <a:pt x="2547" y="551"/>
                    <a:pt x="2486" y="610"/>
                    <a:pt x="2486" y="684"/>
                  </a:cubicBezTo>
                  <a:lnTo>
                    <a:pt x="2486" y="5572"/>
                  </a:lnTo>
                  <a:cubicBezTo>
                    <a:pt x="2486" y="5679"/>
                    <a:pt x="2391" y="5772"/>
                    <a:pt x="2281" y="5772"/>
                  </a:cubicBezTo>
                  <a:cubicBezTo>
                    <a:pt x="2269" y="5772"/>
                    <a:pt x="2257" y="5771"/>
                    <a:pt x="2244" y="5769"/>
                  </a:cubicBezTo>
                  <a:cubicBezTo>
                    <a:pt x="2142" y="5752"/>
                    <a:pt x="2070" y="5660"/>
                    <a:pt x="2070" y="5559"/>
                  </a:cubicBezTo>
                  <a:lnTo>
                    <a:pt x="2070" y="2893"/>
                  </a:lnTo>
                  <a:cubicBezTo>
                    <a:pt x="2070" y="2818"/>
                    <a:pt x="2009" y="2757"/>
                    <a:pt x="1935" y="2757"/>
                  </a:cubicBezTo>
                  <a:lnTo>
                    <a:pt x="1381" y="2757"/>
                  </a:lnTo>
                  <a:cubicBezTo>
                    <a:pt x="1306" y="2757"/>
                    <a:pt x="1245" y="2818"/>
                    <a:pt x="1245" y="2893"/>
                  </a:cubicBezTo>
                  <a:lnTo>
                    <a:pt x="1245" y="5559"/>
                  </a:lnTo>
                  <a:cubicBezTo>
                    <a:pt x="1245" y="5660"/>
                    <a:pt x="1173" y="5752"/>
                    <a:pt x="1071" y="5769"/>
                  </a:cubicBezTo>
                  <a:cubicBezTo>
                    <a:pt x="1059" y="5771"/>
                    <a:pt x="1046" y="5772"/>
                    <a:pt x="1034" y="5772"/>
                  </a:cubicBezTo>
                  <a:cubicBezTo>
                    <a:pt x="924" y="5772"/>
                    <a:pt x="830" y="5679"/>
                    <a:pt x="830" y="5572"/>
                  </a:cubicBezTo>
                  <a:lnTo>
                    <a:pt x="830" y="687"/>
                  </a:lnTo>
                  <a:cubicBezTo>
                    <a:pt x="830" y="633"/>
                    <a:pt x="796" y="578"/>
                    <a:pt x="745" y="558"/>
                  </a:cubicBezTo>
                  <a:cubicBezTo>
                    <a:pt x="724" y="549"/>
                    <a:pt x="704" y="545"/>
                    <a:pt x="684" y="545"/>
                  </a:cubicBezTo>
                  <a:cubicBezTo>
                    <a:pt x="603" y="545"/>
                    <a:pt x="538" y="611"/>
                    <a:pt x="538" y="691"/>
                  </a:cubicBezTo>
                  <a:lnTo>
                    <a:pt x="538" y="2883"/>
                  </a:lnTo>
                  <a:cubicBezTo>
                    <a:pt x="538" y="2954"/>
                    <a:pt x="487" y="3019"/>
                    <a:pt x="415" y="3025"/>
                  </a:cubicBezTo>
                  <a:cubicBezTo>
                    <a:pt x="411" y="3026"/>
                    <a:pt x="407" y="3026"/>
                    <a:pt x="403" y="3026"/>
                  </a:cubicBezTo>
                  <a:cubicBezTo>
                    <a:pt x="330" y="3026"/>
                    <a:pt x="269" y="2964"/>
                    <a:pt x="269" y="2890"/>
                  </a:cubicBezTo>
                  <a:lnTo>
                    <a:pt x="269" y="1231"/>
                  </a:lnTo>
                  <a:cubicBezTo>
                    <a:pt x="269" y="1160"/>
                    <a:pt x="219" y="1099"/>
                    <a:pt x="147" y="1092"/>
                  </a:cubicBezTo>
                  <a:cubicBezTo>
                    <a:pt x="142" y="1092"/>
                    <a:pt x="138" y="1091"/>
                    <a:pt x="134" y="1091"/>
                  </a:cubicBezTo>
                  <a:cubicBezTo>
                    <a:pt x="61" y="1091"/>
                    <a:pt x="1" y="1150"/>
                    <a:pt x="1" y="1224"/>
                  </a:cubicBezTo>
                  <a:lnTo>
                    <a:pt x="1" y="2879"/>
                  </a:lnTo>
                  <a:cubicBezTo>
                    <a:pt x="1" y="3109"/>
                    <a:pt x="180" y="3296"/>
                    <a:pt x="404" y="3296"/>
                  </a:cubicBezTo>
                  <a:cubicBezTo>
                    <a:pt x="416" y="3296"/>
                    <a:pt x="427" y="3296"/>
                    <a:pt x="439" y="3295"/>
                  </a:cubicBezTo>
                  <a:cubicBezTo>
                    <a:pt x="473" y="3291"/>
                    <a:pt x="507" y="3284"/>
                    <a:pt x="538" y="3274"/>
                  </a:cubicBezTo>
                  <a:lnTo>
                    <a:pt x="538" y="5565"/>
                  </a:lnTo>
                  <a:cubicBezTo>
                    <a:pt x="538" y="5827"/>
                    <a:pt x="755" y="6040"/>
                    <a:pt x="1024" y="6040"/>
                  </a:cubicBezTo>
                  <a:cubicBezTo>
                    <a:pt x="1048" y="6040"/>
                    <a:pt x="1073" y="6038"/>
                    <a:pt x="1099" y="6034"/>
                  </a:cubicBezTo>
                  <a:cubicBezTo>
                    <a:pt x="1326" y="6003"/>
                    <a:pt x="1513" y="5776"/>
                    <a:pt x="1513" y="5548"/>
                  </a:cubicBezTo>
                  <a:lnTo>
                    <a:pt x="1513" y="3025"/>
                  </a:lnTo>
                  <a:lnTo>
                    <a:pt x="1778" y="3025"/>
                  </a:lnTo>
                  <a:lnTo>
                    <a:pt x="1778" y="5548"/>
                  </a:lnTo>
                  <a:cubicBezTo>
                    <a:pt x="1778" y="5776"/>
                    <a:pt x="1965" y="6003"/>
                    <a:pt x="2193" y="6034"/>
                  </a:cubicBezTo>
                  <a:cubicBezTo>
                    <a:pt x="2218" y="6038"/>
                    <a:pt x="2243" y="6040"/>
                    <a:pt x="2268" y="6040"/>
                  </a:cubicBezTo>
                  <a:cubicBezTo>
                    <a:pt x="2537" y="6040"/>
                    <a:pt x="2754" y="5827"/>
                    <a:pt x="2754" y="5565"/>
                  </a:cubicBezTo>
                  <a:lnTo>
                    <a:pt x="2754" y="3287"/>
                  </a:lnTo>
                  <a:cubicBezTo>
                    <a:pt x="2798" y="3304"/>
                    <a:pt x="2845" y="3311"/>
                    <a:pt x="2894" y="3311"/>
                  </a:cubicBezTo>
                  <a:cubicBezTo>
                    <a:pt x="3131" y="3311"/>
                    <a:pt x="3315" y="3135"/>
                    <a:pt x="3315" y="2907"/>
                  </a:cubicBezTo>
                  <a:lnTo>
                    <a:pt x="3315" y="687"/>
                  </a:lnTo>
                  <a:cubicBezTo>
                    <a:pt x="3315" y="310"/>
                    <a:pt x="3002" y="0"/>
                    <a:pt x="2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76;p58">
              <a:extLst>
                <a:ext uri="{FF2B5EF4-FFF2-40B4-BE49-F238E27FC236}">
                  <a16:creationId xmlns:a16="http://schemas.microsoft.com/office/drawing/2014/main" id="{CC84ED82-0F59-F144-A5E1-08FAC33DD123}"/>
                </a:ext>
              </a:extLst>
            </p:cNvPr>
            <p:cNvSpPr/>
            <p:nvPr/>
          </p:nvSpPr>
          <p:spPr>
            <a:xfrm>
              <a:off x="178256" y="1866710"/>
              <a:ext cx="68904" cy="69048"/>
            </a:xfrm>
            <a:custGeom>
              <a:avLst/>
              <a:gdLst/>
              <a:ahLst/>
              <a:cxnLst/>
              <a:rect l="l" t="t" r="r" b="b"/>
              <a:pathLst>
                <a:path w="1918" h="1922" extrusionOk="0">
                  <a:moveTo>
                    <a:pt x="959" y="276"/>
                  </a:moveTo>
                  <a:cubicBezTo>
                    <a:pt x="1336" y="276"/>
                    <a:pt x="1645" y="582"/>
                    <a:pt x="1645" y="963"/>
                  </a:cubicBezTo>
                  <a:cubicBezTo>
                    <a:pt x="1645" y="1340"/>
                    <a:pt x="1336" y="1646"/>
                    <a:pt x="959" y="1646"/>
                  </a:cubicBezTo>
                  <a:cubicBezTo>
                    <a:pt x="581" y="1646"/>
                    <a:pt x="272" y="1340"/>
                    <a:pt x="272" y="963"/>
                  </a:cubicBezTo>
                  <a:cubicBezTo>
                    <a:pt x="272" y="582"/>
                    <a:pt x="581" y="276"/>
                    <a:pt x="959" y="276"/>
                  </a:cubicBezTo>
                  <a:close/>
                  <a:moveTo>
                    <a:pt x="959" y="1"/>
                  </a:moveTo>
                  <a:cubicBezTo>
                    <a:pt x="429" y="1"/>
                    <a:pt x="1" y="432"/>
                    <a:pt x="1" y="963"/>
                  </a:cubicBezTo>
                  <a:cubicBezTo>
                    <a:pt x="1" y="1490"/>
                    <a:pt x="429" y="1921"/>
                    <a:pt x="959" y="1921"/>
                  </a:cubicBezTo>
                  <a:cubicBezTo>
                    <a:pt x="1489" y="1921"/>
                    <a:pt x="1918" y="1490"/>
                    <a:pt x="1918" y="963"/>
                  </a:cubicBezTo>
                  <a:cubicBezTo>
                    <a:pt x="1918" y="432"/>
                    <a:pt x="1489"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77;p58">
              <a:extLst>
                <a:ext uri="{FF2B5EF4-FFF2-40B4-BE49-F238E27FC236}">
                  <a16:creationId xmlns:a16="http://schemas.microsoft.com/office/drawing/2014/main" id="{F2CC3FB2-85D6-DE43-9FA6-D3A7B62A8F81}"/>
                </a:ext>
              </a:extLst>
            </p:cNvPr>
            <p:cNvSpPr/>
            <p:nvPr/>
          </p:nvSpPr>
          <p:spPr>
            <a:xfrm>
              <a:off x="370711" y="1945855"/>
              <a:ext cx="119091" cy="217059"/>
            </a:xfrm>
            <a:custGeom>
              <a:avLst/>
              <a:gdLst/>
              <a:ahLst/>
              <a:cxnLst/>
              <a:rect l="l" t="t" r="r" b="b"/>
              <a:pathLst>
                <a:path w="3315" h="6042" extrusionOk="0">
                  <a:moveTo>
                    <a:pt x="2634" y="269"/>
                  </a:moveTo>
                  <a:cubicBezTo>
                    <a:pt x="2863" y="269"/>
                    <a:pt x="3046" y="452"/>
                    <a:pt x="3046" y="680"/>
                  </a:cubicBezTo>
                  <a:lnTo>
                    <a:pt x="3046" y="2903"/>
                  </a:lnTo>
                  <a:cubicBezTo>
                    <a:pt x="3046" y="2975"/>
                    <a:pt x="2985" y="3030"/>
                    <a:pt x="2900" y="3030"/>
                  </a:cubicBezTo>
                  <a:cubicBezTo>
                    <a:pt x="2818" y="3030"/>
                    <a:pt x="2754" y="2975"/>
                    <a:pt x="2754" y="2903"/>
                  </a:cubicBezTo>
                  <a:lnTo>
                    <a:pt x="2754" y="691"/>
                  </a:lnTo>
                  <a:cubicBezTo>
                    <a:pt x="2754" y="623"/>
                    <a:pt x="2703" y="558"/>
                    <a:pt x="2631" y="551"/>
                  </a:cubicBezTo>
                  <a:cubicBezTo>
                    <a:pt x="2627" y="551"/>
                    <a:pt x="2624" y="551"/>
                    <a:pt x="2620" y="551"/>
                  </a:cubicBezTo>
                  <a:cubicBezTo>
                    <a:pt x="2547" y="551"/>
                    <a:pt x="2488" y="610"/>
                    <a:pt x="2488" y="684"/>
                  </a:cubicBezTo>
                  <a:lnTo>
                    <a:pt x="2488" y="5572"/>
                  </a:lnTo>
                  <a:cubicBezTo>
                    <a:pt x="2488" y="5679"/>
                    <a:pt x="2392" y="5772"/>
                    <a:pt x="2280" y="5772"/>
                  </a:cubicBezTo>
                  <a:cubicBezTo>
                    <a:pt x="2268" y="5772"/>
                    <a:pt x="2256" y="5771"/>
                    <a:pt x="2244" y="5769"/>
                  </a:cubicBezTo>
                  <a:cubicBezTo>
                    <a:pt x="2142" y="5752"/>
                    <a:pt x="2074" y="5660"/>
                    <a:pt x="2074" y="5559"/>
                  </a:cubicBezTo>
                  <a:lnTo>
                    <a:pt x="2074" y="2893"/>
                  </a:lnTo>
                  <a:cubicBezTo>
                    <a:pt x="2074" y="2818"/>
                    <a:pt x="2013" y="2757"/>
                    <a:pt x="1934" y="2757"/>
                  </a:cubicBezTo>
                  <a:lnTo>
                    <a:pt x="1377" y="2757"/>
                  </a:lnTo>
                  <a:cubicBezTo>
                    <a:pt x="1370" y="2757"/>
                    <a:pt x="1360" y="2757"/>
                    <a:pt x="1350" y="2760"/>
                  </a:cubicBezTo>
                  <a:cubicBezTo>
                    <a:pt x="1285" y="2774"/>
                    <a:pt x="1244" y="2832"/>
                    <a:pt x="1244" y="2893"/>
                  </a:cubicBezTo>
                  <a:lnTo>
                    <a:pt x="1244" y="5559"/>
                  </a:lnTo>
                  <a:cubicBezTo>
                    <a:pt x="1244" y="5660"/>
                    <a:pt x="1173" y="5752"/>
                    <a:pt x="1075" y="5769"/>
                  </a:cubicBezTo>
                  <a:cubicBezTo>
                    <a:pt x="1062" y="5771"/>
                    <a:pt x="1049" y="5772"/>
                    <a:pt x="1037" y="5772"/>
                  </a:cubicBezTo>
                  <a:cubicBezTo>
                    <a:pt x="924" y="5772"/>
                    <a:pt x="830" y="5679"/>
                    <a:pt x="830" y="5572"/>
                  </a:cubicBezTo>
                  <a:lnTo>
                    <a:pt x="830" y="691"/>
                  </a:lnTo>
                  <a:cubicBezTo>
                    <a:pt x="830" y="623"/>
                    <a:pt x="778" y="558"/>
                    <a:pt x="708" y="551"/>
                  </a:cubicBezTo>
                  <a:cubicBezTo>
                    <a:pt x="704" y="551"/>
                    <a:pt x="700" y="551"/>
                    <a:pt x="696" y="551"/>
                  </a:cubicBezTo>
                  <a:cubicBezTo>
                    <a:pt x="623" y="551"/>
                    <a:pt x="561" y="610"/>
                    <a:pt x="561" y="684"/>
                  </a:cubicBezTo>
                  <a:lnTo>
                    <a:pt x="561" y="2890"/>
                  </a:lnTo>
                  <a:cubicBezTo>
                    <a:pt x="561" y="2954"/>
                    <a:pt x="517" y="3016"/>
                    <a:pt x="456" y="3030"/>
                  </a:cubicBezTo>
                  <a:cubicBezTo>
                    <a:pt x="447" y="3031"/>
                    <a:pt x="438" y="3032"/>
                    <a:pt x="430" y="3032"/>
                  </a:cubicBezTo>
                  <a:cubicBezTo>
                    <a:pt x="353" y="3032"/>
                    <a:pt x="293" y="2970"/>
                    <a:pt x="293" y="2893"/>
                  </a:cubicBezTo>
                  <a:lnTo>
                    <a:pt x="293" y="680"/>
                  </a:lnTo>
                  <a:cubicBezTo>
                    <a:pt x="293" y="452"/>
                    <a:pt x="477" y="269"/>
                    <a:pt x="704" y="269"/>
                  </a:cubicBezTo>
                  <a:close/>
                  <a:moveTo>
                    <a:pt x="436" y="0"/>
                  </a:moveTo>
                  <a:cubicBezTo>
                    <a:pt x="194" y="0"/>
                    <a:pt x="0" y="198"/>
                    <a:pt x="0" y="435"/>
                  </a:cubicBezTo>
                  <a:lnTo>
                    <a:pt x="0" y="2981"/>
                  </a:lnTo>
                  <a:cubicBezTo>
                    <a:pt x="0" y="3056"/>
                    <a:pt x="48" y="3152"/>
                    <a:pt x="110" y="3196"/>
                  </a:cubicBezTo>
                  <a:cubicBezTo>
                    <a:pt x="215" y="3277"/>
                    <a:pt x="322" y="3310"/>
                    <a:pt x="420" y="3310"/>
                  </a:cubicBezTo>
                  <a:cubicBezTo>
                    <a:pt x="469" y="3310"/>
                    <a:pt x="517" y="3302"/>
                    <a:pt x="561" y="3287"/>
                  </a:cubicBezTo>
                  <a:lnTo>
                    <a:pt x="561" y="5565"/>
                  </a:lnTo>
                  <a:cubicBezTo>
                    <a:pt x="561" y="5827"/>
                    <a:pt x="781" y="6040"/>
                    <a:pt x="1048" y="6040"/>
                  </a:cubicBezTo>
                  <a:cubicBezTo>
                    <a:pt x="1072" y="6040"/>
                    <a:pt x="1097" y="6038"/>
                    <a:pt x="1122" y="6034"/>
                  </a:cubicBezTo>
                  <a:cubicBezTo>
                    <a:pt x="1350" y="6003"/>
                    <a:pt x="1537" y="5776"/>
                    <a:pt x="1537" y="5548"/>
                  </a:cubicBezTo>
                  <a:lnTo>
                    <a:pt x="1537" y="3025"/>
                  </a:lnTo>
                  <a:lnTo>
                    <a:pt x="1806" y="3025"/>
                  </a:lnTo>
                  <a:lnTo>
                    <a:pt x="1806" y="5551"/>
                  </a:lnTo>
                  <a:cubicBezTo>
                    <a:pt x="1806" y="5807"/>
                    <a:pt x="2010" y="6031"/>
                    <a:pt x="2261" y="6041"/>
                  </a:cubicBezTo>
                  <a:cubicBezTo>
                    <a:pt x="2267" y="6041"/>
                    <a:pt x="2273" y="6041"/>
                    <a:pt x="2280" y="6041"/>
                  </a:cubicBezTo>
                  <a:cubicBezTo>
                    <a:pt x="2543" y="6041"/>
                    <a:pt x="2754" y="5827"/>
                    <a:pt x="2754" y="5565"/>
                  </a:cubicBezTo>
                  <a:lnTo>
                    <a:pt x="2754" y="3287"/>
                  </a:lnTo>
                  <a:cubicBezTo>
                    <a:pt x="2798" y="3304"/>
                    <a:pt x="2846" y="3311"/>
                    <a:pt x="2896" y="3311"/>
                  </a:cubicBezTo>
                  <a:cubicBezTo>
                    <a:pt x="3131" y="3311"/>
                    <a:pt x="3315" y="3135"/>
                    <a:pt x="3315" y="2907"/>
                  </a:cubicBezTo>
                  <a:lnTo>
                    <a:pt x="3315" y="687"/>
                  </a:lnTo>
                  <a:cubicBezTo>
                    <a:pt x="3315" y="310"/>
                    <a:pt x="3002"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78;p58">
              <a:extLst>
                <a:ext uri="{FF2B5EF4-FFF2-40B4-BE49-F238E27FC236}">
                  <a16:creationId xmlns:a16="http://schemas.microsoft.com/office/drawing/2014/main" id="{628F722A-5630-B04C-8DDD-3C087BD649E3}"/>
                </a:ext>
              </a:extLst>
            </p:cNvPr>
            <p:cNvSpPr/>
            <p:nvPr/>
          </p:nvSpPr>
          <p:spPr>
            <a:xfrm>
              <a:off x="395716" y="1866710"/>
              <a:ext cx="69084" cy="69048"/>
            </a:xfrm>
            <a:custGeom>
              <a:avLst/>
              <a:gdLst/>
              <a:ahLst/>
              <a:cxnLst/>
              <a:rect l="l" t="t" r="r" b="b"/>
              <a:pathLst>
                <a:path w="1923" h="1922" extrusionOk="0">
                  <a:moveTo>
                    <a:pt x="964" y="276"/>
                  </a:moveTo>
                  <a:cubicBezTo>
                    <a:pt x="1340" y="276"/>
                    <a:pt x="1646" y="582"/>
                    <a:pt x="1646" y="963"/>
                  </a:cubicBezTo>
                  <a:cubicBezTo>
                    <a:pt x="1646" y="1340"/>
                    <a:pt x="1340" y="1646"/>
                    <a:pt x="964" y="1646"/>
                  </a:cubicBezTo>
                  <a:cubicBezTo>
                    <a:pt x="586" y="1646"/>
                    <a:pt x="277" y="1340"/>
                    <a:pt x="277" y="963"/>
                  </a:cubicBezTo>
                  <a:cubicBezTo>
                    <a:pt x="277" y="582"/>
                    <a:pt x="586" y="276"/>
                    <a:pt x="964" y="276"/>
                  </a:cubicBezTo>
                  <a:close/>
                  <a:moveTo>
                    <a:pt x="964" y="1"/>
                  </a:moveTo>
                  <a:cubicBezTo>
                    <a:pt x="433" y="1"/>
                    <a:pt x="1" y="432"/>
                    <a:pt x="1" y="963"/>
                  </a:cubicBezTo>
                  <a:cubicBezTo>
                    <a:pt x="1" y="1490"/>
                    <a:pt x="433" y="1921"/>
                    <a:pt x="964" y="1921"/>
                  </a:cubicBezTo>
                  <a:cubicBezTo>
                    <a:pt x="1490" y="1921"/>
                    <a:pt x="1922" y="1490"/>
                    <a:pt x="1922" y="963"/>
                  </a:cubicBezTo>
                  <a:cubicBezTo>
                    <a:pt x="1922" y="432"/>
                    <a:pt x="1490"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726;p58">
            <a:extLst>
              <a:ext uri="{FF2B5EF4-FFF2-40B4-BE49-F238E27FC236}">
                <a16:creationId xmlns:a16="http://schemas.microsoft.com/office/drawing/2014/main" id="{9BC827CC-B1D2-A949-A6F8-C234C3C51132}"/>
              </a:ext>
            </a:extLst>
          </p:cNvPr>
          <p:cNvGrpSpPr/>
          <p:nvPr/>
        </p:nvGrpSpPr>
        <p:grpSpPr>
          <a:xfrm>
            <a:off x="7150357" y="4497939"/>
            <a:ext cx="507631" cy="418632"/>
            <a:chOff x="5526327" y="110187"/>
            <a:chExt cx="336186" cy="285783"/>
          </a:xfrm>
        </p:grpSpPr>
        <p:sp>
          <p:nvSpPr>
            <p:cNvPr id="67" name="Google Shape;1727;p58">
              <a:extLst>
                <a:ext uri="{FF2B5EF4-FFF2-40B4-BE49-F238E27FC236}">
                  <a16:creationId xmlns:a16="http://schemas.microsoft.com/office/drawing/2014/main" id="{1C5C777E-A9D0-6D46-8022-0435B59E86FB}"/>
                </a:ext>
              </a:extLst>
            </p:cNvPr>
            <p:cNvSpPr/>
            <p:nvPr/>
          </p:nvSpPr>
          <p:spPr>
            <a:xfrm>
              <a:off x="5704846" y="326928"/>
              <a:ext cx="29602" cy="29602"/>
            </a:xfrm>
            <a:custGeom>
              <a:avLst/>
              <a:gdLst/>
              <a:ahLst/>
              <a:cxnLst/>
              <a:rect l="l" t="t" r="r" b="b"/>
              <a:pathLst>
                <a:path w="824" h="824" extrusionOk="0">
                  <a:moveTo>
                    <a:pt x="411" y="276"/>
                  </a:moveTo>
                  <a:cubicBezTo>
                    <a:pt x="490" y="276"/>
                    <a:pt x="551" y="337"/>
                    <a:pt x="551" y="412"/>
                  </a:cubicBezTo>
                  <a:cubicBezTo>
                    <a:pt x="551" y="486"/>
                    <a:pt x="490" y="547"/>
                    <a:pt x="411" y="547"/>
                  </a:cubicBezTo>
                  <a:cubicBezTo>
                    <a:pt x="337" y="547"/>
                    <a:pt x="276" y="486"/>
                    <a:pt x="276" y="412"/>
                  </a:cubicBezTo>
                  <a:cubicBezTo>
                    <a:pt x="276" y="337"/>
                    <a:pt x="337" y="276"/>
                    <a:pt x="411" y="276"/>
                  </a:cubicBezTo>
                  <a:close/>
                  <a:moveTo>
                    <a:pt x="411" y="1"/>
                  </a:moveTo>
                  <a:cubicBezTo>
                    <a:pt x="187" y="1"/>
                    <a:pt x="0" y="184"/>
                    <a:pt x="0" y="412"/>
                  </a:cubicBezTo>
                  <a:cubicBezTo>
                    <a:pt x="0" y="640"/>
                    <a:pt x="187" y="823"/>
                    <a:pt x="411" y="823"/>
                  </a:cubicBezTo>
                  <a:cubicBezTo>
                    <a:pt x="640" y="823"/>
                    <a:pt x="823" y="640"/>
                    <a:pt x="823" y="412"/>
                  </a:cubicBezTo>
                  <a:cubicBezTo>
                    <a:pt x="823" y="184"/>
                    <a:pt x="640" y="1"/>
                    <a:pt x="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28;p58">
              <a:extLst>
                <a:ext uri="{FF2B5EF4-FFF2-40B4-BE49-F238E27FC236}">
                  <a16:creationId xmlns:a16="http://schemas.microsoft.com/office/drawing/2014/main" id="{BA4A06EC-786B-A94D-82BA-1C043DC38078}"/>
                </a:ext>
              </a:extLst>
            </p:cNvPr>
            <p:cNvSpPr/>
            <p:nvPr/>
          </p:nvSpPr>
          <p:spPr>
            <a:xfrm>
              <a:off x="5724605" y="189045"/>
              <a:ext cx="29602" cy="29602"/>
            </a:xfrm>
            <a:custGeom>
              <a:avLst/>
              <a:gdLst/>
              <a:ahLst/>
              <a:cxnLst/>
              <a:rect l="l" t="t" r="r" b="b"/>
              <a:pathLst>
                <a:path w="824" h="824" extrusionOk="0">
                  <a:moveTo>
                    <a:pt x="412" y="273"/>
                  </a:moveTo>
                  <a:cubicBezTo>
                    <a:pt x="487" y="273"/>
                    <a:pt x="548" y="334"/>
                    <a:pt x="548" y="412"/>
                  </a:cubicBezTo>
                  <a:cubicBezTo>
                    <a:pt x="548" y="487"/>
                    <a:pt x="487" y="548"/>
                    <a:pt x="412" y="548"/>
                  </a:cubicBezTo>
                  <a:cubicBezTo>
                    <a:pt x="334" y="548"/>
                    <a:pt x="273" y="487"/>
                    <a:pt x="273" y="412"/>
                  </a:cubicBezTo>
                  <a:cubicBezTo>
                    <a:pt x="273" y="334"/>
                    <a:pt x="334" y="273"/>
                    <a:pt x="412" y="273"/>
                  </a:cubicBezTo>
                  <a:close/>
                  <a:moveTo>
                    <a:pt x="412" y="0"/>
                  </a:moveTo>
                  <a:cubicBezTo>
                    <a:pt x="184" y="0"/>
                    <a:pt x="1" y="184"/>
                    <a:pt x="1" y="412"/>
                  </a:cubicBezTo>
                  <a:cubicBezTo>
                    <a:pt x="1" y="637"/>
                    <a:pt x="184" y="824"/>
                    <a:pt x="412" y="824"/>
                  </a:cubicBezTo>
                  <a:cubicBezTo>
                    <a:pt x="636" y="824"/>
                    <a:pt x="824" y="637"/>
                    <a:pt x="824" y="412"/>
                  </a:cubicBezTo>
                  <a:cubicBezTo>
                    <a:pt x="824" y="184"/>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29;p58">
              <a:extLst>
                <a:ext uri="{FF2B5EF4-FFF2-40B4-BE49-F238E27FC236}">
                  <a16:creationId xmlns:a16="http://schemas.microsoft.com/office/drawing/2014/main" id="{000CE18D-CE00-6E43-9338-CE68FCDEEE9D}"/>
                </a:ext>
              </a:extLst>
            </p:cNvPr>
            <p:cNvSpPr/>
            <p:nvPr/>
          </p:nvSpPr>
          <p:spPr>
            <a:xfrm>
              <a:off x="5665543" y="238299"/>
              <a:ext cx="29566" cy="29566"/>
            </a:xfrm>
            <a:custGeom>
              <a:avLst/>
              <a:gdLst/>
              <a:ahLst/>
              <a:cxnLst/>
              <a:rect l="l" t="t" r="r" b="b"/>
              <a:pathLst>
                <a:path w="823" h="823" extrusionOk="0">
                  <a:moveTo>
                    <a:pt x="411" y="275"/>
                  </a:moveTo>
                  <a:cubicBezTo>
                    <a:pt x="486" y="275"/>
                    <a:pt x="547" y="336"/>
                    <a:pt x="547" y="411"/>
                  </a:cubicBezTo>
                  <a:cubicBezTo>
                    <a:pt x="547" y="485"/>
                    <a:pt x="486" y="547"/>
                    <a:pt x="411" y="547"/>
                  </a:cubicBezTo>
                  <a:cubicBezTo>
                    <a:pt x="333" y="547"/>
                    <a:pt x="272" y="485"/>
                    <a:pt x="272" y="411"/>
                  </a:cubicBezTo>
                  <a:cubicBezTo>
                    <a:pt x="272" y="336"/>
                    <a:pt x="333" y="275"/>
                    <a:pt x="411" y="275"/>
                  </a:cubicBezTo>
                  <a:close/>
                  <a:moveTo>
                    <a:pt x="411" y="0"/>
                  </a:moveTo>
                  <a:cubicBezTo>
                    <a:pt x="184" y="0"/>
                    <a:pt x="0" y="184"/>
                    <a:pt x="0" y="411"/>
                  </a:cubicBezTo>
                  <a:cubicBezTo>
                    <a:pt x="0" y="639"/>
                    <a:pt x="184" y="822"/>
                    <a:pt x="411" y="822"/>
                  </a:cubicBezTo>
                  <a:cubicBezTo>
                    <a:pt x="636" y="822"/>
                    <a:pt x="822" y="639"/>
                    <a:pt x="822" y="411"/>
                  </a:cubicBezTo>
                  <a:cubicBezTo>
                    <a:pt x="822" y="184"/>
                    <a:pt x="636"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30;p58">
              <a:extLst>
                <a:ext uri="{FF2B5EF4-FFF2-40B4-BE49-F238E27FC236}">
                  <a16:creationId xmlns:a16="http://schemas.microsoft.com/office/drawing/2014/main" id="{9FA24707-2559-CB47-BF94-449324EF58D2}"/>
                </a:ext>
              </a:extLst>
            </p:cNvPr>
            <p:cNvSpPr/>
            <p:nvPr/>
          </p:nvSpPr>
          <p:spPr>
            <a:xfrm>
              <a:off x="5773824" y="228383"/>
              <a:ext cx="9951" cy="9951"/>
            </a:xfrm>
            <a:custGeom>
              <a:avLst/>
              <a:gdLst/>
              <a:ahLst/>
              <a:cxnLst/>
              <a:rect l="l" t="t" r="r" b="b"/>
              <a:pathLst>
                <a:path w="277" h="277" extrusionOk="0">
                  <a:moveTo>
                    <a:pt x="137" y="0"/>
                  </a:moveTo>
                  <a:cubicBezTo>
                    <a:pt x="62" y="0"/>
                    <a:pt x="1" y="61"/>
                    <a:pt x="1" y="140"/>
                  </a:cubicBezTo>
                  <a:cubicBezTo>
                    <a:pt x="1" y="215"/>
                    <a:pt x="62" y="276"/>
                    <a:pt x="137" y="276"/>
                  </a:cubicBezTo>
                  <a:cubicBezTo>
                    <a:pt x="215" y="276"/>
                    <a:pt x="276" y="215"/>
                    <a:pt x="276" y="140"/>
                  </a:cubicBezTo>
                  <a:cubicBezTo>
                    <a:pt x="276" y="61"/>
                    <a:pt x="215"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31;p58">
              <a:extLst>
                <a:ext uri="{FF2B5EF4-FFF2-40B4-BE49-F238E27FC236}">
                  <a16:creationId xmlns:a16="http://schemas.microsoft.com/office/drawing/2014/main" id="{A057BDD2-7EC9-4540-B249-550CCCD5838F}"/>
                </a:ext>
              </a:extLst>
            </p:cNvPr>
            <p:cNvSpPr/>
            <p:nvPr/>
          </p:nvSpPr>
          <p:spPr>
            <a:xfrm>
              <a:off x="5793475" y="248143"/>
              <a:ext cx="9951" cy="9808"/>
            </a:xfrm>
            <a:custGeom>
              <a:avLst/>
              <a:gdLst/>
              <a:ahLst/>
              <a:cxnLst/>
              <a:rect l="l" t="t" r="r" b="b"/>
              <a:pathLst>
                <a:path w="277" h="273" extrusionOk="0">
                  <a:moveTo>
                    <a:pt x="140" y="1"/>
                  </a:moveTo>
                  <a:cubicBezTo>
                    <a:pt x="62" y="1"/>
                    <a:pt x="1" y="62"/>
                    <a:pt x="1" y="137"/>
                  </a:cubicBezTo>
                  <a:cubicBezTo>
                    <a:pt x="1" y="211"/>
                    <a:pt x="62" y="273"/>
                    <a:pt x="140" y="273"/>
                  </a:cubicBezTo>
                  <a:cubicBezTo>
                    <a:pt x="215" y="273"/>
                    <a:pt x="277" y="211"/>
                    <a:pt x="277" y="137"/>
                  </a:cubicBezTo>
                  <a:cubicBezTo>
                    <a:pt x="277" y="62"/>
                    <a:pt x="215"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32;p58">
              <a:extLst>
                <a:ext uri="{FF2B5EF4-FFF2-40B4-BE49-F238E27FC236}">
                  <a16:creationId xmlns:a16="http://schemas.microsoft.com/office/drawing/2014/main" id="{EE26EB0D-418B-7342-A796-496D956AD2D7}"/>
                </a:ext>
              </a:extLst>
            </p:cNvPr>
            <p:cNvSpPr/>
            <p:nvPr/>
          </p:nvSpPr>
          <p:spPr>
            <a:xfrm>
              <a:off x="5773824" y="267830"/>
              <a:ext cx="9951" cy="9915"/>
            </a:xfrm>
            <a:custGeom>
              <a:avLst/>
              <a:gdLst/>
              <a:ahLst/>
              <a:cxnLst/>
              <a:rect l="l" t="t" r="r" b="b"/>
              <a:pathLst>
                <a:path w="277" h="276" extrusionOk="0">
                  <a:moveTo>
                    <a:pt x="137" y="0"/>
                  </a:moveTo>
                  <a:cubicBezTo>
                    <a:pt x="62" y="0"/>
                    <a:pt x="1" y="62"/>
                    <a:pt x="1" y="137"/>
                  </a:cubicBezTo>
                  <a:cubicBezTo>
                    <a:pt x="1" y="214"/>
                    <a:pt x="62" y="275"/>
                    <a:pt x="137" y="275"/>
                  </a:cubicBezTo>
                  <a:cubicBezTo>
                    <a:pt x="215" y="275"/>
                    <a:pt x="276" y="214"/>
                    <a:pt x="276" y="137"/>
                  </a:cubicBezTo>
                  <a:cubicBezTo>
                    <a:pt x="276" y="62"/>
                    <a:pt x="215"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33;p58">
              <a:extLst>
                <a:ext uri="{FF2B5EF4-FFF2-40B4-BE49-F238E27FC236}">
                  <a16:creationId xmlns:a16="http://schemas.microsoft.com/office/drawing/2014/main" id="{6233EBBB-3F66-2343-84F2-90FE612F7586}"/>
                </a:ext>
              </a:extLst>
            </p:cNvPr>
            <p:cNvSpPr/>
            <p:nvPr/>
          </p:nvSpPr>
          <p:spPr>
            <a:xfrm>
              <a:off x="5635940" y="248143"/>
              <a:ext cx="9843" cy="9808"/>
            </a:xfrm>
            <a:custGeom>
              <a:avLst/>
              <a:gdLst/>
              <a:ahLst/>
              <a:cxnLst/>
              <a:rect l="l" t="t" r="r" b="b"/>
              <a:pathLst>
                <a:path w="274" h="273" extrusionOk="0">
                  <a:moveTo>
                    <a:pt x="137" y="1"/>
                  </a:moveTo>
                  <a:cubicBezTo>
                    <a:pt x="62" y="1"/>
                    <a:pt x="1" y="62"/>
                    <a:pt x="1" y="137"/>
                  </a:cubicBezTo>
                  <a:cubicBezTo>
                    <a:pt x="1" y="211"/>
                    <a:pt x="62" y="273"/>
                    <a:pt x="137" y="273"/>
                  </a:cubicBezTo>
                  <a:cubicBezTo>
                    <a:pt x="212" y="273"/>
                    <a:pt x="273" y="211"/>
                    <a:pt x="273" y="137"/>
                  </a:cubicBezTo>
                  <a:cubicBezTo>
                    <a:pt x="273" y="62"/>
                    <a:pt x="212"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34;p58">
              <a:extLst>
                <a:ext uri="{FF2B5EF4-FFF2-40B4-BE49-F238E27FC236}">
                  <a16:creationId xmlns:a16="http://schemas.microsoft.com/office/drawing/2014/main" id="{FEBD7A70-769A-3249-8FEC-83634FF4D1C2}"/>
                </a:ext>
              </a:extLst>
            </p:cNvPr>
            <p:cNvSpPr/>
            <p:nvPr/>
          </p:nvSpPr>
          <p:spPr>
            <a:xfrm>
              <a:off x="5642191" y="300990"/>
              <a:ext cx="29602" cy="29494"/>
            </a:xfrm>
            <a:custGeom>
              <a:avLst/>
              <a:gdLst/>
              <a:ahLst/>
              <a:cxnLst/>
              <a:rect l="l" t="t" r="r" b="b"/>
              <a:pathLst>
                <a:path w="824" h="821" extrusionOk="0">
                  <a:moveTo>
                    <a:pt x="412" y="274"/>
                  </a:moveTo>
                  <a:cubicBezTo>
                    <a:pt x="449" y="274"/>
                    <a:pt x="483" y="287"/>
                    <a:pt x="507" y="315"/>
                  </a:cubicBezTo>
                  <a:cubicBezTo>
                    <a:pt x="534" y="339"/>
                    <a:pt x="548" y="376"/>
                    <a:pt x="548" y="410"/>
                  </a:cubicBezTo>
                  <a:cubicBezTo>
                    <a:pt x="548" y="447"/>
                    <a:pt x="534" y="481"/>
                    <a:pt x="507" y="508"/>
                  </a:cubicBezTo>
                  <a:cubicBezTo>
                    <a:pt x="483" y="532"/>
                    <a:pt x="449" y="549"/>
                    <a:pt x="412" y="549"/>
                  </a:cubicBezTo>
                  <a:cubicBezTo>
                    <a:pt x="374" y="549"/>
                    <a:pt x="340" y="532"/>
                    <a:pt x="313" y="508"/>
                  </a:cubicBezTo>
                  <a:cubicBezTo>
                    <a:pt x="290" y="481"/>
                    <a:pt x="276" y="447"/>
                    <a:pt x="276" y="410"/>
                  </a:cubicBezTo>
                  <a:cubicBezTo>
                    <a:pt x="276" y="376"/>
                    <a:pt x="290" y="339"/>
                    <a:pt x="313" y="315"/>
                  </a:cubicBezTo>
                  <a:cubicBezTo>
                    <a:pt x="340" y="287"/>
                    <a:pt x="374" y="274"/>
                    <a:pt x="412" y="274"/>
                  </a:cubicBezTo>
                  <a:close/>
                  <a:moveTo>
                    <a:pt x="412" y="1"/>
                  </a:moveTo>
                  <a:cubicBezTo>
                    <a:pt x="307" y="1"/>
                    <a:pt x="201" y="41"/>
                    <a:pt x="120" y="121"/>
                  </a:cubicBezTo>
                  <a:cubicBezTo>
                    <a:pt x="45" y="199"/>
                    <a:pt x="1" y="301"/>
                    <a:pt x="1" y="410"/>
                  </a:cubicBezTo>
                  <a:cubicBezTo>
                    <a:pt x="1" y="522"/>
                    <a:pt x="45" y="624"/>
                    <a:pt x="120" y="702"/>
                  </a:cubicBezTo>
                  <a:cubicBezTo>
                    <a:pt x="201" y="780"/>
                    <a:pt x="307" y="821"/>
                    <a:pt x="412" y="821"/>
                  </a:cubicBezTo>
                  <a:cubicBezTo>
                    <a:pt x="517" y="821"/>
                    <a:pt x="622" y="780"/>
                    <a:pt x="704" y="702"/>
                  </a:cubicBezTo>
                  <a:cubicBezTo>
                    <a:pt x="779" y="624"/>
                    <a:pt x="823" y="522"/>
                    <a:pt x="823" y="410"/>
                  </a:cubicBezTo>
                  <a:cubicBezTo>
                    <a:pt x="823" y="301"/>
                    <a:pt x="779" y="199"/>
                    <a:pt x="704" y="121"/>
                  </a:cubicBezTo>
                  <a:cubicBezTo>
                    <a:pt x="622" y="41"/>
                    <a:pt x="517"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35;p58">
              <a:extLst>
                <a:ext uri="{FF2B5EF4-FFF2-40B4-BE49-F238E27FC236}">
                  <a16:creationId xmlns:a16="http://schemas.microsoft.com/office/drawing/2014/main" id="{BDAD0DC0-3F84-7245-980A-2818ED3B085F}"/>
                </a:ext>
              </a:extLst>
            </p:cNvPr>
            <p:cNvSpPr/>
            <p:nvPr/>
          </p:nvSpPr>
          <p:spPr>
            <a:xfrm>
              <a:off x="5704846" y="149634"/>
              <a:ext cx="29602" cy="29566"/>
            </a:xfrm>
            <a:custGeom>
              <a:avLst/>
              <a:gdLst/>
              <a:ahLst/>
              <a:cxnLst/>
              <a:rect l="l" t="t" r="r" b="b"/>
              <a:pathLst>
                <a:path w="824" h="823" extrusionOk="0">
                  <a:moveTo>
                    <a:pt x="411" y="275"/>
                  </a:moveTo>
                  <a:cubicBezTo>
                    <a:pt x="490" y="275"/>
                    <a:pt x="551" y="336"/>
                    <a:pt x="551" y="411"/>
                  </a:cubicBezTo>
                  <a:cubicBezTo>
                    <a:pt x="551" y="486"/>
                    <a:pt x="490" y="547"/>
                    <a:pt x="411" y="547"/>
                  </a:cubicBezTo>
                  <a:cubicBezTo>
                    <a:pt x="337" y="547"/>
                    <a:pt x="276" y="486"/>
                    <a:pt x="276" y="411"/>
                  </a:cubicBezTo>
                  <a:cubicBezTo>
                    <a:pt x="276" y="336"/>
                    <a:pt x="337" y="275"/>
                    <a:pt x="411" y="275"/>
                  </a:cubicBezTo>
                  <a:close/>
                  <a:moveTo>
                    <a:pt x="411" y="0"/>
                  </a:moveTo>
                  <a:cubicBezTo>
                    <a:pt x="187" y="0"/>
                    <a:pt x="0" y="184"/>
                    <a:pt x="0" y="411"/>
                  </a:cubicBezTo>
                  <a:cubicBezTo>
                    <a:pt x="0" y="639"/>
                    <a:pt x="187" y="823"/>
                    <a:pt x="411" y="823"/>
                  </a:cubicBezTo>
                  <a:cubicBezTo>
                    <a:pt x="640" y="823"/>
                    <a:pt x="823" y="639"/>
                    <a:pt x="823" y="411"/>
                  </a:cubicBezTo>
                  <a:cubicBezTo>
                    <a:pt x="823" y="184"/>
                    <a:pt x="640" y="0"/>
                    <a:pt x="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36;p58">
              <a:extLst>
                <a:ext uri="{FF2B5EF4-FFF2-40B4-BE49-F238E27FC236}">
                  <a16:creationId xmlns:a16="http://schemas.microsoft.com/office/drawing/2014/main" id="{D45EF32B-E2D3-764A-B25F-43C92B5896E5}"/>
                </a:ext>
              </a:extLst>
            </p:cNvPr>
            <p:cNvSpPr/>
            <p:nvPr/>
          </p:nvSpPr>
          <p:spPr>
            <a:xfrm>
              <a:off x="5596494" y="129947"/>
              <a:ext cx="246374" cy="246230"/>
            </a:xfrm>
            <a:custGeom>
              <a:avLst/>
              <a:gdLst/>
              <a:ahLst/>
              <a:cxnLst/>
              <a:rect l="l" t="t" r="r" b="b"/>
              <a:pathLst>
                <a:path w="6858" h="6854" extrusionOk="0">
                  <a:moveTo>
                    <a:pt x="3427" y="272"/>
                  </a:moveTo>
                  <a:cubicBezTo>
                    <a:pt x="3621" y="272"/>
                    <a:pt x="3798" y="351"/>
                    <a:pt x="3931" y="494"/>
                  </a:cubicBezTo>
                  <a:cubicBezTo>
                    <a:pt x="3958" y="521"/>
                    <a:pt x="3994" y="536"/>
                    <a:pt x="4031" y="536"/>
                  </a:cubicBezTo>
                  <a:cubicBezTo>
                    <a:pt x="4050" y="536"/>
                    <a:pt x="4069" y="532"/>
                    <a:pt x="4087" y="524"/>
                  </a:cubicBezTo>
                  <a:cubicBezTo>
                    <a:pt x="4179" y="481"/>
                    <a:pt x="4276" y="460"/>
                    <a:pt x="4372" y="460"/>
                  </a:cubicBezTo>
                  <a:cubicBezTo>
                    <a:pt x="4461" y="460"/>
                    <a:pt x="4550" y="478"/>
                    <a:pt x="4635" y="514"/>
                  </a:cubicBezTo>
                  <a:cubicBezTo>
                    <a:pt x="4814" y="589"/>
                    <a:pt x="4947" y="728"/>
                    <a:pt x="5015" y="908"/>
                  </a:cubicBezTo>
                  <a:cubicBezTo>
                    <a:pt x="5034" y="960"/>
                    <a:pt x="5086" y="997"/>
                    <a:pt x="5141" y="997"/>
                  </a:cubicBezTo>
                  <a:cubicBezTo>
                    <a:pt x="5143" y="997"/>
                    <a:pt x="5145" y="997"/>
                    <a:pt x="5148" y="997"/>
                  </a:cubicBezTo>
                  <a:cubicBezTo>
                    <a:pt x="5157" y="997"/>
                    <a:pt x="5166" y="996"/>
                    <a:pt x="5175" y="996"/>
                  </a:cubicBezTo>
                  <a:cubicBezTo>
                    <a:pt x="5358" y="996"/>
                    <a:pt x="5528" y="1068"/>
                    <a:pt x="5658" y="1197"/>
                  </a:cubicBezTo>
                  <a:cubicBezTo>
                    <a:pt x="5793" y="1333"/>
                    <a:pt x="5865" y="1513"/>
                    <a:pt x="5858" y="1707"/>
                  </a:cubicBezTo>
                  <a:cubicBezTo>
                    <a:pt x="5854" y="1765"/>
                    <a:pt x="5892" y="1819"/>
                    <a:pt x="5946" y="1840"/>
                  </a:cubicBezTo>
                  <a:cubicBezTo>
                    <a:pt x="6127" y="1907"/>
                    <a:pt x="6270" y="2044"/>
                    <a:pt x="6341" y="2221"/>
                  </a:cubicBezTo>
                  <a:cubicBezTo>
                    <a:pt x="6416" y="2397"/>
                    <a:pt x="6412" y="2591"/>
                    <a:pt x="6331" y="2767"/>
                  </a:cubicBezTo>
                  <a:cubicBezTo>
                    <a:pt x="6307" y="2822"/>
                    <a:pt x="6320" y="2883"/>
                    <a:pt x="6364" y="2924"/>
                  </a:cubicBezTo>
                  <a:cubicBezTo>
                    <a:pt x="6504" y="3057"/>
                    <a:pt x="6582" y="3233"/>
                    <a:pt x="6582" y="3427"/>
                  </a:cubicBezTo>
                  <a:cubicBezTo>
                    <a:pt x="6582" y="3621"/>
                    <a:pt x="6504" y="3798"/>
                    <a:pt x="6364" y="3930"/>
                  </a:cubicBezTo>
                  <a:cubicBezTo>
                    <a:pt x="6320" y="3967"/>
                    <a:pt x="6307" y="4032"/>
                    <a:pt x="6331" y="4086"/>
                  </a:cubicBezTo>
                  <a:cubicBezTo>
                    <a:pt x="6412" y="4260"/>
                    <a:pt x="6416" y="4457"/>
                    <a:pt x="6341" y="4634"/>
                  </a:cubicBezTo>
                  <a:cubicBezTo>
                    <a:pt x="6270" y="4811"/>
                    <a:pt x="6127" y="4946"/>
                    <a:pt x="5946" y="5015"/>
                  </a:cubicBezTo>
                  <a:cubicBezTo>
                    <a:pt x="5892" y="5035"/>
                    <a:pt x="5854" y="5089"/>
                    <a:pt x="5858" y="5147"/>
                  </a:cubicBezTo>
                  <a:cubicBezTo>
                    <a:pt x="5865" y="5341"/>
                    <a:pt x="5793" y="5521"/>
                    <a:pt x="5658" y="5657"/>
                  </a:cubicBezTo>
                  <a:cubicBezTo>
                    <a:pt x="5527" y="5787"/>
                    <a:pt x="5356" y="5858"/>
                    <a:pt x="5172" y="5858"/>
                  </a:cubicBezTo>
                  <a:cubicBezTo>
                    <a:pt x="5164" y="5858"/>
                    <a:pt x="5156" y="5858"/>
                    <a:pt x="5148" y="5857"/>
                  </a:cubicBezTo>
                  <a:cubicBezTo>
                    <a:pt x="5145" y="5857"/>
                    <a:pt x="5143" y="5857"/>
                    <a:pt x="5141" y="5857"/>
                  </a:cubicBezTo>
                  <a:cubicBezTo>
                    <a:pt x="5086" y="5857"/>
                    <a:pt x="5034" y="5894"/>
                    <a:pt x="5015" y="5946"/>
                  </a:cubicBezTo>
                  <a:cubicBezTo>
                    <a:pt x="4947" y="6126"/>
                    <a:pt x="4814" y="6265"/>
                    <a:pt x="4635" y="6340"/>
                  </a:cubicBezTo>
                  <a:cubicBezTo>
                    <a:pt x="4550" y="6376"/>
                    <a:pt x="4462" y="6394"/>
                    <a:pt x="4373" y="6394"/>
                  </a:cubicBezTo>
                  <a:cubicBezTo>
                    <a:pt x="4276" y="6394"/>
                    <a:pt x="4179" y="6372"/>
                    <a:pt x="4087" y="6330"/>
                  </a:cubicBezTo>
                  <a:cubicBezTo>
                    <a:pt x="4068" y="6322"/>
                    <a:pt x="4048" y="6317"/>
                    <a:pt x="4029" y="6317"/>
                  </a:cubicBezTo>
                  <a:cubicBezTo>
                    <a:pt x="3992" y="6317"/>
                    <a:pt x="3957" y="6332"/>
                    <a:pt x="3931" y="6361"/>
                  </a:cubicBezTo>
                  <a:cubicBezTo>
                    <a:pt x="3798" y="6504"/>
                    <a:pt x="3621" y="6581"/>
                    <a:pt x="3427" y="6581"/>
                  </a:cubicBezTo>
                  <a:cubicBezTo>
                    <a:pt x="3237" y="6581"/>
                    <a:pt x="3057" y="6504"/>
                    <a:pt x="2928" y="6361"/>
                  </a:cubicBezTo>
                  <a:cubicBezTo>
                    <a:pt x="2901" y="6333"/>
                    <a:pt x="2864" y="6316"/>
                    <a:pt x="2826" y="6316"/>
                  </a:cubicBezTo>
                  <a:cubicBezTo>
                    <a:pt x="2806" y="6316"/>
                    <a:pt x="2789" y="6323"/>
                    <a:pt x="2768" y="6330"/>
                  </a:cubicBezTo>
                  <a:cubicBezTo>
                    <a:pt x="2678" y="6372"/>
                    <a:pt x="2582" y="6394"/>
                    <a:pt x="2485" y="6394"/>
                  </a:cubicBezTo>
                  <a:cubicBezTo>
                    <a:pt x="2396" y="6394"/>
                    <a:pt x="2307" y="6376"/>
                    <a:pt x="2221" y="6340"/>
                  </a:cubicBezTo>
                  <a:cubicBezTo>
                    <a:pt x="2045" y="6265"/>
                    <a:pt x="1908" y="6126"/>
                    <a:pt x="1844" y="5946"/>
                  </a:cubicBezTo>
                  <a:cubicBezTo>
                    <a:pt x="1821" y="5894"/>
                    <a:pt x="1773" y="5857"/>
                    <a:pt x="1715" y="5857"/>
                  </a:cubicBezTo>
                  <a:cubicBezTo>
                    <a:pt x="1713" y="5857"/>
                    <a:pt x="1710" y="5857"/>
                    <a:pt x="1708" y="5857"/>
                  </a:cubicBezTo>
                  <a:cubicBezTo>
                    <a:pt x="1700" y="5858"/>
                    <a:pt x="1692" y="5858"/>
                    <a:pt x="1684" y="5858"/>
                  </a:cubicBezTo>
                  <a:cubicBezTo>
                    <a:pt x="1502" y="5858"/>
                    <a:pt x="1328" y="5787"/>
                    <a:pt x="1198" y="5657"/>
                  </a:cubicBezTo>
                  <a:cubicBezTo>
                    <a:pt x="1061" y="5521"/>
                    <a:pt x="990" y="5341"/>
                    <a:pt x="1000" y="5147"/>
                  </a:cubicBezTo>
                  <a:cubicBezTo>
                    <a:pt x="1000" y="5089"/>
                    <a:pt x="967" y="5035"/>
                    <a:pt x="909" y="5015"/>
                  </a:cubicBezTo>
                  <a:cubicBezTo>
                    <a:pt x="729" y="4946"/>
                    <a:pt x="589" y="4811"/>
                    <a:pt x="515" y="4634"/>
                  </a:cubicBezTo>
                  <a:cubicBezTo>
                    <a:pt x="443" y="4457"/>
                    <a:pt x="446" y="4260"/>
                    <a:pt x="525" y="4086"/>
                  </a:cubicBezTo>
                  <a:cubicBezTo>
                    <a:pt x="552" y="4032"/>
                    <a:pt x="539" y="3967"/>
                    <a:pt x="494" y="3930"/>
                  </a:cubicBezTo>
                  <a:cubicBezTo>
                    <a:pt x="355" y="3798"/>
                    <a:pt x="277" y="3621"/>
                    <a:pt x="277" y="3427"/>
                  </a:cubicBezTo>
                  <a:cubicBezTo>
                    <a:pt x="277" y="3233"/>
                    <a:pt x="355" y="3057"/>
                    <a:pt x="494" y="2924"/>
                  </a:cubicBezTo>
                  <a:cubicBezTo>
                    <a:pt x="539" y="2883"/>
                    <a:pt x="548" y="2822"/>
                    <a:pt x="525" y="2767"/>
                  </a:cubicBezTo>
                  <a:cubicBezTo>
                    <a:pt x="446" y="2591"/>
                    <a:pt x="443" y="2397"/>
                    <a:pt x="515" y="2221"/>
                  </a:cubicBezTo>
                  <a:cubicBezTo>
                    <a:pt x="589" y="2044"/>
                    <a:pt x="729" y="1907"/>
                    <a:pt x="909" y="1840"/>
                  </a:cubicBezTo>
                  <a:cubicBezTo>
                    <a:pt x="967" y="1819"/>
                    <a:pt x="1000" y="1765"/>
                    <a:pt x="997" y="1707"/>
                  </a:cubicBezTo>
                  <a:cubicBezTo>
                    <a:pt x="990" y="1513"/>
                    <a:pt x="1061" y="1333"/>
                    <a:pt x="1198" y="1197"/>
                  </a:cubicBezTo>
                  <a:cubicBezTo>
                    <a:pt x="1328" y="1068"/>
                    <a:pt x="1500" y="996"/>
                    <a:pt x="1681" y="996"/>
                  </a:cubicBezTo>
                  <a:cubicBezTo>
                    <a:pt x="1690" y="996"/>
                    <a:pt x="1699" y="997"/>
                    <a:pt x="1708" y="997"/>
                  </a:cubicBezTo>
                  <a:cubicBezTo>
                    <a:pt x="1710" y="997"/>
                    <a:pt x="1713" y="997"/>
                    <a:pt x="1715" y="997"/>
                  </a:cubicBezTo>
                  <a:cubicBezTo>
                    <a:pt x="1773" y="997"/>
                    <a:pt x="1821" y="960"/>
                    <a:pt x="1844" y="908"/>
                  </a:cubicBezTo>
                  <a:cubicBezTo>
                    <a:pt x="1908" y="728"/>
                    <a:pt x="2045" y="589"/>
                    <a:pt x="2221" y="514"/>
                  </a:cubicBezTo>
                  <a:cubicBezTo>
                    <a:pt x="2307" y="478"/>
                    <a:pt x="2397" y="460"/>
                    <a:pt x="2486" y="460"/>
                  </a:cubicBezTo>
                  <a:cubicBezTo>
                    <a:pt x="2582" y="460"/>
                    <a:pt x="2678" y="481"/>
                    <a:pt x="2768" y="524"/>
                  </a:cubicBezTo>
                  <a:cubicBezTo>
                    <a:pt x="2786" y="532"/>
                    <a:pt x="2806" y="536"/>
                    <a:pt x="2825" y="536"/>
                  </a:cubicBezTo>
                  <a:cubicBezTo>
                    <a:pt x="2863" y="536"/>
                    <a:pt x="2901" y="521"/>
                    <a:pt x="2928" y="494"/>
                  </a:cubicBezTo>
                  <a:cubicBezTo>
                    <a:pt x="3057" y="351"/>
                    <a:pt x="3237" y="272"/>
                    <a:pt x="3427" y="272"/>
                  </a:cubicBezTo>
                  <a:close/>
                  <a:moveTo>
                    <a:pt x="3427" y="1"/>
                  </a:moveTo>
                  <a:cubicBezTo>
                    <a:pt x="3196" y="1"/>
                    <a:pt x="2969" y="86"/>
                    <a:pt x="2795" y="238"/>
                  </a:cubicBezTo>
                  <a:cubicBezTo>
                    <a:pt x="2694" y="204"/>
                    <a:pt x="2589" y="187"/>
                    <a:pt x="2483" y="187"/>
                  </a:cubicBezTo>
                  <a:cubicBezTo>
                    <a:pt x="2358" y="187"/>
                    <a:pt x="2233" y="211"/>
                    <a:pt x="2115" y="259"/>
                  </a:cubicBezTo>
                  <a:cubicBezTo>
                    <a:pt x="1902" y="351"/>
                    <a:pt x="1725" y="517"/>
                    <a:pt x="1623" y="724"/>
                  </a:cubicBezTo>
                  <a:cubicBezTo>
                    <a:pt x="1392" y="738"/>
                    <a:pt x="1171" y="837"/>
                    <a:pt x="1004" y="1003"/>
                  </a:cubicBezTo>
                  <a:cubicBezTo>
                    <a:pt x="841" y="1170"/>
                    <a:pt x="742" y="1391"/>
                    <a:pt x="725" y="1622"/>
                  </a:cubicBezTo>
                  <a:cubicBezTo>
                    <a:pt x="518" y="1724"/>
                    <a:pt x="352" y="1901"/>
                    <a:pt x="263" y="2115"/>
                  </a:cubicBezTo>
                  <a:cubicBezTo>
                    <a:pt x="171" y="2332"/>
                    <a:pt x="164" y="2574"/>
                    <a:pt x="242" y="2792"/>
                  </a:cubicBezTo>
                  <a:cubicBezTo>
                    <a:pt x="87" y="2968"/>
                    <a:pt x="1" y="3192"/>
                    <a:pt x="1" y="3427"/>
                  </a:cubicBezTo>
                  <a:cubicBezTo>
                    <a:pt x="1" y="3661"/>
                    <a:pt x="87" y="3886"/>
                    <a:pt x="242" y="4059"/>
                  </a:cubicBezTo>
                  <a:cubicBezTo>
                    <a:pt x="164" y="4281"/>
                    <a:pt x="171" y="4521"/>
                    <a:pt x="263" y="4739"/>
                  </a:cubicBezTo>
                  <a:cubicBezTo>
                    <a:pt x="352" y="4954"/>
                    <a:pt x="518" y="5130"/>
                    <a:pt x="725" y="5232"/>
                  </a:cubicBezTo>
                  <a:cubicBezTo>
                    <a:pt x="742" y="5463"/>
                    <a:pt x="841" y="5684"/>
                    <a:pt x="1004" y="5851"/>
                  </a:cubicBezTo>
                  <a:cubicBezTo>
                    <a:pt x="1171" y="6014"/>
                    <a:pt x="1392" y="6116"/>
                    <a:pt x="1623" y="6129"/>
                  </a:cubicBezTo>
                  <a:cubicBezTo>
                    <a:pt x="1725" y="6336"/>
                    <a:pt x="1902" y="6504"/>
                    <a:pt x="2115" y="6595"/>
                  </a:cubicBezTo>
                  <a:cubicBezTo>
                    <a:pt x="2234" y="6643"/>
                    <a:pt x="2359" y="6667"/>
                    <a:pt x="2484" y="6667"/>
                  </a:cubicBezTo>
                  <a:cubicBezTo>
                    <a:pt x="2589" y="6667"/>
                    <a:pt x="2694" y="6650"/>
                    <a:pt x="2795" y="6615"/>
                  </a:cubicBezTo>
                  <a:cubicBezTo>
                    <a:pt x="2969" y="6769"/>
                    <a:pt x="3196" y="6854"/>
                    <a:pt x="3427" y="6854"/>
                  </a:cubicBezTo>
                  <a:cubicBezTo>
                    <a:pt x="3662" y="6854"/>
                    <a:pt x="3890" y="6769"/>
                    <a:pt x="4064" y="6615"/>
                  </a:cubicBezTo>
                  <a:cubicBezTo>
                    <a:pt x="4163" y="6650"/>
                    <a:pt x="4268" y="6667"/>
                    <a:pt x="4373" y="6667"/>
                  </a:cubicBezTo>
                  <a:cubicBezTo>
                    <a:pt x="4498" y="6667"/>
                    <a:pt x="4624" y="6643"/>
                    <a:pt x="4740" y="6595"/>
                  </a:cubicBezTo>
                  <a:cubicBezTo>
                    <a:pt x="4957" y="6504"/>
                    <a:pt x="5131" y="6336"/>
                    <a:pt x="5236" y="6129"/>
                  </a:cubicBezTo>
                  <a:cubicBezTo>
                    <a:pt x="5467" y="6116"/>
                    <a:pt x="5688" y="6014"/>
                    <a:pt x="5851" y="5851"/>
                  </a:cubicBezTo>
                  <a:cubicBezTo>
                    <a:pt x="6017" y="5684"/>
                    <a:pt x="6116" y="5463"/>
                    <a:pt x="6130" y="5232"/>
                  </a:cubicBezTo>
                  <a:cubicBezTo>
                    <a:pt x="6341" y="5130"/>
                    <a:pt x="6507" y="4954"/>
                    <a:pt x="6596" y="4739"/>
                  </a:cubicBezTo>
                  <a:cubicBezTo>
                    <a:pt x="6684" y="4521"/>
                    <a:pt x="6690" y="4281"/>
                    <a:pt x="6616" y="4059"/>
                  </a:cubicBezTo>
                  <a:cubicBezTo>
                    <a:pt x="6769" y="3886"/>
                    <a:pt x="6858" y="3661"/>
                    <a:pt x="6858" y="3427"/>
                  </a:cubicBezTo>
                  <a:cubicBezTo>
                    <a:pt x="6858" y="3192"/>
                    <a:pt x="6769" y="2968"/>
                    <a:pt x="6616" y="2792"/>
                  </a:cubicBezTo>
                  <a:cubicBezTo>
                    <a:pt x="6690" y="2574"/>
                    <a:pt x="6684" y="2332"/>
                    <a:pt x="6596" y="2115"/>
                  </a:cubicBezTo>
                  <a:cubicBezTo>
                    <a:pt x="6507" y="1901"/>
                    <a:pt x="6341" y="1724"/>
                    <a:pt x="6130" y="1622"/>
                  </a:cubicBezTo>
                  <a:cubicBezTo>
                    <a:pt x="6116" y="1391"/>
                    <a:pt x="6017" y="1170"/>
                    <a:pt x="5851" y="1003"/>
                  </a:cubicBezTo>
                  <a:cubicBezTo>
                    <a:pt x="5688" y="837"/>
                    <a:pt x="5467" y="738"/>
                    <a:pt x="5236" y="724"/>
                  </a:cubicBezTo>
                  <a:cubicBezTo>
                    <a:pt x="5131" y="517"/>
                    <a:pt x="4957" y="351"/>
                    <a:pt x="4740" y="259"/>
                  </a:cubicBezTo>
                  <a:cubicBezTo>
                    <a:pt x="4624" y="211"/>
                    <a:pt x="4499" y="187"/>
                    <a:pt x="4374" y="187"/>
                  </a:cubicBezTo>
                  <a:cubicBezTo>
                    <a:pt x="4268" y="187"/>
                    <a:pt x="4163" y="204"/>
                    <a:pt x="4064" y="238"/>
                  </a:cubicBezTo>
                  <a:cubicBezTo>
                    <a:pt x="3890" y="86"/>
                    <a:pt x="3662" y="1"/>
                    <a:pt x="3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7;p58">
              <a:extLst>
                <a:ext uri="{FF2B5EF4-FFF2-40B4-BE49-F238E27FC236}">
                  <a16:creationId xmlns:a16="http://schemas.microsoft.com/office/drawing/2014/main" id="{0CD32858-B0B6-AA4C-8A03-9E2DEAF365E2}"/>
                </a:ext>
              </a:extLst>
            </p:cNvPr>
            <p:cNvSpPr/>
            <p:nvPr/>
          </p:nvSpPr>
          <p:spPr>
            <a:xfrm>
              <a:off x="5526327" y="110187"/>
              <a:ext cx="336186" cy="285783"/>
            </a:xfrm>
            <a:custGeom>
              <a:avLst/>
              <a:gdLst/>
              <a:ahLst/>
              <a:cxnLst/>
              <a:rect l="l" t="t" r="r" b="b"/>
              <a:pathLst>
                <a:path w="9358" h="7955" extrusionOk="0">
                  <a:moveTo>
                    <a:pt x="5380" y="0"/>
                  </a:moveTo>
                  <a:cubicBezTo>
                    <a:pt x="4426" y="0"/>
                    <a:pt x="3501" y="347"/>
                    <a:pt x="2777" y="972"/>
                  </a:cubicBezTo>
                  <a:cubicBezTo>
                    <a:pt x="2722" y="1023"/>
                    <a:pt x="2716" y="1108"/>
                    <a:pt x="2763" y="1166"/>
                  </a:cubicBezTo>
                  <a:cubicBezTo>
                    <a:pt x="2791" y="1197"/>
                    <a:pt x="2829" y="1213"/>
                    <a:pt x="2866" y="1213"/>
                  </a:cubicBezTo>
                  <a:cubicBezTo>
                    <a:pt x="2898" y="1213"/>
                    <a:pt x="2931" y="1202"/>
                    <a:pt x="2957" y="1180"/>
                  </a:cubicBezTo>
                  <a:cubicBezTo>
                    <a:pt x="3630" y="595"/>
                    <a:pt x="4490" y="275"/>
                    <a:pt x="5380" y="275"/>
                  </a:cubicBezTo>
                  <a:cubicBezTo>
                    <a:pt x="7424" y="275"/>
                    <a:pt x="9082" y="1934"/>
                    <a:pt x="9082" y="3977"/>
                  </a:cubicBezTo>
                  <a:cubicBezTo>
                    <a:pt x="9082" y="6017"/>
                    <a:pt x="7424" y="7678"/>
                    <a:pt x="5380" y="7678"/>
                  </a:cubicBezTo>
                  <a:cubicBezTo>
                    <a:pt x="3617" y="7678"/>
                    <a:pt x="2087" y="6421"/>
                    <a:pt x="1750" y="4691"/>
                  </a:cubicBezTo>
                  <a:cubicBezTo>
                    <a:pt x="1740" y="4650"/>
                    <a:pt x="1713" y="4613"/>
                    <a:pt x="1676" y="4596"/>
                  </a:cubicBezTo>
                  <a:lnTo>
                    <a:pt x="441" y="3977"/>
                  </a:lnTo>
                  <a:lnTo>
                    <a:pt x="1676" y="3358"/>
                  </a:lnTo>
                  <a:cubicBezTo>
                    <a:pt x="1713" y="3338"/>
                    <a:pt x="1740" y="3304"/>
                    <a:pt x="1750" y="3263"/>
                  </a:cubicBezTo>
                  <a:cubicBezTo>
                    <a:pt x="1872" y="2631"/>
                    <a:pt x="2162" y="2040"/>
                    <a:pt x="2583" y="1553"/>
                  </a:cubicBezTo>
                  <a:cubicBezTo>
                    <a:pt x="2634" y="1496"/>
                    <a:pt x="2627" y="1411"/>
                    <a:pt x="2570" y="1359"/>
                  </a:cubicBezTo>
                  <a:cubicBezTo>
                    <a:pt x="2544" y="1336"/>
                    <a:pt x="2512" y="1325"/>
                    <a:pt x="2480" y="1325"/>
                  </a:cubicBezTo>
                  <a:cubicBezTo>
                    <a:pt x="2442" y="1325"/>
                    <a:pt x="2404" y="1341"/>
                    <a:pt x="2376" y="1373"/>
                  </a:cubicBezTo>
                  <a:cubicBezTo>
                    <a:pt x="1938" y="1880"/>
                    <a:pt x="1635" y="2492"/>
                    <a:pt x="1495" y="3144"/>
                  </a:cubicBezTo>
                  <a:lnTo>
                    <a:pt x="74" y="3855"/>
                  </a:lnTo>
                  <a:cubicBezTo>
                    <a:pt x="27" y="3878"/>
                    <a:pt x="0" y="3926"/>
                    <a:pt x="0" y="3977"/>
                  </a:cubicBezTo>
                  <a:cubicBezTo>
                    <a:pt x="0" y="4028"/>
                    <a:pt x="27" y="4076"/>
                    <a:pt x="74" y="4100"/>
                  </a:cubicBezTo>
                  <a:lnTo>
                    <a:pt x="1495" y="4810"/>
                  </a:lnTo>
                  <a:cubicBezTo>
                    <a:pt x="1883" y="6635"/>
                    <a:pt x="3508" y="7954"/>
                    <a:pt x="5380" y="7954"/>
                  </a:cubicBezTo>
                  <a:cubicBezTo>
                    <a:pt x="6445" y="7954"/>
                    <a:pt x="7440" y="7539"/>
                    <a:pt x="8192" y="6788"/>
                  </a:cubicBezTo>
                  <a:cubicBezTo>
                    <a:pt x="8943" y="6037"/>
                    <a:pt x="9357" y="5038"/>
                    <a:pt x="9357" y="3977"/>
                  </a:cubicBezTo>
                  <a:cubicBezTo>
                    <a:pt x="9357" y="2917"/>
                    <a:pt x="8943" y="1917"/>
                    <a:pt x="8192" y="1166"/>
                  </a:cubicBezTo>
                  <a:cubicBezTo>
                    <a:pt x="7440" y="415"/>
                    <a:pt x="6445"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TextBox 1">
            <a:extLst>
              <a:ext uri="{FF2B5EF4-FFF2-40B4-BE49-F238E27FC236}">
                <a16:creationId xmlns:a16="http://schemas.microsoft.com/office/drawing/2014/main" id="{E352732F-67A6-42F0-AFC4-85345665A2D5}"/>
              </a:ext>
            </a:extLst>
          </p:cNvPr>
          <p:cNvSpPr txBox="1"/>
          <p:nvPr/>
        </p:nvSpPr>
        <p:spPr>
          <a:xfrm>
            <a:off x="119028" y="6242837"/>
            <a:ext cx="4500806"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062C52"/>
                </a:solidFill>
                <a:latin typeface="Arial"/>
                <a:cs typeface="Arial"/>
              </a:rPr>
              <a:t>World Health Organization, 17 April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https://www.who.int/emergencies/diseases/novel-coronavirus-2019/question-and-answers-hub/q-a-detail/q-a-coronaviruses</a:t>
            </a:r>
            <a:endParaRPr lang="en-US" sz="1000">
              <a:solidFill>
                <a:srgbClr val="062C52"/>
              </a:solidFill>
              <a:latin typeface="Arial"/>
              <a:ea typeface="+mn-lt"/>
              <a:cs typeface="+mn-lt"/>
            </a:endParaRPr>
          </a:p>
        </p:txBody>
      </p:sp>
    </p:spTree>
    <p:extLst>
      <p:ext uri="{BB962C8B-B14F-4D97-AF65-F5344CB8AC3E}">
        <p14:creationId xmlns:p14="http://schemas.microsoft.com/office/powerpoint/2010/main" val="309898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Wearing a disposable mask</a:t>
            </a:r>
          </a:p>
        </p:txBody>
      </p:sp>
      <p:sp>
        <p:nvSpPr>
          <p:cNvPr id="26" name="Rectangle 25">
            <a:extLst>
              <a:ext uri="{FF2B5EF4-FFF2-40B4-BE49-F238E27FC236}">
                <a16:creationId xmlns:a16="http://schemas.microsoft.com/office/drawing/2014/main" id="{A366EA3D-9491-BE4B-847C-8B56C0825C70}"/>
              </a:ext>
            </a:extLst>
          </p:cNvPr>
          <p:cNvSpPr/>
          <p:nvPr/>
        </p:nvSpPr>
        <p:spPr>
          <a:xfrm>
            <a:off x="-10911" y="1860149"/>
            <a:ext cx="4622059" cy="4413516"/>
          </a:xfrm>
          <a:prstGeom prst="rect">
            <a:avLst/>
          </a:prstGeom>
        </p:spPr>
        <p:txBody>
          <a:bodyPr wrap="square" lIns="91440" tIns="45720" rIns="91440" bIns="45720" anchor="t">
            <a:spAutoFit/>
          </a:bodyPr>
          <a:lstStyle/>
          <a:p>
            <a:pPr marL="685800" lvl="1" indent="-285750" defTabSz="457200">
              <a:spcBef>
                <a:spcPct val="20000"/>
              </a:spcBef>
              <a:buClr>
                <a:srgbClr val="163151"/>
              </a:buClr>
              <a:buFont typeface="Arial"/>
              <a:buChar char="•"/>
            </a:pPr>
            <a:r>
              <a:rPr lang="en-US" sz="2400">
                <a:solidFill>
                  <a:srgbClr val="062C52"/>
                </a:solidFill>
                <a:latin typeface="Arial"/>
                <a:cs typeface="Arial"/>
              </a:rPr>
              <a:t>Wash your hands or use alcohol-based sanitizer before putting on and after taking off mask</a:t>
            </a:r>
          </a:p>
          <a:p>
            <a:pPr marL="685800" lvl="1" indent="-285750" defTabSz="457200">
              <a:spcBef>
                <a:spcPct val="20000"/>
              </a:spcBef>
              <a:buClr>
                <a:srgbClr val="163151"/>
              </a:buClr>
              <a:buFont typeface="Arial"/>
              <a:buChar char="•"/>
            </a:pPr>
            <a:r>
              <a:rPr lang="en-US" sz="2400">
                <a:solidFill>
                  <a:srgbClr val="062C52"/>
                </a:solidFill>
                <a:latin typeface="Arial"/>
                <a:cs typeface="Arial"/>
              </a:rPr>
              <a:t>Inspect mask for tears or holes</a:t>
            </a:r>
          </a:p>
          <a:p>
            <a:pPr marL="685800" lvl="1" indent="-285750" defTabSz="457200">
              <a:spcBef>
                <a:spcPct val="20000"/>
              </a:spcBef>
              <a:buClr>
                <a:srgbClr val="163151"/>
              </a:buClr>
              <a:buFont typeface="Arial"/>
              <a:buChar char="•"/>
            </a:pPr>
            <a:r>
              <a:rPr lang="en-US" sz="2400">
                <a:solidFill>
                  <a:srgbClr val="062C52"/>
                </a:solidFill>
                <a:latin typeface="Arial"/>
                <a:cs typeface="Arial"/>
              </a:rPr>
              <a:t>Cover your nose, mouth and chin with mask</a:t>
            </a:r>
          </a:p>
          <a:p>
            <a:pPr marL="685800" lvl="1" indent="-285750" defTabSz="457200">
              <a:spcBef>
                <a:spcPct val="20000"/>
              </a:spcBef>
              <a:buClr>
                <a:srgbClr val="163151"/>
              </a:buClr>
              <a:buFont typeface="Arial"/>
              <a:buChar char="•"/>
            </a:pPr>
            <a:r>
              <a:rPr lang="en-US" sz="2400">
                <a:solidFill>
                  <a:srgbClr val="062C52"/>
                </a:solidFill>
                <a:latin typeface="Arial"/>
                <a:cs typeface="Arial"/>
              </a:rPr>
              <a:t>Discard mask in closed bin immediately</a:t>
            </a:r>
          </a:p>
          <a:p>
            <a:pPr marL="685800" lvl="1" indent="-285750" defTabSz="457200">
              <a:lnSpc>
                <a:spcPct val="100000"/>
              </a:lnSpc>
              <a:spcBef>
                <a:spcPct val="20000"/>
              </a:spcBef>
              <a:buClr>
                <a:srgbClr val="163151"/>
              </a:buClr>
              <a:buFont typeface="Arial"/>
              <a:buChar char="•"/>
            </a:pPr>
            <a:endParaRPr lang="en-US" sz="2200">
              <a:solidFill>
                <a:srgbClr val="062C52"/>
              </a:solidFill>
              <a:latin typeface="Arial"/>
              <a:cs typeface="Arial"/>
            </a:endParaRPr>
          </a:p>
        </p:txBody>
      </p:sp>
      <p:pic>
        <p:nvPicPr>
          <p:cNvPr id="4" name="Picture 4" descr="A picture containing background pattern&#10;&#10;Description automatically generated">
            <a:extLst>
              <a:ext uri="{FF2B5EF4-FFF2-40B4-BE49-F238E27FC236}">
                <a16:creationId xmlns:a16="http://schemas.microsoft.com/office/drawing/2014/main" id="{7CA89DEB-D645-4AC7-9415-1B765B8BBACA}"/>
              </a:ext>
            </a:extLst>
          </p:cNvPr>
          <p:cNvPicPr>
            <a:picLocks noChangeAspect="1"/>
          </p:cNvPicPr>
          <p:nvPr/>
        </p:nvPicPr>
        <p:blipFill rotWithShape="1">
          <a:blip r:embed="rId3"/>
          <a:srcRect l="-82" r="20760" b="241"/>
          <a:stretch/>
        </p:blipFill>
        <p:spPr>
          <a:xfrm>
            <a:off x="4715501" y="2178725"/>
            <a:ext cx="3931027" cy="2773095"/>
          </a:xfrm>
          <a:prstGeom prst="rect">
            <a:avLst/>
          </a:prstGeom>
        </p:spPr>
      </p:pic>
    </p:spTree>
    <p:extLst>
      <p:ext uri="{BB962C8B-B14F-4D97-AF65-F5344CB8AC3E}">
        <p14:creationId xmlns:p14="http://schemas.microsoft.com/office/powerpoint/2010/main" val="666910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to wear a cloth/fabric mask</a:t>
            </a:r>
            <a:endParaRPr lang="en-US">
              <a:latin typeface="Arial"/>
            </a:endParaRPr>
          </a:p>
        </p:txBody>
      </p:sp>
      <p:pic>
        <p:nvPicPr>
          <p:cNvPr id="4" name="Picture 4" descr="A screenshot of a cell phone&#10;&#10;Description automatically generated">
            <a:extLst>
              <a:ext uri="{FF2B5EF4-FFF2-40B4-BE49-F238E27FC236}">
                <a16:creationId xmlns:a16="http://schemas.microsoft.com/office/drawing/2014/main" id="{3969D132-E4CD-4830-8991-D69F2E2FC641}"/>
              </a:ext>
            </a:extLst>
          </p:cNvPr>
          <p:cNvPicPr>
            <a:picLocks noChangeAspect="1"/>
          </p:cNvPicPr>
          <p:nvPr/>
        </p:nvPicPr>
        <p:blipFill rotWithShape="1">
          <a:blip r:embed="rId2"/>
          <a:srcRect b="19267"/>
          <a:stretch/>
        </p:blipFill>
        <p:spPr>
          <a:xfrm>
            <a:off x="1414180" y="1394684"/>
            <a:ext cx="6317568" cy="5097391"/>
          </a:xfrm>
          <a:prstGeom prst="rect">
            <a:avLst/>
          </a:prstGeom>
        </p:spPr>
      </p:pic>
    </p:spTree>
    <p:extLst>
      <p:ext uri="{BB962C8B-B14F-4D97-AF65-F5344CB8AC3E}">
        <p14:creationId xmlns:p14="http://schemas.microsoft.com/office/powerpoint/2010/main" val="1066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9BC4-06C4-4B60-8D87-CB3439B8CB8C}"/>
              </a:ext>
            </a:extLst>
          </p:cNvPr>
          <p:cNvSpPr>
            <a:spLocks noGrp="1"/>
          </p:cNvSpPr>
          <p:nvPr>
            <p:ph type="title"/>
          </p:nvPr>
        </p:nvSpPr>
        <p:spPr/>
        <p:txBody>
          <a:bodyPr/>
          <a:lstStyle/>
          <a:p>
            <a:r>
              <a:rPr lang="en-US">
                <a:latin typeface="Arial"/>
                <a:cs typeface="Calibri"/>
              </a:rPr>
              <a:t>About this resource</a:t>
            </a:r>
          </a:p>
        </p:txBody>
      </p:sp>
      <p:sp>
        <p:nvSpPr>
          <p:cNvPr id="3" name="Content Placeholder 2">
            <a:extLst>
              <a:ext uri="{FF2B5EF4-FFF2-40B4-BE49-F238E27FC236}">
                <a16:creationId xmlns:a16="http://schemas.microsoft.com/office/drawing/2014/main" id="{E40AC060-C657-46E6-8372-1C56EA1811AF}"/>
              </a:ext>
            </a:extLst>
          </p:cNvPr>
          <p:cNvSpPr>
            <a:spLocks noGrp="1"/>
          </p:cNvSpPr>
          <p:nvPr>
            <p:ph idx="1"/>
          </p:nvPr>
        </p:nvSpPr>
        <p:spPr/>
        <p:txBody>
          <a:bodyPr vert="horz" lIns="91440" tIns="45720" rIns="91440" bIns="45720" rtlCol="0" anchor="t">
            <a:normAutofit/>
          </a:bodyPr>
          <a:lstStyle/>
          <a:p>
            <a:r>
              <a:rPr lang="en-US" i="1">
                <a:solidFill>
                  <a:schemeClr val="tx1"/>
                </a:solidFill>
                <a:latin typeface="Arial"/>
                <a:cs typeface="Arial"/>
              </a:rPr>
              <a:t>This is a </a:t>
            </a:r>
            <a:r>
              <a:rPr lang="en-US" b="1" i="1">
                <a:solidFill>
                  <a:schemeClr val="tx1"/>
                </a:solidFill>
                <a:latin typeface="Arial"/>
                <a:cs typeface="Arial"/>
              </a:rPr>
              <a:t>generic module based on the </a:t>
            </a:r>
            <a:r>
              <a:rPr lang="en-US" i="1">
                <a:solidFill>
                  <a:schemeClr val="tx1"/>
                </a:solidFill>
                <a:latin typeface="Arial"/>
                <a:cs typeface="Arial"/>
              </a:rPr>
              <a:t>Practical Approaches to Implementing WHO Guidance for Neglected Tropical Disease (NTD) Programs in the Context of COVID-19: Lymphatic filariasis (LF) survey. </a:t>
            </a:r>
            <a:endParaRPr lang="en-US">
              <a:solidFill>
                <a:schemeClr val="tx1"/>
              </a:solidFill>
            </a:endParaRPr>
          </a:p>
          <a:p>
            <a:endParaRPr lang="en-US" i="1">
              <a:solidFill>
                <a:schemeClr val="tx1"/>
              </a:solidFill>
              <a:latin typeface="Arial"/>
              <a:cs typeface="Arial"/>
            </a:endParaRPr>
          </a:p>
          <a:p>
            <a:r>
              <a:rPr lang="en-US" i="1">
                <a:solidFill>
                  <a:schemeClr val="tx1"/>
                </a:solidFill>
                <a:latin typeface="Arial"/>
                <a:cs typeface="Arial"/>
              </a:rPr>
              <a:t>It is intended to be </a:t>
            </a:r>
            <a:r>
              <a:rPr lang="en-US" i="1" u="sng">
                <a:solidFill>
                  <a:schemeClr val="tx1"/>
                </a:solidFill>
                <a:latin typeface="Arial"/>
                <a:cs typeface="Arial"/>
              </a:rPr>
              <a:t>adapted</a:t>
            </a:r>
            <a:r>
              <a:rPr lang="en-US" i="1">
                <a:solidFill>
                  <a:schemeClr val="tx1"/>
                </a:solidFill>
                <a:latin typeface="Arial"/>
                <a:cs typeface="Arial"/>
              </a:rPr>
              <a:t> to local context and situations.</a:t>
            </a:r>
            <a:endParaRPr lang="en-US"/>
          </a:p>
        </p:txBody>
      </p:sp>
      <p:sp>
        <p:nvSpPr>
          <p:cNvPr id="4" name="Slide Number Placeholder 3">
            <a:extLst>
              <a:ext uri="{FF2B5EF4-FFF2-40B4-BE49-F238E27FC236}">
                <a16:creationId xmlns:a16="http://schemas.microsoft.com/office/drawing/2014/main" id="{397D5923-3ABC-4901-84EB-AB8F3EDF12C7}"/>
              </a:ext>
            </a:extLst>
          </p:cNvPr>
          <p:cNvSpPr>
            <a:spLocks noGrp="1"/>
          </p:cNvSpPr>
          <p:nvPr>
            <p:ph type="sldNum" sz="quarter" idx="12"/>
          </p:nvPr>
        </p:nvSpPr>
        <p:spPr/>
        <p:txBody>
          <a:bodyPr/>
          <a:lstStyle/>
          <a:p>
            <a:fld id="{8C03FB13-5BAA-C348-B73E-043EACC7FB9F}" type="slidenum">
              <a:rPr lang="en-US" smtClean="0"/>
              <a:t>2</a:t>
            </a:fld>
            <a:endParaRPr lang="en-US"/>
          </a:p>
        </p:txBody>
      </p:sp>
    </p:spTree>
    <p:extLst>
      <p:ext uri="{BB962C8B-B14F-4D97-AF65-F5344CB8AC3E}">
        <p14:creationId xmlns:p14="http://schemas.microsoft.com/office/powerpoint/2010/main" val="2032471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to wear a medical mask</a:t>
            </a:r>
            <a:endParaRPr lang="en-US">
              <a:latin typeface="Arial"/>
            </a:endParaRPr>
          </a:p>
        </p:txBody>
      </p:sp>
      <p:pic>
        <p:nvPicPr>
          <p:cNvPr id="3" name="Picture 4" descr="A screenshot of a cell phone&#10;&#10;Description automatically generated">
            <a:extLst>
              <a:ext uri="{FF2B5EF4-FFF2-40B4-BE49-F238E27FC236}">
                <a16:creationId xmlns:a16="http://schemas.microsoft.com/office/drawing/2014/main" id="{B1292267-A83D-4CE9-BB85-176659BA6A28}"/>
              </a:ext>
            </a:extLst>
          </p:cNvPr>
          <p:cNvPicPr>
            <a:picLocks noChangeAspect="1"/>
          </p:cNvPicPr>
          <p:nvPr/>
        </p:nvPicPr>
        <p:blipFill rotWithShape="1">
          <a:blip r:embed="rId2"/>
          <a:srcRect r="-105" b="19494"/>
          <a:stretch/>
        </p:blipFill>
        <p:spPr>
          <a:xfrm>
            <a:off x="1353358" y="1361909"/>
            <a:ext cx="6511397" cy="5229615"/>
          </a:xfrm>
          <a:prstGeom prst="rect">
            <a:avLst/>
          </a:prstGeom>
        </p:spPr>
      </p:pic>
    </p:spTree>
    <p:extLst>
      <p:ext uri="{BB962C8B-B14F-4D97-AF65-F5344CB8AC3E}">
        <p14:creationId xmlns:p14="http://schemas.microsoft.com/office/powerpoint/2010/main" val="1587434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to hand-wash</a:t>
            </a:r>
          </a:p>
        </p:txBody>
      </p:sp>
      <p:sp>
        <p:nvSpPr>
          <p:cNvPr id="188" name="Google Shape;734;p38">
            <a:extLst>
              <a:ext uri="{FF2B5EF4-FFF2-40B4-BE49-F238E27FC236}">
                <a16:creationId xmlns:a16="http://schemas.microsoft.com/office/drawing/2014/main" id="{7546BED8-15EC-234E-9100-92B64BEE4FB9}"/>
              </a:ext>
            </a:extLst>
          </p:cNvPr>
          <p:cNvSpPr txBox="1">
            <a:spLocks/>
          </p:cNvSpPr>
          <p:nvPr/>
        </p:nvSpPr>
        <p:spPr>
          <a:xfrm>
            <a:off x="862672" y="2640556"/>
            <a:ext cx="20961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Wet hands with water</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189" name="Google Shape;735;p38">
            <a:extLst>
              <a:ext uri="{FF2B5EF4-FFF2-40B4-BE49-F238E27FC236}">
                <a16:creationId xmlns:a16="http://schemas.microsoft.com/office/drawing/2014/main" id="{EC3F7C77-1FE8-9249-80ED-6A43C5525AFA}"/>
              </a:ext>
            </a:extLst>
          </p:cNvPr>
          <p:cNvSpPr txBox="1">
            <a:spLocks/>
          </p:cNvSpPr>
          <p:nvPr/>
        </p:nvSpPr>
        <p:spPr>
          <a:xfrm>
            <a:off x="6688505" y="2612746"/>
            <a:ext cx="1428656" cy="806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Rub hands palm to palm</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190" name="Google Shape;736;p38">
            <a:extLst>
              <a:ext uri="{FF2B5EF4-FFF2-40B4-BE49-F238E27FC236}">
                <a16:creationId xmlns:a16="http://schemas.microsoft.com/office/drawing/2014/main" id="{680F0548-EB13-5B42-BEAC-4908D6EFAB9D}"/>
              </a:ext>
            </a:extLst>
          </p:cNvPr>
          <p:cNvSpPr txBox="1">
            <a:spLocks/>
          </p:cNvSpPr>
          <p:nvPr/>
        </p:nvSpPr>
        <p:spPr>
          <a:xfrm>
            <a:off x="3859029" y="5210447"/>
            <a:ext cx="1656699"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Palm to palm with fingers interlaced</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191" name="Google Shape;737;p38">
            <a:extLst>
              <a:ext uri="{FF2B5EF4-FFF2-40B4-BE49-F238E27FC236}">
                <a16:creationId xmlns:a16="http://schemas.microsoft.com/office/drawing/2014/main" id="{80A6FA40-9A27-E64F-915D-13EB03C31F54}"/>
              </a:ext>
            </a:extLst>
          </p:cNvPr>
          <p:cNvSpPr txBox="1">
            <a:spLocks/>
          </p:cNvSpPr>
          <p:nvPr/>
        </p:nvSpPr>
        <p:spPr>
          <a:xfrm>
            <a:off x="3647671" y="2623870"/>
            <a:ext cx="2084976" cy="806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Apply enough soap to cover all hand surfaces</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192" name="Google Shape;738;p38">
            <a:extLst>
              <a:ext uri="{FF2B5EF4-FFF2-40B4-BE49-F238E27FC236}">
                <a16:creationId xmlns:a16="http://schemas.microsoft.com/office/drawing/2014/main" id="{7901F0C6-0297-4E4A-B74B-731F4E504BC3}"/>
              </a:ext>
            </a:extLst>
          </p:cNvPr>
          <p:cNvSpPr txBox="1">
            <a:spLocks/>
          </p:cNvSpPr>
          <p:nvPr/>
        </p:nvSpPr>
        <p:spPr>
          <a:xfrm>
            <a:off x="784803" y="5210446"/>
            <a:ext cx="20961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Lather the back of your hands</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1657" name="Google Shape;925;p39">
            <a:extLst>
              <a:ext uri="{FF2B5EF4-FFF2-40B4-BE49-F238E27FC236}">
                <a16:creationId xmlns:a16="http://schemas.microsoft.com/office/drawing/2014/main" id="{CD74F5D3-67F9-9140-9A7B-6381660271DE}"/>
              </a:ext>
            </a:extLst>
          </p:cNvPr>
          <p:cNvSpPr txBox="1">
            <a:spLocks/>
          </p:cNvSpPr>
          <p:nvPr/>
        </p:nvSpPr>
        <p:spPr>
          <a:xfrm>
            <a:off x="6432652" y="5217410"/>
            <a:ext cx="1923677" cy="8118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Rub the back of your opposing palms’ fingers</a:t>
            </a:r>
            <a:endParaRPr lang="en-US" sz="1800" b="1" i="0" u="none" strike="noStrike" kern="0" cap="none" spc="0" normalizeH="0" baseline="0" noProof="0">
              <a:ln>
                <a:noFill/>
              </a:ln>
              <a:solidFill>
                <a:srgbClr val="223047"/>
              </a:solidFill>
              <a:effectLst/>
              <a:uLnTx/>
              <a:uFillTx/>
              <a:latin typeface="Arial"/>
              <a:cs typeface="Arial"/>
            </a:endParaRPr>
          </a:p>
        </p:txBody>
      </p:sp>
      <p:grpSp>
        <p:nvGrpSpPr>
          <p:cNvPr id="369" name="Google Shape;835;p38">
            <a:extLst>
              <a:ext uri="{FF2B5EF4-FFF2-40B4-BE49-F238E27FC236}">
                <a16:creationId xmlns:a16="http://schemas.microsoft.com/office/drawing/2014/main" id="{65343117-6835-CC41-9D16-B9B7CE7831F4}"/>
              </a:ext>
            </a:extLst>
          </p:cNvPr>
          <p:cNvGrpSpPr/>
          <p:nvPr/>
        </p:nvGrpSpPr>
        <p:grpSpPr>
          <a:xfrm>
            <a:off x="1364573" y="1564987"/>
            <a:ext cx="1025474" cy="1008788"/>
            <a:chOff x="1614772" y="1419312"/>
            <a:chExt cx="714000" cy="714000"/>
          </a:xfrm>
        </p:grpSpPr>
        <p:sp>
          <p:nvSpPr>
            <p:cNvPr id="370" name="Google Shape;836;p38">
              <a:extLst>
                <a:ext uri="{FF2B5EF4-FFF2-40B4-BE49-F238E27FC236}">
                  <a16:creationId xmlns:a16="http://schemas.microsoft.com/office/drawing/2014/main" id="{BAEE3C54-6D05-3E4A-8C13-22D5063F4618}"/>
                </a:ext>
              </a:extLst>
            </p:cNvPr>
            <p:cNvSpPr/>
            <p:nvPr/>
          </p:nvSpPr>
          <p:spPr>
            <a:xfrm>
              <a:off x="1614772" y="1419312"/>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837;p38">
              <a:extLst>
                <a:ext uri="{FF2B5EF4-FFF2-40B4-BE49-F238E27FC236}">
                  <a16:creationId xmlns:a16="http://schemas.microsoft.com/office/drawing/2014/main" id="{6356F167-79EB-544A-AFDA-C9BF7F8814F8}"/>
                </a:ext>
              </a:extLst>
            </p:cNvPr>
            <p:cNvSpPr/>
            <p:nvPr/>
          </p:nvSpPr>
          <p:spPr>
            <a:xfrm>
              <a:off x="1659382" y="1768176"/>
              <a:ext cx="296400" cy="314267"/>
            </a:xfrm>
            <a:custGeom>
              <a:avLst/>
              <a:gdLst/>
              <a:ahLst/>
              <a:cxnLst/>
              <a:rect l="l" t="t" r="r" b="b"/>
              <a:pathLst>
                <a:path w="11098" h="11767" extrusionOk="0">
                  <a:moveTo>
                    <a:pt x="8407" y="0"/>
                  </a:moveTo>
                  <a:cubicBezTo>
                    <a:pt x="7436" y="0"/>
                    <a:pt x="2121" y="4936"/>
                    <a:pt x="2121" y="4936"/>
                  </a:cubicBezTo>
                  <a:cubicBezTo>
                    <a:pt x="2121" y="4936"/>
                    <a:pt x="2527" y="1174"/>
                    <a:pt x="1426" y="1060"/>
                  </a:cubicBezTo>
                  <a:cubicBezTo>
                    <a:pt x="1417" y="1059"/>
                    <a:pt x="1408" y="1059"/>
                    <a:pt x="1400" y="1059"/>
                  </a:cubicBezTo>
                  <a:cubicBezTo>
                    <a:pt x="587" y="1059"/>
                    <a:pt x="162" y="4973"/>
                    <a:pt x="1" y="6923"/>
                  </a:cubicBezTo>
                  <a:cubicBezTo>
                    <a:pt x="1123" y="8906"/>
                    <a:pt x="2732" y="10575"/>
                    <a:pt x="4666" y="11766"/>
                  </a:cubicBezTo>
                  <a:cubicBezTo>
                    <a:pt x="6569" y="10572"/>
                    <a:pt x="9228" y="8239"/>
                    <a:pt x="9994" y="7022"/>
                  </a:cubicBezTo>
                  <a:cubicBezTo>
                    <a:pt x="10976" y="5459"/>
                    <a:pt x="10779" y="3938"/>
                    <a:pt x="10779" y="3938"/>
                  </a:cubicBezTo>
                  <a:cubicBezTo>
                    <a:pt x="11097" y="3290"/>
                    <a:pt x="10570" y="2160"/>
                    <a:pt x="10570" y="2160"/>
                  </a:cubicBezTo>
                  <a:cubicBezTo>
                    <a:pt x="10570" y="2160"/>
                    <a:pt x="11033" y="1291"/>
                    <a:pt x="10570" y="710"/>
                  </a:cubicBezTo>
                  <a:cubicBezTo>
                    <a:pt x="10542" y="674"/>
                    <a:pt x="10499" y="657"/>
                    <a:pt x="10444" y="657"/>
                  </a:cubicBezTo>
                  <a:cubicBezTo>
                    <a:pt x="9624" y="657"/>
                    <a:pt x="6114" y="4473"/>
                    <a:pt x="6114" y="4473"/>
                  </a:cubicBezTo>
                  <a:cubicBezTo>
                    <a:pt x="6114" y="4473"/>
                    <a:pt x="9182" y="366"/>
                    <a:pt x="8489" y="17"/>
                  </a:cubicBezTo>
                  <a:cubicBezTo>
                    <a:pt x="8467" y="6"/>
                    <a:pt x="8439" y="0"/>
                    <a:pt x="8407"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838;p38">
              <a:extLst>
                <a:ext uri="{FF2B5EF4-FFF2-40B4-BE49-F238E27FC236}">
                  <a16:creationId xmlns:a16="http://schemas.microsoft.com/office/drawing/2014/main" id="{B30BED80-6E2E-CA48-8C2D-A090D0FCAF65}"/>
                </a:ext>
              </a:extLst>
            </p:cNvPr>
            <p:cNvSpPr/>
            <p:nvPr/>
          </p:nvSpPr>
          <p:spPr>
            <a:xfrm>
              <a:off x="1964955" y="1768176"/>
              <a:ext cx="300566" cy="321265"/>
            </a:xfrm>
            <a:custGeom>
              <a:avLst/>
              <a:gdLst/>
              <a:ahLst/>
              <a:cxnLst/>
              <a:rect l="l" t="t" r="r" b="b"/>
              <a:pathLst>
                <a:path w="11254" h="12029" extrusionOk="0">
                  <a:moveTo>
                    <a:pt x="2692" y="0"/>
                  </a:moveTo>
                  <a:cubicBezTo>
                    <a:pt x="2660" y="0"/>
                    <a:pt x="2632" y="6"/>
                    <a:pt x="2610" y="17"/>
                  </a:cubicBezTo>
                  <a:cubicBezTo>
                    <a:pt x="1916" y="366"/>
                    <a:pt x="4984" y="4473"/>
                    <a:pt x="4984" y="4473"/>
                  </a:cubicBezTo>
                  <a:cubicBezTo>
                    <a:pt x="4984" y="4473"/>
                    <a:pt x="1475" y="657"/>
                    <a:pt x="655" y="657"/>
                  </a:cubicBezTo>
                  <a:cubicBezTo>
                    <a:pt x="600" y="657"/>
                    <a:pt x="557" y="674"/>
                    <a:pt x="528" y="710"/>
                  </a:cubicBezTo>
                  <a:cubicBezTo>
                    <a:pt x="65" y="1291"/>
                    <a:pt x="528" y="2160"/>
                    <a:pt x="528" y="2160"/>
                  </a:cubicBezTo>
                  <a:cubicBezTo>
                    <a:pt x="528" y="2160"/>
                    <a:pt x="0" y="3290"/>
                    <a:pt x="324" y="3938"/>
                  </a:cubicBezTo>
                  <a:cubicBezTo>
                    <a:pt x="324" y="3938"/>
                    <a:pt x="122" y="5459"/>
                    <a:pt x="1105" y="7022"/>
                  </a:cubicBezTo>
                  <a:cubicBezTo>
                    <a:pt x="1931" y="8334"/>
                    <a:pt x="4961" y="10947"/>
                    <a:pt x="6869" y="12028"/>
                  </a:cubicBezTo>
                  <a:cubicBezTo>
                    <a:pt x="8610" y="11045"/>
                    <a:pt x="10104" y="9688"/>
                    <a:pt x="11254" y="8064"/>
                  </a:cubicBezTo>
                  <a:lnTo>
                    <a:pt x="11178" y="8004"/>
                  </a:lnTo>
                  <a:cubicBezTo>
                    <a:pt x="11178" y="8004"/>
                    <a:pt x="10779" y="1059"/>
                    <a:pt x="9699" y="1059"/>
                  </a:cubicBezTo>
                  <a:cubicBezTo>
                    <a:pt x="9690" y="1059"/>
                    <a:pt x="9681" y="1059"/>
                    <a:pt x="9672" y="1060"/>
                  </a:cubicBezTo>
                  <a:cubicBezTo>
                    <a:pt x="8572" y="1174"/>
                    <a:pt x="8978" y="4936"/>
                    <a:pt x="8978" y="4936"/>
                  </a:cubicBezTo>
                  <a:cubicBezTo>
                    <a:pt x="8978" y="4936"/>
                    <a:pt x="3663" y="0"/>
                    <a:pt x="2692"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839;p38">
              <a:extLst>
                <a:ext uri="{FF2B5EF4-FFF2-40B4-BE49-F238E27FC236}">
                  <a16:creationId xmlns:a16="http://schemas.microsoft.com/office/drawing/2014/main" id="{AB0F53F0-FF0C-CE4A-A03C-214134C38BED}"/>
                </a:ext>
              </a:extLst>
            </p:cNvPr>
            <p:cNvSpPr/>
            <p:nvPr/>
          </p:nvSpPr>
          <p:spPr>
            <a:xfrm>
              <a:off x="1710311" y="1900292"/>
              <a:ext cx="33678" cy="116498"/>
            </a:xfrm>
            <a:custGeom>
              <a:avLst/>
              <a:gdLst/>
              <a:ahLst/>
              <a:cxnLst/>
              <a:rect l="l" t="t" r="r" b="b"/>
              <a:pathLst>
                <a:path w="1261" h="4362" extrusionOk="0">
                  <a:moveTo>
                    <a:pt x="210" y="0"/>
                  </a:moveTo>
                  <a:cubicBezTo>
                    <a:pt x="205" y="0"/>
                    <a:pt x="201" y="2"/>
                    <a:pt x="198" y="4"/>
                  </a:cubicBezTo>
                  <a:cubicBezTo>
                    <a:pt x="191" y="15"/>
                    <a:pt x="228" y="64"/>
                    <a:pt x="309" y="159"/>
                  </a:cubicBezTo>
                  <a:cubicBezTo>
                    <a:pt x="384" y="250"/>
                    <a:pt x="483" y="379"/>
                    <a:pt x="585" y="546"/>
                  </a:cubicBezTo>
                  <a:cubicBezTo>
                    <a:pt x="692" y="713"/>
                    <a:pt x="790" y="918"/>
                    <a:pt x="874" y="1153"/>
                  </a:cubicBezTo>
                  <a:cubicBezTo>
                    <a:pt x="957" y="1392"/>
                    <a:pt x="1007" y="1646"/>
                    <a:pt x="1021" y="1908"/>
                  </a:cubicBezTo>
                  <a:cubicBezTo>
                    <a:pt x="1029" y="2173"/>
                    <a:pt x="1007" y="2431"/>
                    <a:pt x="942" y="2674"/>
                  </a:cubicBezTo>
                  <a:cubicBezTo>
                    <a:pt x="881" y="2917"/>
                    <a:pt x="794" y="3129"/>
                    <a:pt x="699" y="3307"/>
                  </a:cubicBezTo>
                  <a:cubicBezTo>
                    <a:pt x="604" y="3486"/>
                    <a:pt x="506" y="3618"/>
                    <a:pt x="426" y="3724"/>
                  </a:cubicBezTo>
                  <a:cubicBezTo>
                    <a:pt x="347" y="3827"/>
                    <a:pt x="293" y="3876"/>
                    <a:pt x="282" y="3891"/>
                  </a:cubicBezTo>
                  <a:cubicBezTo>
                    <a:pt x="251" y="3925"/>
                    <a:pt x="218" y="3964"/>
                    <a:pt x="183" y="4009"/>
                  </a:cubicBezTo>
                  <a:cubicBezTo>
                    <a:pt x="146" y="4050"/>
                    <a:pt x="111" y="4092"/>
                    <a:pt x="85" y="4138"/>
                  </a:cubicBezTo>
                  <a:cubicBezTo>
                    <a:pt x="55" y="4179"/>
                    <a:pt x="28" y="4214"/>
                    <a:pt x="16" y="4248"/>
                  </a:cubicBezTo>
                  <a:cubicBezTo>
                    <a:pt x="1" y="4282"/>
                    <a:pt x="1" y="4312"/>
                    <a:pt x="13" y="4331"/>
                  </a:cubicBezTo>
                  <a:cubicBezTo>
                    <a:pt x="28" y="4346"/>
                    <a:pt x="43" y="4358"/>
                    <a:pt x="58" y="4361"/>
                  </a:cubicBezTo>
                  <a:cubicBezTo>
                    <a:pt x="77" y="4361"/>
                    <a:pt x="96" y="4361"/>
                    <a:pt x="115" y="4351"/>
                  </a:cubicBezTo>
                  <a:cubicBezTo>
                    <a:pt x="137" y="4342"/>
                    <a:pt x="160" y="4331"/>
                    <a:pt x="187" y="4312"/>
                  </a:cubicBezTo>
                  <a:cubicBezTo>
                    <a:pt x="210" y="4293"/>
                    <a:pt x="237" y="4270"/>
                    <a:pt x="267" y="4244"/>
                  </a:cubicBezTo>
                  <a:cubicBezTo>
                    <a:pt x="297" y="4214"/>
                    <a:pt x="377" y="4146"/>
                    <a:pt x="487" y="4027"/>
                  </a:cubicBezTo>
                  <a:cubicBezTo>
                    <a:pt x="597" y="3906"/>
                    <a:pt x="722" y="3751"/>
                    <a:pt x="839" y="3550"/>
                  </a:cubicBezTo>
                  <a:cubicBezTo>
                    <a:pt x="961" y="3345"/>
                    <a:pt x="1070" y="3106"/>
                    <a:pt x="1151" y="2830"/>
                  </a:cubicBezTo>
                  <a:cubicBezTo>
                    <a:pt x="1222" y="2548"/>
                    <a:pt x="1261" y="2257"/>
                    <a:pt x="1245" y="1961"/>
                  </a:cubicBezTo>
                  <a:cubicBezTo>
                    <a:pt x="1230" y="1661"/>
                    <a:pt x="1166" y="1380"/>
                    <a:pt x="1070" y="1123"/>
                  </a:cubicBezTo>
                  <a:cubicBezTo>
                    <a:pt x="976" y="861"/>
                    <a:pt x="851" y="649"/>
                    <a:pt x="722" y="474"/>
                  </a:cubicBezTo>
                  <a:cubicBezTo>
                    <a:pt x="597" y="304"/>
                    <a:pt x="475" y="182"/>
                    <a:pt x="373" y="99"/>
                  </a:cubicBezTo>
                  <a:cubicBezTo>
                    <a:pt x="291" y="32"/>
                    <a:pt x="235" y="0"/>
                    <a:pt x="2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840;p38">
              <a:extLst>
                <a:ext uri="{FF2B5EF4-FFF2-40B4-BE49-F238E27FC236}">
                  <a16:creationId xmlns:a16="http://schemas.microsoft.com/office/drawing/2014/main" id="{0B58344C-AE03-AF43-A993-C9872DD9A50B}"/>
                </a:ext>
              </a:extLst>
            </p:cNvPr>
            <p:cNvSpPr/>
            <p:nvPr/>
          </p:nvSpPr>
          <p:spPr>
            <a:xfrm>
              <a:off x="1835644" y="1821748"/>
              <a:ext cx="103812" cy="115323"/>
            </a:xfrm>
            <a:custGeom>
              <a:avLst/>
              <a:gdLst/>
              <a:ahLst/>
              <a:cxnLst/>
              <a:rect l="l" t="t" r="r" b="b"/>
              <a:pathLst>
                <a:path w="3887" h="4318" extrusionOk="0">
                  <a:moveTo>
                    <a:pt x="3869" y="1"/>
                  </a:moveTo>
                  <a:cubicBezTo>
                    <a:pt x="3852" y="1"/>
                    <a:pt x="3797" y="47"/>
                    <a:pt x="3697" y="138"/>
                  </a:cubicBezTo>
                  <a:cubicBezTo>
                    <a:pt x="3595" y="237"/>
                    <a:pt x="3463" y="374"/>
                    <a:pt x="3295" y="540"/>
                  </a:cubicBezTo>
                  <a:cubicBezTo>
                    <a:pt x="3132" y="715"/>
                    <a:pt x="2946" y="908"/>
                    <a:pt x="2734" y="1128"/>
                  </a:cubicBezTo>
                  <a:cubicBezTo>
                    <a:pt x="2530" y="1348"/>
                    <a:pt x="2317" y="1575"/>
                    <a:pt x="2097" y="1807"/>
                  </a:cubicBezTo>
                  <a:cubicBezTo>
                    <a:pt x="1881" y="2042"/>
                    <a:pt x="1669" y="2273"/>
                    <a:pt x="1460" y="2497"/>
                  </a:cubicBezTo>
                  <a:cubicBezTo>
                    <a:pt x="1252" y="2721"/>
                    <a:pt x="1065" y="2926"/>
                    <a:pt x="898" y="3108"/>
                  </a:cubicBezTo>
                  <a:cubicBezTo>
                    <a:pt x="732" y="3290"/>
                    <a:pt x="595" y="3438"/>
                    <a:pt x="489" y="3560"/>
                  </a:cubicBezTo>
                  <a:cubicBezTo>
                    <a:pt x="379" y="3677"/>
                    <a:pt x="319" y="3742"/>
                    <a:pt x="307" y="3756"/>
                  </a:cubicBezTo>
                  <a:cubicBezTo>
                    <a:pt x="269" y="3798"/>
                    <a:pt x="228" y="3847"/>
                    <a:pt x="189" y="3905"/>
                  </a:cubicBezTo>
                  <a:cubicBezTo>
                    <a:pt x="148" y="3961"/>
                    <a:pt x="109" y="4015"/>
                    <a:pt x="79" y="4068"/>
                  </a:cubicBezTo>
                  <a:cubicBezTo>
                    <a:pt x="49" y="4120"/>
                    <a:pt x="26" y="4169"/>
                    <a:pt x="15" y="4211"/>
                  </a:cubicBezTo>
                  <a:cubicBezTo>
                    <a:pt x="0" y="4250"/>
                    <a:pt x="4" y="4280"/>
                    <a:pt x="18" y="4295"/>
                  </a:cubicBezTo>
                  <a:cubicBezTo>
                    <a:pt x="37" y="4311"/>
                    <a:pt x="53" y="4318"/>
                    <a:pt x="72" y="4318"/>
                  </a:cubicBezTo>
                  <a:cubicBezTo>
                    <a:pt x="91" y="4314"/>
                    <a:pt x="109" y="4306"/>
                    <a:pt x="132" y="4291"/>
                  </a:cubicBezTo>
                  <a:cubicBezTo>
                    <a:pt x="151" y="4280"/>
                    <a:pt x="174" y="4260"/>
                    <a:pt x="197" y="4234"/>
                  </a:cubicBezTo>
                  <a:cubicBezTo>
                    <a:pt x="223" y="4208"/>
                    <a:pt x="250" y="4181"/>
                    <a:pt x="280" y="4147"/>
                  </a:cubicBezTo>
                  <a:cubicBezTo>
                    <a:pt x="310" y="4113"/>
                    <a:pt x="391" y="4026"/>
                    <a:pt x="512" y="3893"/>
                  </a:cubicBezTo>
                  <a:cubicBezTo>
                    <a:pt x="633" y="3756"/>
                    <a:pt x="785" y="3593"/>
                    <a:pt x="963" y="3396"/>
                  </a:cubicBezTo>
                  <a:cubicBezTo>
                    <a:pt x="1142" y="3199"/>
                    <a:pt x="1338" y="2983"/>
                    <a:pt x="1558" y="2740"/>
                  </a:cubicBezTo>
                  <a:cubicBezTo>
                    <a:pt x="1775" y="2501"/>
                    <a:pt x="1991" y="2258"/>
                    <a:pt x="2215" y="2012"/>
                  </a:cubicBezTo>
                  <a:cubicBezTo>
                    <a:pt x="2435" y="1762"/>
                    <a:pt x="2647" y="1523"/>
                    <a:pt x="2855" y="1288"/>
                  </a:cubicBezTo>
                  <a:cubicBezTo>
                    <a:pt x="3057" y="1052"/>
                    <a:pt x="3239" y="844"/>
                    <a:pt x="3398" y="658"/>
                  </a:cubicBezTo>
                  <a:cubicBezTo>
                    <a:pt x="3554" y="472"/>
                    <a:pt x="3675" y="320"/>
                    <a:pt x="3762" y="199"/>
                  </a:cubicBezTo>
                  <a:cubicBezTo>
                    <a:pt x="3849" y="82"/>
                    <a:pt x="3887" y="17"/>
                    <a:pt x="3872" y="2"/>
                  </a:cubicBezTo>
                  <a:cubicBezTo>
                    <a:pt x="3871" y="1"/>
                    <a:pt x="3870" y="1"/>
                    <a:pt x="3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841;p38">
              <a:extLst>
                <a:ext uri="{FF2B5EF4-FFF2-40B4-BE49-F238E27FC236}">
                  <a16:creationId xmlns:a16="http://schemas.microsoft.com/office/drawing/2014/main" id="{A6DC0518-ECA2-EA4B-90C2-F7410E1ECBAA}"/>
                </a:ext>
              </a:extLst>
            </p:cNvPr>
            <p:cNvSpPr/>
            <p:nvPr/>
          </p:nvSpPr>
          <p:spPr>
            <a:xfrm>
              <a:off x="1850599" y="1887206"/>
              <a:ext cx="96281" cy="94571"/>
            </a:xfrm>
            <a:custGeom>
              <a:avLst/>
              <a:gdLst/>
              <a:ahLst/>
              <a:cxnLst/>
              <a:rect l="l" t="t" r="r" b="b"/>
              <a:pathLst>
                <a:path w="3605" h="3541" extrusionOk="0">
                  <a:moveTo>
                    <a:pt x="3582" y="0"/>
                  </a:moveTo>
                  <a:cubicBezTo>
                    <a:pt x="3566" y="0"/>
                    <a:pt x="3518" y="41"/>
                    <a:pt x="3441" y="122"/>
                  </a:cubicBezTo>
                  <a:cubicBezTo>
                    <a:pt x="3349" y="217"/>
                    <a:pt x="3240" y="335"/>
                    <a:pt x="3099" y="482"/>
                  </a:cubicBezTo>
                  <a:cubicBezTo>
                    <a:pt x="2955" y="631"/>
                    <a:pt x="2796" y="801"/>
                    <a:pt x="2614" y="990"/>
                  </a:cubicBezTo>
                  <a:cubicBezTo>
                    <a:pt x="2432" y="1181"/>
                    <a:pt x="2239" y="1370"/>
                    <a:pt x="2042" y="1564"/>
                  </a:cubicBezTo>
                  <a:cubicBezTo>
                    <a:pt x="1844" y="1753"/>
                    <a:pt x="1647" y="1939"/>
                    <a:pt x="1450" y="2117"/>
                  </a:cubicBezTo>
                  <a:cubicBezTo>
                    <a:pt x="1252" y="2296"/>
                    <a:pt x="1070" y="2455"/>
                    <a:pt x="911" y="2591"/>
                  </a:cubicBezTo>
                  <a:cubicBezTo>
                    <a:pt x="744" y="2728"/>
                    <a:pt x="612" y="2842"/>
                    <a:pt x="505" y="2929"/>
                  </a:cubicBezTo>
                  <a:cubicBezTo>
                    <a:pt x="399" y="3016"/>
                    <a:pt x="338" y="3066"/>
                    <a:pt x="323" y="3077"/>
                  </a:cubicBezTo>
                  <a:cubicBezTo>
                    <a:pt x="286" y="3107"/>
                    <a:pt x="247" y="3145"/>
                    <a:pt x="206" y="3187"/>
                  </a:cubicBezTo>
                  <a:cubicBezTo>
                    <a:pt x="160" y="3232"/>
                    <a:pt x="123" y="3274"/>
                    <a:pt x="88" y="3316"/>
                  </a:cubicBezTo>
                  <a:cubicBezTo>
                    <a:pt x="58" y="3357"/>
                    <a:pt x="32" y="3395"/>
                    <a:pt x="16" y="3430"/>
                  </a:cubicBezTo>
                  <a:cubicBezTo>
                    <a:pt x="1" y="3463"/>
                    <a:pt x="1" y="3490"/>
                    <a:pt x="16" y="3509"/>
                  </a:cubicBezTo>
                  <a:cubicBezTo>
                    <a:pt x="27" y="3528"/>
                    <a:pt x="43" y="3539"/>
                    <a:pt x="62" y="3539"/>
                  </a:cubicBezTo>
                  <a:cubicBezTo>
                    <a:pt x="67" y="3540"/>
                    <a:pt x="72" y="3541"/>
                    <a:pt x="78" y="3541"/>
                  </a:cubicBezTo>
                  <a:cubicBezTo>
                    <a:pt x="91" y="3541"/>
                    <a:pt x="105" y="3537"/>
                    <a:pt x="118" y="3532"/>
                  </a:cubicBezTo>
                  <a:cubicBezTo>
                    <a:pt x="137" y="3524"/>
                    <a:pt x="160" y="3513"/>
                    <a:pt x="186" y="3493"/>
                  </a:cubicBezTo>
                  <a:cubicBezTo>
                    <a:pt x="209" y="3475"/>
                    <a:pt x="237" y="3456"/>
                    <a:pt x="267" y="3430"/>
                  </a:cubicBezTo>
                  <a:cubicBezTo>
                    <a:pt x="300" y="3402"/>
                    <a:pt x="380" y="3342"/>
                    <a:pt x="505" y="3243"/>
                  </a:cubicBezTo>
                  <a:cubicBezTo>
                    <a:pt x="631" y="3145"/>
                    <a:pt x="783" y="3020"/>
                    <a:pt x="957" y="2872"/>
                  </a:cubicBezTo>
                  <a:cubicBezTo>
                    <a:pt x="1135" y="2720"/>
                    <a:pt x="1329" y="2550"/>
                    <a:pt x="1537" y="2360"/>
                  </a:cubicBezTo>
                  <a:cubicBezTo>
                    <a:pt x="1742" y="2166"/>
                    <a:pt x="1950" y="1969"/>
                    <a:pt x="2155" y="1764"/>
                  </a:cubicBezTo>
                  <a:cubicBezTo>
                    <a:pt x="2360" y="1559"/>
                    <a:pt x="2553" y="1354"/>
                    <a:pt x="2731" y="1150"/>
                  </a:cubicBezTo>
                  <a:cubicBezTo>
                    <a:pt x="2913" y="949"/>
                    <a:pt x="3069" y="763"/>
                    <a:pt x="3202" y="596"/>
                  </a:cubicBezTo>
                  <a:cubicBezTo>
                    <a:pt x="3335" y="430"/>
                    <a:pt x="3433" y="293"/>
                    <a:pt x="3505" y="183"/>
                  </a:cubicBezTo>
                  <a:cubicBezTo>
                    <a:pt x="3573" y="76"/>
                    <a:pt x="3604" y="16"/>
                    <a:pt x="3585" y="1"/>
                  </a:cubicBezTo>
                  <a:cubicBezTo>
                    <a:pt x="3584" y="0"/>
                    <a:pt x="3583" y="0"/>
                    <a:pt x="35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842;p38">
              <a:extLst>
                <a:ext uri="{FF2B5EF4-FFF2-40B4-BE49-F238E27FC236}">
                  <a16:creationId xmlns:a16="http://schemas.microsoft.com/office/drawing/2014/main" id="{111A906B-8AFD-A248-951F-96C27F3647BB}"/>
                </a:ext>
              </a:extLst>
            </p:cNvPr>
            <p:cNvSpPr/>
            <p:nvPr/>
          </p:nvSpPr>
          <p:spPr>
            <a:xfrm>
              <a:off x="1802501" y="1879648"/>
              <a:ext cx="61908" cy="138345"/>
            </a:xfrm>
            <a:custGeom>
              <a:avLst/>
              <a:gdLst/>
              <a:ahLst/>
              <a:cxnLst/>
              <a:rect l="l" t="t" r="r" b="b"/>
              <a:pathLst>
                <a:path w="2318" h="5180" extrusionOk="0">
                  <a:moveTo>
                    <a:pt x="21" y="0"/>
                  </a:moveTo>
                  <a:cubicBezTo>
                    <a:pt x="17" y="0"/>
                    <a:pt x="14" y="1"/>
                    <a:pt x="12" y="4"/>
                  </a:cubicBezTo>
                  <a:cubicBezTo>
                    <a:pt x="0" y="11"/>
                    <a:pt x="39" y="72"/>
                    <a:pt x="126" y="186"/>
                  </a:cubicBezTo>
                  <a:cubicBezTo>
                    <a:pt x="213" y="299"/>
                    <a:pt x="323" y="450"/>
                    <a:pt x="459" y="641"/>
                  </a:cubicBezTo>
                  <a:cubicBezTo>
                    <a:pt x="592" y="834"/>
                    <a:pt x="740" y="1054"/>
                    <a:pt x="892" y="1312"/>
                  </a:cubicBezTo>
                  <a:cubicBezTo>
                    <a:pt x="1044" y="1569"/>
                    <a:pt x="1180" y="1842"/>
                    <a:pt x="1317" y="2127"/>
                  </a:cubicBezTo>
                  <a:cubicBezTo>
                    <a:pt x="1441" y="2416"/>
                    <a:pt x="1560" y="2696"/>
                    <a:pt x="1654" y="2985"/>
                  </a:cubicBezTo>
                  <a:cubicBezTo>
                    <a:pt x="1749" y="3269"/>
                    <a:pt x="1817" y="3534"/>
                    <a:pt x="1878" y="3769"/>
                  </a:cubicBezTo>
                  <a:cubicBezTo>
                    <a:pt x="1931" y="4004"/>
                    <a:pt x="1969" y="4198"/>
                    <a:pt x="1992" y="4353"/>
                  </a:cubicBezTo>
                  <a:cubicBezTo>
                    <a:pt x="2022" y="4505"/>
                    <a:pt x="2029" y="4596"/>
                    <a:pt x="2033" y="4615"/>
                  </a:cubicBezTo>
                  <a:cubicBezTo>
                    <a:pt x="2038" y="4668"/>
                    <a:pt x="2048" y="4729"/>
                    <a:pt x="2064" y="4797"/>
                  </a:cubicBezTo>
                  <a:cubicBezTo>
                    <a:pt x="2083" y="4861"/>
                    <a:pt x="2094" y="4926"/>
                    <a:pt x="2113" y="4982"/>
                  </a:cubicBezTo>
                  <a:cubicBezTo>
                    <a:pt x="2129" y="5040"/>
                    <a:pt x="2151" y="5089"/>
                    <a:pt x="2170" y="5127"/>
                  </a:cubicBezTo>
                  <a:cubicBezTo>
                    <a:pt x="2192" y="5161"/>
                    <a:pt x="2215" y="5180"/>
                    <a:pt x="2238" y="5180"/>
                  </a:cubicBezTo>
                  <a:cubicBezTo>
                    <a:pt x="2261" y="5176"/>
                    <a:pt x="2276" y="5169"/>
                    <a:pt x="2288" y="5154"/>
                  </a:cubicBezTo>
                  <a:cubicBezTo>
                    <a:pt x="2299" y="5138"/>
                    <a:pt x="2306" y="5119"/>
                    <a:pt x="2311" y="5093"/>
                  </a:cubicBezTo>
                  <a:cubicBezTo>
                    <a:pt x="2318" y="5070"/>
                    <a:pt x="2318" y="5040"/>
                    <a:pt x="2314" y="5005"/>
                  </a:cubicBezTo>
                  <a:cubicBezTo>
                    <a:pt x="2314" y="4972"/>
                    <a:pt x="2311" y="4930"/>
                    <a:pt x="2306" y="4888"/>
                  </a:cubicBezTo>
                  <a:cubicBezTo>
                    <a:pt x="2302" y="4839"/>
                    <a:pt x="2288" y="4721"/>
                    <a:pt x="2265" y="4539"/>
                  </a:cubicBezTo>
                  <a:cubicBezTo>
                    <a:pt x="2242" y="4357"/>
                    <a:pt x="2208" y="4133"/>
                    <a:pt x="2147" y="3876"/>
                  </a:cubicBezTo>
                  <a:cubicBezTo>
                    <a:pt x="2094" y="3613"/>
                    <a:pt x="2015" y="3326"/>
                    <a:pt x="1916" y="3018"/>
                  </a:cubicBezTo>
                  <a:cubicBezTo>
                    <a:pt x="1810" y="2707"/>
                    <a:pt x="1692" y="2400"/>
                    <a:pt x="1548" y="2097"/>
                  </a:cubicBezTo>
                  <a:cubicBezTo>
                    <a:pt x="1404" y="1797"/>
                    <a:pt x="1248" y="1509"/>
                    <a:pt x="1077" y="1247"/>
                  </a:cubicBezTo>
                  <a:cubicBezTo>
                    <a:pt x="914" y="977"/>
                    <a:pt x="748" y="758"/>
                    <a:pt x="592" y="564"/>
                  </a:cubicBezTo>
                  <a:cubicBezTo>
                    <a:pt x="436" y="379"/>
                    <a:pt x="304" y="235"/>
                    <a:pt x="194" y="132"/>
                  </a:cubicBezTo>
                  <a:cubicBezTo>
                    <a:pt x="102" y="44"/>
                    <a:pt x="44" y="0"/>
                    <a:pt x="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843;p38">
              <a:extLst>
                <a:ext uri="{FF2B5EF4-FFF2-40B4-BE49-F238E27FC236}">
                  <a16:creationId xmlns:a16="http://schemas.microsoft.com/office/drawing/2014/main" id="{CCF37DC5-7CBC-944A-B3C3-CCDDB2544318}"/>
                </a:ext>
              </a:extLst>
            </p:cNvPr>
            <p:cNvSpPr/>
            <p:nvPr/>
          </p:nvSpPr>
          <p:spPr>
            <a:xfrm>
              <a:off x="2177163" y="1900425"/>
              <a:ext cx="34266" cy="114976"/>
            </a:xfrm>
            <a:custGeom>
              <a:avLst/>
              <a:gdLst/>
              <a:ahLst/>
              <a:cxnLst/>
              <a:rect l="l" t="t" r="r" b="b"/>
              <a:pathLst>
                <a:path w="1283" h="4305" extrusionOk="0">
                  <a:moveTo>
                    <a:pt x="1045" y="1"/>
                  </a:moveTo>
                  <a:cubicBezTo>
                    <a:pt x="1025" y="1"/>
                    <a:pt x="974" y="36"/>
                    <a:pt x="892" y="105"/>
                  </a:cubicBezTo>
                  <a:cubicBezTo>
                    <a:pt x="797" y="185"/>
                    <a:pt x="679" y="306"/>
                    <a:pt x="554" y="469"/>
                  </a:cubicBezTo>
                  <a:cubicBezTo>
                    <a:pt x="433" y="636"/>
                    <a:pt x="311" y="841"/>
                    <a:pt x="213" y="1091"/>
                  </a:cubicBezTo>
                  <a:cubicBezTo>
                    <a:pt x="114" y="1337"/>
                    <a:pt x="50" y="1607"/>
                    <a:pt x="23" y="1892"/>
                  </a:cubicBezTo>
                  <a:cubicBezTo>
                    <a:pt x="1" y="2172"/>
                    <a:pt x="19" y="2452"/>
                    <a:pt x="80" y="2722"/>
                  </a:cubicBezTo>
                  <a:cubicBezTo>
                    <a:pt x="141" y="2987"/>
                    <a:pt x="232" y="3219"/>
                    <a:pt x="334" y="3413"/>
                  </a:cubicBezTo>
                  <a:cubicBezTo>
                    <a:pt x="433" y="3609"/>
                    <a:pt x="539" y="3758"/>
                    <a:pt x="626" y="3871"/>
                  </a:cubicBezTo>
                  <a:cubicBezTo>
                    <a:pt x="713" y="3981"/>
                    <a:pt x="774" y="4038"/>
                    <a:pt x="785" y="4053"/>
                  </a:cubicBezTo>
                  <a:cubicBezTo>
                    <a:pt x="815" y="4091"/>
                    <a:pt x="861" y="4125"/>
                    <a:pt x="911" y="4163"/>
                  </a:cubicBezTo>
                  <a:cubicBezTo>
                    <a:pt x="956" y="4204"/>
                    <a:pt x="1009" y="4232"/>
                    <a:pt x="1055" y="4258"/>
                  </a:cubicBezTo>
                  <a:cubicBezTo>
                    <a:pt x="1104" y="4285"/>
                    <a:pt x="1149" y="4295"/>
                    <a:pt x="1188" y="4304"/>
                  </a:cubicBezTo>
                  <a:cubicBezTo>
                    <a:pt x="1196" y="4304"/>
                    <a:pt x="1204" y="4305"/>
                    <a:pt x="1210" y="4305"/>
                  </a:cubicBezTo>
                  <a:cubicBezTo>
                    <a:pt x="1235" y="4305"/>
                    <a:pt x="1251" y="4299"/>
                    <a:pt x="1263" y="4285"/>
                  </a:cubicBezTo>
                  <a:cubicBezTo>
                    <a:pt x="1275" y="4265"/>
                    <a:pt x="1282" y="4246"/>
                    <a:pt x="1279" y="4232"/>
                  </a:cubicBezTo>
                  <a:cubicBezTo>
                    <a:pt x="1279" y="4213"/>
                    <a:pt x="1270" y="4197"/>
                    <a:pt x="1260" y="4178"/>
                  </a:cubicBezTo>
                  <a:cubicBezTo>
                    <a:pt x="1248" y="4159"/>
                    <a:pt x="1233" y="4144"/>
                    <a:pt x="1210" y="4125"/>
                  </a:cubicBezTo>
                  <a:cubicBezTo>
                    <a:pt x="1188" y="4106"/>
                    <a:pt x="1165" y="4087"/>
                    <a:pt x="1138" y="4061"/>
                  </a:cubicBezTo>
                  <a:cubicBezTo>
                    <a:pt x="1108" y="4034"/>
                    <a:pt x="1036" y="3973"/>
                    <a:pt x="937" y="3863"/>
                  </a:cubicBezTo>
                  <a:cubicBezTo>
                    <a:pt x="838" y="3749"/>
                    <a:pt x="724" y="3606"/>
                    <a:pt x="615" y="3420"/>
                  </a:cubicBezTo>
                  <a:cubicBezTo>
                    <a:pt x="505" y="3234"/>
                    <a:pt x="406" y="3014"/>
                    <a:pt x="334" y="2756"/>
                  </a:cubicBezTo>
                  <a:cubicBezTo>
                    <a:pt x="266" y="2502"/>
                    <a:pt x="232" y="2237"/>
                    <a:pt x="243" y="1963"/>
                  </a:cubicBezTo>
                  <a:cubicBezTo>
                    <a:pt x="251" y="1694"/>
                    <a:pt x="307" y="1433"/>
                    <a:pt x="383" y="1190"/>
                  </a:cubicBezTo>
                  <a:cubicBezTo>
                    <a:pt x="467" y="947"/>
                    <a:pt x="570" y="742"/>
                    <a:pt x="672" y="572"/>
                  </a:cubicBezTo>
                  <a:cubicBezTo>
                    <a:pt x="778" y="401"/>
                    <a:pt x="873" y="268"/>
                    <a:pt x="952" y="169"/>
                  </a:cubicBezTo>
                  <a:cubicBezTo>
                    <a:pt x="1028" y="75"/>
                    <a:pt x="1062" y="17"/>
                    <a:pt x="1051" y="3"/>
                  </a:cubicBezTo>
                  <a:cubicBezTo>
                    <a:pt x="1050" y="1"/>
                    <a:pt x="1047" y="1"/>
                    <a:pt x="1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844;p38">
              <a:extLst>
                <a:ext uri="{FF2B5EF4-FFF2-40B4-BE49-F238E27FC236}">
                  <a16:creationId xmlns:a16="http://schemas.microsoft.com/office/drawing/2014/main" id="{E0745985-2D45-BF4B-A835-9F0FD382E7A8}"/>
                </a:ext>
              </a:extLst>
            </p:cNvPr>
            <p:cNvSpPr/>
            <p:nvPr/>
          </p:nvSpPr>
          <p:spPr>
            <a:xfrm>
              <a:off x="1981486" y="1821642"/>
              <a:ext cx="104747" cy="114228"/>
            </a:xfrm>
            <a:custGeom>
              <a:avLst/>
              <a:gdLst/>
              <a:ahLst/>
              <a:cxnLst/>
              <a:rect l="l" t="t" r="r" b="b"/>
              <a:pathLst>
                <a:path w="3922" h="4277" extrusionOk="0">
                  <a:moveTo>
                    <a:pt x="18" y="0"/>
                  </a:moveTo>
                  <a:cubicBezTo>
                    <a:pt x="15" y="0"/>
                    <a:pt x="13" y="1"/>
                    <a:pt x="11" y="2"/>
                  </a:cubicBezTo>
                  <a:cubicBezTo>
                    <a:pt x="0" y="14"/>
                    <a:pt x="41" y="74"/>
                    <a:pt x="129" y="188"/>
                  </a:cubicBezTo>
                  <a:cubicBezTo>
                    <a:pt x="216" y="301"/>
                    <a:pt x="337" y="446"/>
                    <a:pt x="489" y="628"/>
                  </a:cubicBezTo>
                  <a:cubicBezTo>
                    <a:pt x="645" y="810"/>
                    <a:pt x="820" y="1015"/>
                    <a:pt x="1016" y="1246"/>
                  </a:cubicBezTo>
                  <a:cubicBezTo>
                    <a:pt x="1217" y="1474"/>
                    <a:pt x="1422" y="1709"/>
                    <a:pt x="1631" y="1948"/>
                  </a:cubicBezTo>
                  <a:cubicBezTo>
                    <a:pt x="1844" y="2186"/>
                    <a:pt x="2048" y="2421"/>
                    <a:pt x="2253" y="2653"/>
                  </a:cubicBezTo>
                  <a:cubicBezTo>
                    <a:pt x="2458" y="2885"/>
                    <a:pt x="2644" y="3093"/>
                    <a:pt x="2807" y="3275"/>
                  </a:cubicBezTo>
                  <a:cubicBezTo>
                    <a:pt x="2970" y="3461"/>
                    <a:pt x="3106" y="3609"/>
                    <a:pt x="3213" y="3730"/>
                  </a:cubicBezTo>
                  <a:cubicBezTo>
                    <a:pt x="3318" y="3848"/>
                    <a:pt x="3379" y="3916"/>
                    <a:pt x="3395" y="3931"/>
                  </a:cubicBezTo>
                  <a:cubicBezTo>
                    <a:pt x="3432" y="3973"/>
                    <a:pt x="3477" y="4014"/>
                    <a:pt x="3528" y="4064"/>
                  </a:cubicBezTo>
                  <a:cubicBezTo>
                    <a:pt x="3580" y="4110"/>
                    <a:pt x="3629" y="4151"/>
                    <a:pt x="3679" y="4185"/>
                  </a:cubicBezTo>
                  <a:cubicBezTo>
                    <a:pt x="3728" y="4224"/>
                    <a:pt x="3773" y="4250"/>
                    <a:pt x="3812" y="4264"/>
                  </a:cubicBezTo>
                  <a:cubicBezTo>
                    <a:pt x="3832" y="4272"/>
                    <a:pt x="3850" y="4276"/>
                    <a:pt x="3864" y="4276"/>
                  </a:cubicBezTo>
                  <a:cubicBezTo>
                    <a:pt x="3878" y="4276"/>
                    <a:pt x="3889" y="4272"/>
                    <a:pt x="3899" y="4264"/>
                  </a:cubicBezTo>
                  <a:cubicBezTo>
                    <a:pt x="3914" y="4250"/>
                    <a:pt x="3922" y="4231"/>
                    <a:pt x="3922" y="4212"/>
                  </a:cubicBezTo>
                  <a:cubicBezTo>
                    <a:pt x="3922" y="4193"/>
                    <a:pt x="3914" y="4173"/>
                    <a:pt x="3903" y="4151"/>
                  </a:cubicBezTo>
                  <a:cubicBezTo>
                    <a:pt x="3892" y="4128"/>
                    <a:pt x="3876" y="4105"/>
                    <a:pt x="3853" y="4079"/>
                  </a:cubicBezTo>
                  <a:cubicBezTo>
                    <a:pt x="3831" y="4052"/>
                    <a:pt x="3804" y="4022"/>
                    <a:pt x="3773" y="3988"/>
                  </a:cubicBezTo>
                  <a:cubicBezTo>
                    <a:pt x="3740" y="3954"/>
                    <a:pt x="3664" y="3867"/>
                    <a:pt x="3542" y="3734"/>
                  </a:cubicBezTo>
                  <a:cubicBezTo>
                    <a:pt x="3421" y="3597"/>
                    <a:pt x="3273" y="3431"/>
                    <a:pt x="3095" y="3233"/>
                  </a:cubicBezTo>
                  <a:cubicBezTo>
                    <a:pt x="2917" y="3036"/>
                    <a:pt x="2723" y="2820"/>
                    <a:pt x="2507" y="2581"/>
                  </a:cubicBezTo>
                  <a:cubicBezTo>
                    <a:pt x="2287" y="2342"/>
                    <a:pt x="2067" y="2099"/>
                    <a:pt x="1847" y="1852"/>
                  </a:cubicBezTo>
                  <a:cubicBezTo>
                    <a:pt x="1620" y="1610"/>
                    <a:pt x="1403" y="1375"/>
                    <a:pt x="1191" y="1143"/>
                  </a:cubicBezTo>
                  <a:cubicBezTo>
                    <a:pt x="979" y="919"/>
                    <a:pt x="789" y="719"/>
                    <a:pt x="618" y="544"/>
                  </a:cubicBezTo>
                  <a:cubicBezTo>
                    <a:pt x="451" y="370"/>
                    <a:pt x="311" y="233"/>
                    <a:pt x="201" y="135"/>
                  </a:cubicBezTo>
                  <a:cubicBezTo>
                    <a:pt x="103" y="43"/>
                    <a:pt x="41"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845;p38">
              <a:extLst>
                <a:ext uri="{FF2B5EF4-FFF2-40B4-BE49-F238E27FC236}">
                  <a16:creationId xmlns:a16="http://schemas.microsoft.com/office/drawing/2014/main" id="{E24A6BBF-24FB-3F4D-AA20-2C1F9829AD15}"/>
                </a:ext>
              </a:extLst>
            </p:cNvPr>
            <p:cNvSpPr/>
            <p:nvPr/>
          </p:nvSpPr>
          <p:spPr>
            <a:xfrm>
              <a:off x="1974196" y="1887072"/>
              <a:ext cx="96948" cy="93369"/>
            </a:xfrm>
            <a:custGeom>
              <a:avLst/>
              <a:gdLst/>
              <a:ahLst/>
              <a:cxnLst/>
              <a:rect l="l" t="t" r="r" b="b"/>
              <a:pathLst>
                <a:path w="3630" h="3496" extrusionOk="0">
                  <a:moveTo>
                    <a:pt x="18" y="0"/>
                  </a:moveTo>
                  <a:cubicBezTo>
                    <a:pt x="15" y="0"/>
                    <a:pt x="13" y="1"/>
                    <a:pt x="11" y="2"/>
                  </a:cubicBezTo>
                  <a:cubicBezTo>
                    <a:pt x="0" y="13"/>
                    <a:pt x="30" y="71"/>
                    <a:pt x="102" y="172"/>
                  </a:cubicBezTo>
                  <a:cubicBezTo>
                    <a:pt x="171" y="275"/>
                    <a:pt x="273" y="408"/>
                    <a:pt x="398" y="571"/>
                  </a:cubicBezTo>
                  <a:cubicBezTo>
                    <a:pt x="527" y="730"/>
                    <a:pt x="678" y="912"/>
                    <a:pt x="853" y="1109"/>
                  </a:cubicBezTo>
                  <a:cubicBezTo>
                    <a:pt x="1028" y="1310"/>
                    <a:pt x="1214" y="1508"/>
                    <a:pt x="1407" y="1713"/>
                  </a:cubicBezTo>
                  <a:cubicBezTo>
                    <a:pt x="1601" y="1910"/>
                    <a:pt x="1793" y="2107"/>
                    <a:pt x="1991" y="2289"/>
                  </a:cubicBezTo>
                  <a:cubicBezTo>
                    <a:pt x="2185" y="2474"/>
                    <a:pt x="2362" y="2638"/>
                    <a:pt x="2526" y="2782"/>
                  </a:cubicBezTo>
                  <a:cubicBezTo>
                    <a:pt x="2689" y="2922"/>
                    <a:pt x="2822" y="3036"/>
                    <a:pt x="2931" y="3127"/>
                  </a:cubicBezTo>
                  <a:cubicBezTo>
                    <a:pt x="3038" y="3214"/>
                    <a:pt x="3102" y="3264"/>
                    <a:pt x="3113" y="3275"/>
                  </a:cubicBezTo>
                  <a:cubicBezTo>
                    <a:pt x="3152" y="3305"/>
                    <a:pt x="3197" y="3335"/>
                    <a:pt x="3250" y="3370"/>
                  </a:cubicBezTo>
                  <a:cubicBezTo>
                    <a:pt x="3300" y="3400"/>
                    <a:pt x="3353" y="3427"/>
                    <a:pt x="3402" y="3449"/>
                  </a:cubicBezTo>
                  <a:cubicBezTo>
                    <a:pt x="3451" y="3472"/>
                    <a:pt x="3493" y="3487"/>
                    <a:pt x="3531" y="3495"/>
                  </a:cubicBezTo>
                  <a:cubicBezTo>
                    <a:pt x="3537" y="3495"/>
                    <a:pt x="3544" y="3496"/>
                    <a:pt x="3549" y="3496"/>
                  </a:cubicBezTo>
                  <a:cubicBezTo>
                    <a:pt x="3577" y="3496"/>
                    <a:pt x="3598" y="3488"/>
                    <a:pt x="3610" y="3476"/>
                  </a:cubicBezTo>
                  <a:cubicBezTo>
                    <a:pt x="3622" y="3457"/>
                    <a:pt x="3629" y="3438"/>
                    <a:pt x="3626" y="3423"/>
                  </a:cubicBezTo>
                  <a:cubicBezTo>
                    <a:pt x="3626" y="3404"/>
                    <a:pt x="3618" y="3385"/>
                    <a:pt x="3603" y="3370"/>
                  </a:cubicBezTo>
                  <a:cubicBezTo>
                    <a:pt x="3591" y="3351"/>
                    <a:pt x="3573" y="3332"/>
                    <a:pt x="3550" y="3313"/>
                  </a:cubicBezTo>
                  <a:cubicBezTo>
                    <a:pt x="3527" y="3294"/>
                    <a:pt x="3500" y="3275"/>
                    <a:pt x="3470" y="3248"/>
                  </a:cubicBezTo>
                  <a:cubicBezTo>
                    <a:pt x="3440" y="3222"/>
                    <a:pt x="3360" y="3162"/>
                    <a:pt x="3239" y="3062"/>
                  </a:cubicBezTo>
                  <a:cubicBezTo>
                    <a:pt x="3118" y="2960"/>
                    <a:pt x="2970" y="2839"/>
                    <a:pt x="2795" y="2691"/>
                  </a:cubicBezTo>
                  <a:cubicBezTo>
                    <a:pt x="2621" y="2543"/>
                    <a:pt x="2431" y="2372"/>
                    <a:pt x="2222" y="2183"/>
                  </a:cubicBezTo>
                  <a:cubicBezTo>
                    <a:pt x="2017" y="1993"/>
                    <a:pt x="1813" y="1800"/>
                    <a:pt x="1608" y="1599"/>
                  </a:cubicBezTo>
                  <a:cubicBezTo>
                    <a:pt x="1403" y="1398"/>
                    <a:pt x="1210" y="1200"/>
                    <a:pt x="1024" y="1003"/>
                  </a:cubicBezTo>
                  <a:cubicBezTo>
                    <a:pt x="838" y="810"/>
                    <a:pt x="675" y="636"/>
                    <a:pt x="527" y="484"/>
                  </a:cubicBezTo>
                  <a:cubicBezTo>
                    <a:pt x="383" y="332"/>
                    <a:pt x="265" y="211"/>
                    <a:pt x="174" y="120"/>
                  </a:cubicBezTo>
                  <a:cubicBezTo>
                    <a:pt x="91" y="39"/>
                    <a:pt x="40"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846;p38">
              <a:extLst>
                <a:ext uri="{FF2B5EF4-FFF2-40B4-BE49-F238E27FC236}">
                  <a16:creationId xmlns:a16="http://schemas.microsoft.com/office/drawing/2014/main" id="{4F634E7C-5641-D844-BC86-051090AC6C21}"/>
                </a:ext>
              </a:extLst>
            </p:cNvPr>
            <p:cNvSpPr/>
            <p:nvPr/>
          </p:nvSpPr>
          <p:spPr>
            <a:xfrm>
              <a:off x="2057038" y="1879781"/>
              <a:ext cx="61401" cy="138238"/>
            </a:xfrm>
            <a:custGeom>
              <a:avLst/>
              <a:gdLst/>
              <a:ahLst/>
              <a:cxnLst/>
              <a:rect l="l" t="t" r="r" b="b"/>
              <a:pathLst>
                <a:path w="2299" h="5176" extrusionOk="0">
                  <a:moveTo>
                    <a:pt x="2278" y="0"/>
                  </a:moveTo>
                  <a:cubicBezTo>
                    <a:pt x="2261" y="0"/>
                    <a:pt x="2208" y="46"/>
                    <a:pt x="2117" y="139"/>
                  </a:cubicBezTo>
                  <a:cubicBezTo>
                    <a:pt x="2010" y="237"/>
                    <a:pt x="1885" y="377"/>
                    <a:pt x="1733" y="559"/>
                  </a:cubicBezTo>
                  <a:cubicBezTo>
                    <a:pt x="1586" y="745"/>
                    <a:pt x="1422" y="962"/>
                    <a:pt x="1256" y="1219"/>
                  </a:cubicBezTo>
                  <a:cubicBezTo>
                    <a:pt x="1089" y="1473"/>
                    <a:pt x="941" y="1746"/>
                    <a:pt x="793" y="2035"/>
                  </a:cubicBezTo>
                  <a:cubicBezTo>
                    <a:pt x="657" y="2323"/>
                    <a:pt x="527" y="2611"/>
                    <a:pt x="425" y="2903"/>
                  </a:cubicBezTo>
                  <a:cubicBezTo>
                    <a:pt x="319" y="3195"/>
                    <a:pt x="243" y="3465"/>
                    <a:pt x="182" y="3708"/>
                  </a:cubicBezTo>
                  <a:cubicBezTo>
                    <a:pt x="121" y="3946"/>
                    <a:pt x="80" y="4147"/>
                    <a:pt x="57" y="4307"/>
                  </a:cubicBezTo>
                  <a:cubicBezTo>
                    <a:pt x="27" y="4466"/>
                    <a:pt x="20" y="4557"/>
                    <a:pt x="16" y="4576"/>
                  </a:cubicBezTo>
                  <a:cubicBezTo>
                    <a:pt x="8" y="4632"/>
                    <a:pt x="4" y="4697"/>
                    <a:pt x="4" y="4765"/>
                  </a:cubicBezTo>
                  <a:cubicBezTo>
                    <a:pt x="0" y="4837"/>
                    <a:pt x="8" y="4902"/>
                    <a:pt x="16" y="4963"/>
                  </a:cubicBezTo>
                  <a:cubicBezTo>
                    <a:pt x="23" y="5023"/>
                    <a:pt x="34" y="5077"/>
                    <a:pt x="50" y="5114"/>
                  </a:cubicBezTo>
                  <a:cubicBezTo>
                    <a:pt x="65" y="5156"/>
                    <a:pt x="84" y="5175"/>
                    <a:pt x="107" y="5175"/>
                  </a:cubicBezTo>
                  <a:cubicBezTo>
                    <a:pt x="111" y="5176"/>
                    <a:pt x="115" y="5176"/>
                    <a:pt x="118" y="5176"/>
                  </a:cubicBezTo>
                  <a:cubicBezTo>
                    <a:pt x="135" y="5176"/>
                    <a:pt x="147" y="5169"/>
                    <a:pt x="160" y="5160"/>
                  </a:cubicBezTo>
                  <a:cubicBezTo>
                    <a:pt x="175" y="5145"/>
                    <a:pt x="186" y="5129"/>
                    <a:pt x="193" y="5103"/>
                  </a:cubicBezTo>
                  <a:cubicBezTo>
                    <a:pt x="202" y="5080"/>
                    <a:pt x="209" y="5054"/>
                    <a:pt x="209" y="5019"/>
                  </a:cubicBezTo>
                  <a:cubicBezTo>
                    <a:pt x="212" y="4986"/>
                    <a:pt x="216" y="4947"/>
                    <a:pt x="221" y="4906"/>
                  </a:cubicBezTo>
                  <a:cubicBezTo>
                    <a:pt x="224" y="4856"/>
                    <a:pt x="239" y="4743"/>
                    <a:pt x="262" y="4568"/>
                  </a:cubicBezTo>
                  <a:cubicBezTo>
                    <a:pt x="289" y="4390"/>
                    <a:pt x="323" y="4174"/>
                    <a:pt x="380" y="3923"/>
                  </a:cubicBezTo>
                  <a:cubicBezTo>
                    <a:pt x="436" y="3669"/>
                    <a:pt x="516" y="3393"/>
                    <a:pt x="611" y="3089"/>
                  </a:cubicBezTo>
                  <a:cubicBezTo>
                    <a:pt x="713" y="2789"/>
                    <a:pt x="827" y="2490"/>
                    <a:pt x="963" y="2194"/>
                  </a:cubicBezTo>
                  <a:cubicBezTo>
                    <a:pt x="1100" y="1898"/>
                    <a:pt x="1245" y="1618"/>
                    <a:pt x="1404" y="1356"/>
                  </a:cubicBezTo>
                  <a:cubicBezTo>
                    <a:pt x="1555" y="1091"/>
                    <a:pt x="1707" y="867"/>
                    <a:pt x="1844" y="669"/>
                  </a:cubicBezTo>
                  <a:cubicBezTo>
                    <a:pt x="1980" y="476"/>
                    <a:pt x="2090" y="317"/>
                    <a:pt x="2178" y="199"/>
                  </a:cubicBezTo>
                  <a:cubicBezTo>
                    <a:pt x="2264" y="81"/>
                    <a:pt x="2299" y="13"/>
                    <a:pt x="2283" y="2"/>
                  </a:cubicBezTo>
                  <a:cubicBezTo>
                    <a:pt x="2282" y="1"/>
                    <a:pt x="2281" y="0"/>
                    <a:pt x="22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847;p38">
              <a:extLst>
                <a:ext uri="{FF2B5EF4-FFF2-40B4-BE49-F238E27FC236}">
                  <a16:creationId xmlns:a16="http://schemas.microsoft.com/office/drawing/2014/main" id="{DB05EAD4-33AF-E54C-9311-DCE4CA151B34}"/>
                </a:ext>
              </a:extLst>
            </p:cNvPr>
            <p:cNvSpPr/>
            <p:nvPr/>
          </p:nvSpPr>
          <p:spPr>
            <a:xfrm>
              <a:off x="1860240" y="1635312"/>
              <a:ext cx="28070" cy="46070"/>
            </a:xfrm>
            <a:custGeom>
              <a:avLst/>
              <a:gdLst/>
              <a:ahLst/>
              <a:cxnLst/>
              <a:rect l="l" t="t" r="r" b="b"/>
              <a:pathLst>
                <a:path w="1051" h="1725" extrusionOk="0">
                  <a:moveTo>
                    <a:pt x="835" y="0"/>
                  </a:moveTo>
                  <a:cubicBezTo>
                    <a:pt x="835" y="0"/>
                    <a:pt x="126" y="880"/>
                    <a:pt x="65" y="1134"/>
                  </a:cubicBezTo>
                  <a:cubicBezTo>
                    <a:pt x="0" y="1388"/>
                    <a:pt x="156" y="1647"/>
                    <a:pt x="413" y="1711"/>
                  </a:cubicBezTo>
                  <a:cubicBezTo>
                    <a:pt x="450" y="1720"/>
                    <a:pt x="487" y="1724"/>
                    <a:pt x="524" y="1724"/>
                  </a:cubicBezTo>
                  <a:cubicBezTo>
                    <a:pt x="738" y="1724"/>
                    <a:pt x="935" y="1579"/>
                    <a:pt x="986" y="1362"/>
                  </a:cubicBezTo>
                  <a:cubicBezTo>
                    <a:pt x="1051" y="1108"/>
                    <a:pt x="835" y="0"/>
                    <a:pt x="83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848;p38">
              <a:extLst>
                <a:ext uri="{FF2B5EF4-FFF2-40B4-BE49-F238E27FC236}">
                  <a16:creationId xmlns:a16="http://schemas.microsoft.com/office/drawing/2014/main" id="{B67D17E0-8432-C246-BCFE-4919B7DE9C17}"/>
                </a:ext>
              </a:extLst>
            </p:cNvPr>
            <p:cNvSpPr/>
            <p:nvPr/>
          </p:nvSpPr>
          <p:spPr>
            <a:xfrm>
              <a:off x="1889003" y="1785027"/>
              <a:ext cx="28096" cy="46044"/>
            </a:xfrm>
            <a:custGeom>
              <a:avLst/>
              <a:gdLst/>
              <a:ahLst/>
              <a:cxnLst/>
              <a:rect l="l" t="t" r="r" b="b"/>
              <a:pathLst>
                <a:path w="1052" h="1724" extrusionOk="0">
                  <a:moveTo>
                    <a:pt x="835" y="0"/>
                  </a:moveTo>
                  <a:cubicBezTo>
                    <a:pt x="835" y="0"/>
                    <a:pt x="129" y="880"/>
                    <a:pt x="65" y="1134"/>
                  </a:cubicBezTo>
                  <a:cubicBezTo>
                    <a:pt x="0" y="1388"/>
                    <a:pt x="159" y="1646"/>
                    <a:pt x="414" y="1711"/>
                  </a:cubicBezTo>
                  <a:cubicBezTo>
                    <a:pt x="451" y="1720"/>
                    <a:pt x="489" y="1724"/>
                    <a:pt x="526" y="1724"/>
                  </a:cubicBezTo>
                  <a:cubicBezTo>
                    <a:pt x="740" y="1724"/>
                    <a:pt x="935" y="1579"/>
                    <a:pt x="990" y="1362"/>
                  </a:cubicBezTo>
                  <a:cubicBezTo>
                    <a:pt x="1051" y="1107"/>
                    <a:pt x="835" y="0"/>
                    <a:pt x="83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849;p38">
              <a:extLst>
                <a:ext uri="{FF2B5EF4-FFF2-40B4-BE49-F238E27FC236}">
                  <a16:creationId xmlns:a16="http://schemas.microsoft.com/office/drawing/2014/main" id="{C105F3AB-758C-104E-9292-5D7251F9593A}"/>
                </a:ext>
              </a:extLst>
            </p:cNvPr>
            <p:cNvSpPr/>
            <p:nvPr/>
          </p:nvSpPr>
          <p:spPr>
            <a:xfrm>
              <a:off x="1914427" y="1541332"/>
              <a:ext cx="28070" cy="46097"/>
            </a:xfrm>
            <a:custGeom>
              <a:avLst/>
              <a:gdLst/>
              <a:ahLst/>
              <a:cxnLst/>
              <a:rect l="l" t="t" r="r" b="b"/>
              <a:pathLst>
                <a:path w="1051" h="1726" extrusionOk="0">
                  <a:moveTo>
                    <a:pt x="831" y="0"/>
                  </a:moveTo>
                  <a:cubicBezTo>
                    <a:pt x="831" y="0"/>
                    <a:pt x="126" y="880"/>
                    <a:pt x="61" y="1134"/>
                  </a:cubicBezTo>
                  <a:cubicBezTo>
                    <a:pt x="0" y="1392"/>
                    <a:pt x="156" y="1650"/>
                    <a:pt x="410" y="1711"/>
                  </a:cubicBezTo>
                  <a:cubicBezTo>
                    <a:pt x="449" y="1720"/>
                    <a:pt x="488" y="1725"/>
                    <a:pt x="526" y="1725"/>
                  </a:cubicBezTo>
                  <a:cubicBezTo>
                    <a:pt x="738" y="1725"/>
                    <a:pt x="932" y="1580"/>
                    <a:pt x="987" y="1362"/>
                  </a:cubicBezTo>
                  <a:cubicBezTo>
                    <a:pt x="1051" y="1107"/>
                    <a:pt x="831" y="0"/>
                    <a:pt x="83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850;p38">
              <a:extLst>
                <a:ext uri="{FF2B5EF4-FFF2-40B4-BE49-F238E27FC236}">
                  <a16:creationId xmlns:a16="http://schemas.microsoft.com/office/drawing/2014/main" id="{07ACB54F-3331-9349-B35B-D338586B3B41}"/>
                </a:ext>
              </a:extLst>
            </p:cNvPr>
            <p:cNvSpPr/>
            <p:nvPr/>
          </p:nvSpPr>
          <p:spPr>
            <a:xfrm>
              <a:off x="1821649" y="1727395"/>
              <a:ext cx="28096" cy="46097"/>
            </a:xfrm>
            <a:custGeom>
              <a:avLst/>
              <a:gdLst/>
              <a:ahLst/>
              <a:cxnLst/>
              <a:rect l="l" t="t" r="r" b="b"/>
              <a:pathLst>
                <a:path w="1052" h="1726" extrusionOk="0">
                  <a:moveTo>
                    <a:pt x="834" y="0"/>
                  </a:moveTo>
                  <a:cubicBezTo>
                    <a:pt x="834" y="0"/>
                    <a:pt x="129" y="880"/>
                    <a:pt x="64" y="1134"/>
                  </a:cubicBezTo>
                  <a:cubicBezTo>
                    <a:pt x="1" y="1392"/>
                    <a:pt x="160" y="1649"/>
                    <a:pt x="414" y="1710"/>
                  </a:cubicBezTo>
                  <a:cubicBezTo>
                    <a:pt x="453" y="1720"/>
                    <a:pt x="492" y="1725"/>
                    <a:pt x="530" y="1725"/>
                  </a:cubicBezTo>
                  <a:cubicBezTo>
                    <a:pt x="742" y="1725"/>
                    <a:pt x="935" y="1580"/>
                    <a:pt x="990" y="1362"/>
                  </a:cubicBezTo>
                  <a:cubicBezTo>
                    <a:pt x="1051" y="1108"/>
                    <a:pt x="834" y="0"/>
                    <a:pt x="834"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851;p38">
              <a:extLst>
                <a:ext uri="{FF2B5EF4-FFF2-40B4-BE49-F238E27FC236}">
                  <a16:creationId xmlns:a16="http://schemas.microsoft.com/office/drawing/2014/main" id="{F0328D90-B279-7D45-B8DD-557B02F409B5}"/>
                </a:ext>
              </a:extLst>
            </p:cNvPr>
            <p:cNvSpPr/>
            <p:nvPr/>
          </p:nvSpPr>
          <p:spPr>
            <a:xfrm>
              <a:off x="1914427" y="1681300"/>
              <a:ext cx="28070" cy="46097"/>
            </a:xfrm>
            <a:custGeom>
              <a:avLst/>
              <a:gdLst/>
              <a:ahLst/>
              <a:cxnLst/>
              <a:rect l="l" t="t" r="r" b="b"/>
              <a:pathLst>
                <a:path w="1051" h="1726" extrusionOk="0">
                  <a:moveTo>
                    <a:pt x="831" y="0"/>
                  </a:moveTo>
                  <a:cubicBezTo>
                    <a:pt x="831" y="0"/>
                    <a:pt x="126" y="881"/>
                    <a:pt x="61" y="1138"/>
                  </a:cubicBezTo>
                  <a:cubicBezTo>
                    <a:pt x="0" y="1392"/>
                    <a:pt x="156" y="1651"/>
                    <a:pt x="410" y="1711"/>
                  </a:cubicBezTo>
                  <a:cubicBezTo>
                    <a:pt x="449" y="1721"/>
                    <a:pt x="488" y="1725"/>
                    <a:pt x="526" y="1725"/>
                  </a:cubicBezTo>
                  <a:cubicBezTo>
                    <a:pt x="738" y="1725"/>
                    <a:pt x="932" y="1581"/>
                    <a:pt x="987" y="1366"/>
                  </a:cubicBezTo>
                  <a:cubicBezTo>
                    <a:pt x="1051" y="1108"/>
                    <a:pt x="831" y="0"/>
                    <a:pt x="83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852;p38">
              <a:extLst>
                <a:ext uri="{FF2B5EF4-FFF2-40B4-BE49-F238E27FC236}">
                  <a16:creationId xmlns:a16="http://schemas.microsoft.com/office/drawing/2014/main" id="{4C646383-4776-A744-BD84-135F17F576ED}"/>
                </a:ext>
              </a:extLst>
            </p:cNvPr>
            <p:cNvSpPr/>
            <p:nvPr/>
          </p:nvSpPr>
          <p:spPr>
            <a:xfrm>
              <a:off x="2074558" y="1640893"/>
              <a:ext cx="27989" cy="46097"/>
            </a:xfrm>
            <a:custGeom>
              <a:avLst/>
              <a:gdLst/>
              <a:ahLst/>
              <a:cxnLst/>
              <a:rect l="l" t="t" r="r" b="b"/>
              <a:pathLst>
                <a:path w="1048" h="1726" extrusionOk="0">
                  <a:moveTo>
                    <a:pt x="216" y="1"/>
                  </a:moveTo>
                  <a:cubicBezTo>
                    <a:pt x="216" y="1"/>
                    <a:pt x="1" y="1107"/>
                    <a:pt x="61" y="1366"/>
                  </a:cubicBezTo>
                  <a:cubicBezTo>
                    <a:pt x="115" y="1581"/>
                    <a:pt x="309" y="1726"/>
                    <a:pt x="522" y="1726"/>
                  </a:cubicBezTo>
                  <a:cubicBezTo>
                    <a:pt x="560" y="1726"/>
                    <a:pt x="599" y="1721"/>
                    <a:pt x="638" y="1711"/>
                  </a:cubicBezTo>
                  <a:cubicBezTo>
                    <a:pt x="892" y="1650"/>
                    <a:pt x="1047" y="1392"/>
                    <a:pt x="986" y="1138"/>
                  </a:cubicBezTo>
                  <a:cubicBezTo>
                    <a:pt x="922" y="880"/>
                    <a:pt x="216" y="1"/>
                    <a:pt x="216"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853;p38">
              <a:extLst>
                <a:ext uri="{FF2B5EF4-FFF2-40B4-BE49-F238E27FC236}">
                  <a16:creationId xmlns:a16="http://schemas.microsoft.com/office/drawing/2014/main" id="{40C2F3E5-3D7E-3649-A3C1-6D2294120143}"/>
                </a:ext>
              </a:extLst>
            </p:cNvPr>
            <p:cNvSpPr/>
            <p:nvPr/>
          </p:nvSpPr>
          <p:spPr>
            <a:xfrm>
              <a:off x="1992436" y="1772956"/>
              <a:ext cx="28070" cy="46097"/>
            </a:xfrm>
            <a:custGeom>
              <a:avLst/>
              <a:gdLst/>
              <a:ahLst/>
              <a:cxnLst/>
              <a:rect l="l" t="t" r="r" b="b"/>
              <a:pathLst>
                <a:path w="1051" h="1726" extrusionOk="0">
                  <a:moveTo>
                    <a:pt x="216" y="1"/>
                  </a:moveTo>
                  <a:cubicBezTo>
                    <a:pt x="216" y="1"/>
                    <a:pt x="0" y="1109"/>
                    <a:pt x="60" y="1363"/>
                  </a:cubicBezTo>
                  <a:cubicBezTo>
                    <a:pt x="115" y="1581"/>
                    <a:pt x="308" y="1726"/>
                    <a:pt x="521" y="1726"/>
                  </a:cubicBezTo>
                  <a:cubicBezTo>
                    <a:pt x="559" y="1726"/>
                    <a:pt x="598" y="1721"/>
                    <a:pt x="637" y="1711"/>
                  </a:cubicBezTo>
                  <a:cubicBezTo>
                    <a:pt x="891" y="1650"/>
                    <a:pt x="1050" y="1393"/>
                    <a:pt x="986" y="1135"/>
                  </a:cubicBezTo>
                  <a:cubicBezTo>
                    <a:pt x="921" y="881"/>
                    <a:pt x="216" y="1"/>
                    <a:pt x="216"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854;p38">
              <a:extLst>
                <a:ext uri="{FF2B5EF4-FFF2-40B4-BE49-F238E27FC236}">
                  <a16:creationId xmlns:a16="http://schemas.microsoft.com/office/drawing/2014/main" id="{D4C4DE0F-E06B-E847-8384-A914E7C1BBC4}"/>
                </a:ext>
              </a:extLst>
            </p:cNvPr>
            <p:cNvSpPr/>
            <p:nvPr/>
          </p:nvSpPr>
          <p:spPr>
            <a:xfrm>
              <a:off x="2008219" y="1564433"/>
              <a:ext cx="28096" cy="46044"/>
            </a:xfrm>
            <a:custGeom>
              <a:avLst/>
              <a:gdLst/>
              <a:ahLst/>
              <a:cxnLst/>
              <a:rect l="l" t="t" r="r" b="b"/>
              <a:pathLst>
                <a:path w="1052" h="1724" extrusionOk="0">
                  <a:moveTo>
                    <a:pt x="216" y="0"/>
                  </a:moveTo>
                  <a:cubicBezTo>
                    <a:pt x="216" y="0"/>
                    <a:pt x="1" y="1107"/>
                    <a:pt x="64" y="1362"/>
                  </a:cubicBezTo>
                  <a:cubicBezTo>
                    <a:pt x="116" y="1578"/>
                    <a:pt x="312" y="1724"/>
                    <a:pt x="528" y="1724"/>
                  </a:cubicBezTo>
                  <a:cubicBezTo>
                    <a:pt x="566" y="1724"/>
                    <a:pt x="604" y="1719"/>
                    <a:pt x="641" y="1710"/>
                  </a:cubicBezTo>
                  <a:cubicBezTo>
                    <a:pt x="895" y="1646"/>
                    <a:pt x="1051" y="1388"/>
                    <a:pt x="986" y="1134"/>
                  </a:cubicBezTo>
                  <a:cubicBezTo>
                    <a:pt x="925" y="876"/>
                    <a:pt x="216" y="0"/>
                    <a:pt x="21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855;p38">
              <a:extLst>
                <a:ext uri="{FF2B5EF4-FFF2-40B4-BE49-F238E27FC236}">
                  <a16:creationId xmlns:a16="http://schemas.microsoft.com/office/drawing/2014/main" id="{4E197855-0790-BB40-85E8-5F4BD264DE68}"/>
                </a:ext>
              </a:extLst>
            </p:cNvPr>
            <p:cNvSpPr/>
            <p:nvPr/>
          </p:nvSpPr>
          <p:spPr>
            <a:xfrm>
              <a:off x="2103935" y="1738932"/>
              <a:ext cx="28070" cy="46097"/>
            </a:xfrm>
            <a:custGeom>
              <a:avLst/>
              <a:gdLst/>
              <a:ahLst/>
              <a:cxnLst/>
              <a:rect l="l" t="t" r="r" b="b"/>
              <a:pathLst>
                <a:path w="1051" h="1726" extrusionOk="0">
                  <a:moveTo>
                    <a:pt x="217" y="1"/>
                  </a:moveTo>
                  <a:cubicBezTo>
                    <a:pt x="217" y="1"/>
                    <a:pt x="0" y="1108"/>
                    <a:pt x="65" y="1362"/>
                  </a:cubicBezTo>
                  <a:cubicBezTo>
                    <a:pt x="116" y="1580"/>
                    <a:pt x="309" y="1725"/>
                    <a:pt x="521" y="1725"/>
                  </a:cubicBezTo>
                  <a:cubicBezTo>
                    <a:pt x="560" y="1725"/>
                    <a:pt x="599" y="1721"/>
                    <a:pt x="637" y="1711"/>
                  </a:cubicBezTo>
                  <a:cubicBezTo>
                    <a:pt x="895" y="1646"/>
                    <a:pt x="1051" y="1392"/>
                    <a:pt x="986" y="1135"/>
                  </a:cubicBezTo>
                  <a:cubicBezTo>
                    <a:pt x="926" y="881"/>
                    <a:pt x="217" y="1"/>
                    <a:pt x="217"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856;p38">
              <a:extLst>
                <a:ext uri="{FF2B5EF4-FFF2-40B4-BE49-F238E27FC236}">
                  <a16:creationId xmlns:a16="http://schemas.microsoft.com/office/drawing/2014/main" id="{E1CC6AA2-CD55-BD4B-8025-87599D9096B9}"/>
                </a:ext>
              </a:extLst>
            </p:cNvPr>
            <p:cNvSpPr/>
            <p:nvPr/>
          </p:nvSpPr>
          <p:spPr>
            <a:xfrm>
              <a:off x="2008219" y="1686962"/>
              <a:ext cx="28096" cy="46097"/>
            </a:xfrm>
            <a:custGeom>
              <a:avLst/>
              <a:gdLst/>
              <a:ahLst/>
              <a:cxnLst/>
              <a:rect l="l" t="t" r="r" b="b"/>
              <a:pathLst>
                <a:path w="1052" h="1726" extrusionOk="0">
                  <a:moveTo>
                    <a:pt x="216" y="0"/>
                  </a:moveTo>
                  <a:cubicBezTo>
                    <a:pt x="216" y="0"/>
                    <a:pt x="1" y="1108"/>
                    <a:pt x="64" y="1362"/>
                  </a:cubicBezTo>
                  <a:cubicBezTo>
                    <a:pt x="116" y="1581"/>
                    <a:pt x="309" y="1726"/>
                    <a:pt x="524" y="1726"/>
                  </a:cubicBezTo>
                  <a:cubicBezTo>
                    <a:pt x="563" y="1726"/>
                    <a:pt x="602" y="1721"/>
                    <a:pt x="641" y="1712"/>
                  </a:cubicBezTo>
                  <a:cubicBezTo>
                    <a:pt x="895" y="1651"/>
                    <a:pt x="1051" y="1393"/>
                    <a:pt x="986" y="1135"/>
                  </a:cubicBezTo>
                  <a:cubicBezTo>
                    <a:pt x="925" y="881"/>
                    <a:pt x="216" y="0"/>
                    <a:pt x="21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857;p38">
            <a:extLst>
              <a:ext uri="{FF2B5EF4-FFF2-40B4-BE49-F238E27FC236}">
                <a16:creationId xmlns:a16="http://schemas.microsoft.com/office/drawing/2014/main" id="{8397AFCE-CD2D-0944-8914-C0C60332274F}"/>
              </a:ext>
            </a:extLst>
          </p:cNvPr>
          <p:cNvGrpSpPr/>
          <p:nvPr/>
        </p:nvGrpSpPr>
        <p:grpSpPr>
          <a:xfrm>
            <a:off x="4177422" y="1564987"/>
            <a:ext cx="1025474" cy="1008788"/>
            <a:chOff x="4214509" y="1419312"/>
            <a:chExt cx="714000" cy="714000"/>
          </a:xfrm>
        </p:grpSpPr>
        <p:sp>
          <p:nvSpPr>
            <p:cNvPr id="392" name="Google Shape;858;p38">
              <a:extLst>
                <a:ext uri="{FF2B5EF4-FFF2-40B4-BE49-F238E27FC236}">
                  <a16:creationId xmlns:a16="http://schemas.microsoft.com/office/drawing/2014/main" id="{2BE5FF46-7E14-E048-ACE6-F1D4929C663D}"/>
                </a:ext>
              </a:extLst>
            </p:cNvPr>
            <p:cNvSpPr/>
            <p:nvPr/>
          </p:nvSpPr>
          <p:spPr>
            <a:xfrm>
              <a:off x="4214509" y="1419312"/>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859;p38">
              <a:extLst>
                <a:ext uri="{FF2B5EF4-FFF2-40B4-BE49-F238E27FC236}">
                  <a16:creationId xmlns:a16="http://schemas.microsoft.com/office/drawing/2014/main" id="{2B85FDB3-1D13-4543-B6AB-735D0A3384ED}"/>
                </a:ext>
              </a:extLst>
            </p:cNvPr>
            <p:cNvGrpSpPr/>
            <p:nvPr/>
          </p:nvGrpSpPr>
          <p:grpSpPr>
            <a:xfrm>
              <a:off x="4299735" y="1516277"/>
              <a:ext cx="543551" cy="510226"/>
              <a:chOff x="4299735" y="1516277"/>
              <a:chExt cx="543551" cy="510226"/>
            </a:xfrm>
          </p:grpSpPr>
          <p:sp>
            <p:nvSpPr>
              <p:cNvPr id="394" name="Google Shape;860;p38">
                <a:extLst>
                  <a:ext uri="{FF2B5EF4-FFF2-40B4-BE49-F238E27FC236}">
                    <a16:creationId xmlns:a16="http://schemas.microsoft.com/office/drawing/2014/main" id="{1B8EECB2-2BD1-114D-B9C6-CF8B2E3D1271}"/>
                  </a:ext>
                </a:extLst>
              </p:cNvPr>
              <p:cNvSpPr/>
              <p:nvPr/>
            </p:nvSpPr>
            <p:spPr>
              <a:xfrm>
                <a:off x="4482754" y="1672456"/>
                <a:ext cx="254362" cy="341909"/>
              </a:xfrm>
              <a:custGeom>
                <a:avLst/>
                <a:gdLst/>
                <a:ahLst/>
                <a:cxnLst/>
                <a:rect l="l" t="t" r="r" b="b"/>
                <a:pathLst>
                  <a:path w="9524" h="12802" extrusionOk="0">
                    <a:moveTo>
                      <a:pt x="2538" y="1"/>
                    </a:moveTo>
                    <a:cubicBezTo>
                      <a:pt x="1138" y="1"/>
                      <a:pt x="0" y="1135"/>
                      <a:pt x="0" y="2535"/>
                    </a:cubicBezTo>
                    <a:lnTo>
                      <a:pt x="0" y="12331"/>
                    </a:lnTo>
                    <a:cubicBezTo>
                      <a:pt x="0" y="12589"/>
                      <a:pt x="213" y="12801"/>
                      <a:pt x="475" y="12801"/>
                    </a:cubicBezTo>
                    <a:lnTo>
                      <a:pt x="9053" y="12801"/>
                    </a:lnTo>
                    <a:cubicBezTo>
                      <a:pt x="9316" y="12801"/>
                      <a:pt x="9524" y="12589"/>
                      <a:pt x="9524" y="12331"/>
                    </a:cubicBezTo>
                    <a:lnTo>
                      <a:pt x="9524" y="2535"/>
                    </a:lnTo>
                    <a:cubicBezTo>
                      <a:pt x="9524" y="1135"/>
                      <a:pt x="8390" y="1"/>
                      <a:pt x="6991" y="1"/>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861;p38">
                <a:extLst>
                  <a:ext uri="{FF2B5EF4-FFF2-40B4-BE49-F238E27FC236}">
                    <a16:creationId xmlns:a16="http://schemas.microsoft.com/office/drawing/2014/main" id="{58580C8E-F309-384A-8884-351BD7427C5E}"/>
                  </a:ext>
                </a:extLst>
              </p:cNvPr>
              <p:cNvSpPr/>
              <p:nvPr/>
            </p:nvSpPr>
            <p:spPr>
              <a:xfrm>
                <a:off x="4482754" y="1763605"/>
                <a:ext cx="254362" cy="194644"/>
              </a:xfrm>
              <a:custGeom>
                <a:avLst/>
                <a:gdLst/>
                <a:ahLst/>
                <a:cxnLst/>
                <a:rect l="l" t="t" r="r" b="b"/>
                <a:pathLst>
                  <a:path w="9524" h="7288" extrusionOk="0">
                    <a:moveTo>
                      <a:pt x="0" y="1"/>
                    </a:moveTo>
                    <a:lnTo>
                      <a:pt x="0" y="7287"/>
                    </a:lnTo>
                    <a:lnTo>
                      <a:pt x="9524" y="7287"/>
                    </a:lnTo>
                    <a:lnTo>
                      <a:pt x="9524" y="1"/>
                    </a:ln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862;p38">
                <a:extLst>
                  <a:ext uri="{FF2B5EF4-FFF2-40B4-BE49-F238E27FC236}">
                    <a16:creationId xmlns:a16="http://schemas.microsoft.com/office/drawing/2014/main" id="{8109BE05-FD3D-9B44-BA1A-1A7F2E1A1BAB}"/>
                  </a:ext>
                </a:extLst>
              </p:cNvPr>
              <p:cNvSpPr/>
              <p:nvPr/>
            </p:nvSpPr>
            <p:spPr>
              <a:xfrm>
                <a:off x="4557212" y="1807697"/>
                <a:ext cx="102824" cy="102824"/>
              </a:xfrm>
              <a:custGeom>
                <a:avLst/>
                <a:gdLst/>
                <a:ahLst/>
                <a:cxnLst/>
                <a:rect l="l" t="t" r="r" b="b"/>
                <a:pathLst>
                  <a:path w="3850" h="3850" extrusionOk="0">
                    <a:moveTo>
                      <a:pt x="1923" y="0"/>
                    </a:moveTo>
                    <a:cubicBezTo>
                      <a:pt x="861" y="0"/>
                      <a:pt x="0" y="861"/>
                      <a:pt x="0" y="1923"/>
                    </a:cubicBezTo>
                    <a:cubicBezTo>
                      <a:pt x="0" y="2988"/>
                      <a:pt x="861" y="3850"/>
                      <a:pt x="1923" y="3850"/>
                    </a:cubicBezTo>
                    <a:cubicBezTo>
                      <a:pt x="2985" y="3850"/>
                      <a:pt x="3850" y="2988"/>
                      <a:pt x="3850" y="1923"/>
                    </a:cubicBezTo>
                    <a:cubicBezTo>
                      <a:pt x="3850" y="861"/>
                      <a:pt x="2985" y="0"/>
                      <a:pt x="1923"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863;p38">
                <a:extLst>
                  <a:ext uri="{FF2B5EF4-FFF2-40B4-BE49-F238E27FC236}">
                    <a16:creationId xmlns:a16="http://schemas.microsoft.com/office/drawing/2014/main" id="{32B5A06D-AA5B-AB4A-8FE5-65913F079477}"/>
                  </a:ext>
                </a:extLst>
              </p:cNvPr>
              <p:cNvSpPr/>
              <p:nvPr/>
            </p:nvSpPr>
            <p:spPr>
              <a:xfrm>
                <a:off x="4555396" y="1805855"/>
                <a:ext cx="106456" cy="106483"/>
              </a:xfrm>
              <a:custGeom>
                <a:avLst/>
                <a:gdLst/>
                <a:ahLst/>
                <a:cxnLst/>
                <a:rect l="l" t="t" r="r" b="b"/>
                <a:pathLst>
                  <a:path w="3986" h="3987" extrusionOk="0">
                    <a:moveTo>
                      <a:pt x="1991" y="137"/>
                    </a:moveTo>
                    <a:cubicBezTo>
                      <a:pt x="3015" y="137"/>
                      <a:pt x="3849" y="972"/>
                      <a:pt x="3849" y="1992"/>
                    </a:cubicBezTo>
                    <a:cubicBezTo>
                      <a:pt x="3849" y="3016"/>
                      <a:pt x="3015" y="3850"/>
                      <a:pt x="1991" y="3850"/>
                    </a:cubicBezTo>
                    <a:cubicBezTo>
                      <a:pt x="971" y="3850"/>
                      <a:pt x="137" y="3016"/>
                      <a:pt x="137" y="1992"/>
                    </a:cubicBezTo>
                    <a:cubicBezTo>
                      <a:pt x="137" y="972"/>
                      <a:pt x="971" y="137"/>
                      <a:pt x="1991" y="137"/>
                    </a:cubicBezTo>
                    <a:close/>
                    <a:moveTo>
                      <a:pt x="1991" y="1"/>
                    </a:moveTo>
                    <a:cubicBezTo>
                      <a:pt x="895" y="1"/>
                      <a:pt x="0" y="896"/>
                      <a:pt x="0" y="1992"/>
                    </a:cubicBezTo>
                    <a:cubicBezTo>
                      <a:pt x="0" y="3092"/>
                      <a:pt x="895" y="3987"/>
                      <a:pt x="1991" y="3987"/>
                    </a:cubicBezTo>
                    <a:cubicBezTo>
                      <a:pt x="3091" y="3987"/>
                      <a:pt x="3986" y="3092"/>
                      <a:pt x="3986" y="1992"/>
                    </a:cubicBezTo>
                    <a:cubicBezTo>
                      <a:pt x="3986" y="896"/>
                      <a:pt x="3091" y="1"/>
                      <a:pt x="1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864;p38">
                <a:extLst>
                  <a:ext uri="{FF2B5EF4-FFF2-40B4-BE49-F238E27FC236}">
                    <a16:creationId xmlns:a16="http://schemas.microsoft.com/office/drawing/2014/main" id="{6E42B69D-79F0-8144-BFBA-52CE622B1A0F}"/>
                  </a:ext>
                </a:extLst>
              </p:cNvPr>
              <p:cNvSpPr/>
              <p:nvPr/>
            </p:nvSpPr>
            <p:spPr>
              <a:xfrm>
                <a:off x="4578149" y="1828635"/>
                <a:ext cx="60947" cy="60920"/>
              </a:xfrm>
              <a:custGeom>
                <a:avLst/>
                <a:gdLst/>
                <a:ahLst/>
                <a:cxnLst/>
                <a:rect l="l" t="t" r="r" b="b"/>
                <a:pathLst>
                  <a:path w="2282" h="2281" extrusionOk="0">
                    <a:moveTo>
                      <a:pt x="843" y="1"/>
                    </a:moveTo>
                    <a:lnTo>
                      <a:pt x="843" y="843"/>
                    </a:lnTo>
                    <a:lnTo>
                      <a:pt x="1" y="843"/>
                    </a:lnTo>
                    <a:lnTo>
                      <a:pt x="1" y="1439"/>
                    </a:lnTo>
                    <a:lnTo>
                      <a:pt x="843" y="1439"/>
                    </a:lnTo>
                    <a:lnTo>
                      <a:pt x="843" y="2281"/>
                    </a:lnTo>
                    <a:lnTo>
                      <a:pt x="1435" y="2281"/>
                    </a:lnTo>
                    <a:lnTo>
                      <a:pt x="1435" y="1439"/>
                    </a:lnTo>
                    <a:lnTo>
                      <a:pt x="2281" y="1439"/>
                    </a:lnTo>
                    <a:lnTo>
                      <a:pt x="2281" y="843"/>
                    </a:lnTo>
                    <a:lnTo>
                      <a:pt x="1435" y="843"/>
                    </a:lnTo>
                    <a:lnTo>
                      <a:pt x="14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865;p38">
                <a:extLst>
                  <a:ext uri="{FF2B5EF4-FFF2-40B4-BE49-F238E27FC236}">
                    <a16:creationId xmlns:a16="http://schemas.microsoft.com/office/drawing/2014/main" id="{90D074E2-6F79-1241-BA74-420490BCDE3D}"/>
                  </a:ext>
                </a:extLst>
              </p:cNvPr>
              <p:cNvSpPr/>
              <p:nvPr/>
            </p:nvSpPr>
            <p:spPr>
              <a:xfrm>
                <a:off x="4572301" y="1636403"/>
                <a:ext cx="75395" cy="36082"/>
              </a:xfrm>
              <a:custGeom>
                <a:avLst/>
                <a:gdLst/>
                <a:ahLst/>
                <a:cxnLst/>
                <a:rect l="l" t="t" r="r" b="b"/>
                <a:pathLst>
                  <a:path w="2823" h="1351" extrusionOk="0">
                    <a:moveTo>
                      <a:pt x="12" y="1"/>
                    </a:moveTo>
                    <a:cubicBezTo>
                      <a:pt x="4" y="1"/>
                      <a:pt x="1" y="4"/>
                      <a:pt x="1" y="13"/>
                    </a:cubicBezTo>
                    <a:lnTo>
                      <a:pt x="1" y="1351"/>
                    </a:lnTo>
                    <a:lnTo>
                      <a:pt x="2822" y="1351"/>
                    </a:lnTo>
                    <a:lnTo>
                      <a:pt x="2822" y="13"/>
                    </a:lnTo>
                    <a:cubicBezTo>
                      <a:pt x="2822" y="4"/>
                      <a:pt x="2819" y="1"/>
                      <a:pt x="2810" y="1"/>
                    </a:cubicBezTo>
                    <a:close/>
                  </a:path>
                </a:pathLst>
              </a:custGeom>
              <a:solidFill>
                <a:srgbClr val="122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866;p38">
                <a:extLst>
                  <a:ext uri="{FF2B5EF4-FFF2-40B4-BE49-F238E27FC236}">
                    <a16:creationId xmlns:a16="http://schemas.microsoft.com/office/drawing/2014/main" id="{31B25EDA-B313-034A-84B2-B65A9359FC84}"/>
                  </a:ext>
                </a:extLst>
              </p:cNvPr>
              <p:cNvSpPr/>
              <p:nvPr/>
            </p:nvSpPr>
            <p:spPr>
              <a:xfrm>
                <a:off x="4599328" y="1574524"/>
                <a:ext cx="21313" cy="70241"/>
              </a:xfrm>
              <a:custGeom>
                <a:avLst/>
                <a:gdLst/>
                <a:ahLst/>
                <a:cxnLst/>
                <a:rect l="l" t="t" r="r" b="b"/>
                <a:pathLst>
                  <a:path w="798" h="2630" extrusionOk="0">
                    <a:moveTo>
                      <a:pt x="1" y="0"/>
                    </a:moveTo>
                    <a:lnTo>
                      <a:pt x="1" y="2629"/>
                    </a:lnTo>
                    <a:lnTo>
                      <a:pt x="797" y="2629"/>
                    </a:lnTo>
                    <a:lnTo>
                      <a:pt x="797" y="0"/>
                    </a:lnTo>
                    <a:close/>
                  </a:path>
                </a:pathLst>
              </a:custGeom>
              <a:solidFill>
                <a:srgbClr val="122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867;p38">
                <a:extLst>
                  <a:ext uri="{FF2B5EF4-FFF2-40B4-BE49-F238E27FC236}">
                    <a16:creationId xmlns:a16="http://schemas.microsoft.com/office/drawing/2014/main" id="{BA4833FC-C16E-A247-9FFE-66E900C768A0}"/>
                  </a:ext>
                </a:extLst>
              </p:cNvPr>
              <p:cNvSpPr/>
              <p:nvPr/>
            </p:nvSpPr>
            <p:spPr>
              <a:xfrm>
                <a:off x="4512051" y="1559034"/>
                <a:ext cx="169566" cy="46498"/>
              </a:xfrm>
              <a:custGeom>
                <a:avLst/>
                <a:gdLst/>
                <a:ahLst/>
                <a:cxnLst/>
                <a:rect l="l" t="t" r="r" b="b"/>
                <a:pathLst>
                  <a:path w="6349" h="1741" extrusionOk="0">
                    <a:moveTo>
                      <a:pt x="1971" y="0"/>
                    </a:moveTo>
                    <a:cubicBezTo>
                      <a:pt x="1247" y="0"/>
                      <a:pt x="583" y="404"/>
                      <a:pt x="254" y="1055"/>
                    </a:cubicBezTo>
                    <a:lnTo>
                      <a:pt x="0" y="1559"/>
                    </a:lnTo>
                    <a:lnTo>
                      <a:pt x="724" y="1741"/>
                    </a:lnTo>
                    <a:cubicBezTo>
                      <a:pt x="1086" y="1226"/>
                      <a:pt x="1672" y="926"/>
                      <a:pt x="2294" y="926"/>
                    </a:cubicBezTo>
                    <a:cubicBezTo>
                      <a:pt x="2363" y="926"/>
                      <a:pt x="2433" y="930"/>
                      <a:pt x="2503" y="937"/>
                    </a:cubicBezTo>
                    <a:lnTo>
                      <a:pt x="4782" y="1184"/>
                    </a:lnTo>
                    <a:cubicBezTo>
                      <a:pt x="4837" y="1189"/>
                      <a:pt x="4891" y="1192"/>
                      <a:pt x="4945" y="1192"/>
                    </a:cubicBezTo>
                    <a:cubicBezTo>
                      <a:pt x="5434" y="1192"/>
                      <a:pt x="5899" y="965"/>
                      <a:pt x="6197" y="569"/>
                    </a:cubicBezTo>
                    <a:cubicBezTo>
                      <a:pt x="6349" y="368"/>
                      <a:pt x="6208" y="83"/>
                      <a:pt x="5958" y="80"/>
                    </a:cubicBezTo>
                    <a:lnTo>
                      <a:pt x="2003" y="1"/>
                    </a:lnTo>
                    <a:cubicBezTo>
                      <a:pt x="1992" y="0"/>
                      <a:pt x="1982" y="0"/>
                      <a:pt x="1971" y="0"/>
                    </a:cubicBezTo>
                    <a:close/>
                  </a:path>
                </a:pathLst>
              </a:custGeom>
              <a:solidFill>
                <a:srgbClr val="122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868;p38">
                <a:extLst>
                  <a:ext uri="{FF2B5EF4-FFF2-40B4-BE49-F238E27FC236}">
                    <a16:creationId xmlns:a16="http://schemas.microsoft.com/office/drawing/2014/main" id="{299D28BD-1619-1448-B489-882A734D4FE1}"/>
                  </a:ext>
                </a:extLst>
              </p:cNvPr>
              <p:cNvSpPr/>
              <p:nvPr/>
            </p:nvSpPr>
            <p:spPr>
              <a:xfrm>
                <a:off x="4299735" y="2014325"/>
                <a:ext cx="543551" cy="12179"/>
              </a:xfrm>
              <a:custGeom>
                <a:avLst/>
                <a:gdLst/>
                <a:ahLst/>
                <a:cxnLst/>
                <a:rect l="l" t="t" r="r" b="b"/>
                <a:pathLst>
                  <a:path w="20352" h="456" extrusionOk="0">
                    <a:moveTo>
                      <a:pt x="228" y="0"/>
                    </a:moveTo>
                    <a:cubicBezTo>
                      <a:pt x="103" y="0"/>
                      <a:pt x="0" y="102"/>
                      <a:pt x="0" y="228"/>
                    </a:cubicBezTo>
                    <a:cubicBezTo>
                      <a:pt x="0" y="352"/>
                      <a:pt x="103" y="455"/>
                      <a:pt x="228" y="455"/>
                    </a:cubicBezTo>
                    <a:lnTo>
                      <a:pt x="20124" y="455"/>
                    </a:lnTo>
                    <a:cubicBezTo>
                      <a:pt x="20249" y="455"/>
                      <a:pt x="20352" y="352"/>
                      <a:pt x="20352" y="228"/>
                    </a:cubicBezTo>
                    <a:cubicBezTo>
                      <a:pt x="20352" y="102"/>
                      <a:pt x="20249" y="0"/>
                      <a:pt x="20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869;p38">
                <a:extLst>
                  <a:ext uri="{FF2B5EF4-FFF2-40B4-BE49-F238E27FC236}">
                    <a16:creationId xmlns:a16="http://schemas.microsoft.com/office/drawing/2014/main" id="{02129A76-9845-5D45-AF39-11A8727642A9}"/>
                  </a:ext>
                </a:extLst>
              </p:cNvPr>
              <p:cNvSpPr/>
              <p:nvPr/>
            </p:nvSpPr>
            <p:spPr>
              <a:xfrm>
                <a:off x="4330714" y="1654536"/>
                <a:ext cx="74087" cy="74087"/>
              </a:xfrm>
              <a:custGeom>
                <a:avLst/>
                <a:gdLst/>
                <a:ahLst/>
                <a:cxnLst/>
                <a:rect l="l" t="t" r="r" b="b"/>
                <a:pathLst>
                  <a:path w="2774" h="2774" extrusionOk="0">
                    <a:moveTo>
                      <a:pt x="1385" y="1"/>
                    </a:moveTo>
                    <a:cubicBezTo>
                      <a:pt x="623" y="1"/>
                      <a:pt x="1" y="623"/>
                      <a:pt x="1" y="1385"/>
                    </a:cubicBezTo>
                    <a:cubicBezTo>
                      <a:pt x="1" y="2151"/>
                      <a:pt x="623" y="2773"/>
                      <a:pt x="1385" y="2773"/>
                    </a:cubicBezTo>
                    <a:cubicBezTo>
                      <a:pt x="1529" y="2773"/>
                      <a:pt x="1666" y="2751"/>
                      <a:pt x="1791" y="2712"/>
                    </a:cubicBezTo>
                    <a:cubicBezTo>
                      <a:pt x="1730" y="2610"/>
                      <a:pt x="1697" y="2492"/>
                      <a:pt x="1697" y="2367"/>
                    </a:cubicBezTo>
                    <a:cubicBezTo>
                      <a:pt x="1697" y="2000"/>
                      <a:pt x="1996" y="1700"/>
                      <a:pt x="2364" y="1700"/>
                    </a:cubicBezTo>
                    <a:cubicBezTo>
                      <a:pt x="2493" y="1700"/>
                      <a:pt x="2610" y="1734"/>
                      <a:pt x="2709" y="1795"/>
                    </a:cubicBezTo>
                    <a:cubicBezTo>
                      <a:pt x="2751" y="1666"/>
                      <a:pt x="2773" y="1529"/>
                      <a:pt x="2773" y="1385"/>
                    </a:cubicBezTo>
                    <a:cubicBezTo>
                      <a:pt x="2773" y="623"/>
                      <a:pt x="2152"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870;p38">
                <a:extLst>
                  <a:ext uri="{FF2B5EF4-FFF2-40B4-BE49-F238E27FC236}">
                    <a16:creationId xmlns:a16="http://schemas.microsoft.com/office/drawing/2014/main" id="{9D92181B-78FA-6049-B59C-1271AA3CA9C3}"/>
                  </a:ext>
                </a:extLst>
              </p:cNvPr>
              <p:cNvSpPr/>
              <p:nvPr/>
            </p:nvSpPr>
            <p:spPr>
              <a:xfrm>
                <a:off x="4378545" y="1702448"/>
                <a:ext cx="33117" cy="33144"/>
              </a:xfrm>
              <a:custGeom>
                <a:avLst/>
                <a:gdLst/>
                <a:ahLst/>
                <a:cxnLst/>
                <a:rect l="l" t="t" r="r" b="b"/>
                <a:pathLst>
                  <a:path w="1240" h="1241" extrusionOk="0">
                    <a:moveTo>
                      <a:pt x="918" y="1"/>
                    </a:moveTo>
                    <a:cubicBezTo>
                      <a:pt x="785" y="441"/>
                      <a:pt x="440" y="782"/>
                      <a:pt x="0" y="918"/>
                    </a:cubicBezTo>
                    <a:cubicBezTo>
                      <a:pt x="118" y="1112"/>
                      <a:pt x="330" y="1241"/>
                      <a:pt x="573" y="1241"/>
                    </a:cubicBezTo>
                    <a:cubicBezTo>
                      <a:pt x="940" y="1241"/>
                      <a:pt x="1240" y="941"/>
                      <a:pt x="1240" y="573"/>
                    </a:cubicBezTo>
                    <a:cubicBezTo>
                      <a:pt x="1240" y="330"/>
                      <a:pt x="1112" y="118"/>
                      <a:pt x="9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871;p38">
                <a:extLst>
                  <a:ext uri="{FF2B5EF4-FFF2-40B4-BE49-F238E27FC236}">
                    <a16:creationId xmlns:a16="http://schemas.microsoft.com/office/drawing/2014/main" id="{7A35EE9B-326F-EC4C-9A01-CE1FAFC4EDAB}"/>
                  </a:ext>
                </a:extLst>
              </p:cNvPr>
              <p:cNvSpPr/>
              <p:nvPr/>
            </p:nvSpPr>
            <p:spPr>
              <a:xfrm>
                <a:off x="4376008" y="1699937"/>
                <a:ext cx="27055" cy="27055"/>
              </a:xfrm>
              <a:custGeom>
                <a:avLst/>
                <a:gdLst/>
                <a:ahLst/>
                <a:cxnLst/>
                <a:rect l="l" t="t" r="r" b="b"/>
                <a:pathLst>
                  <a:path w="1013" h="1013" extrusionOk="0">
                    <a:moveTo>
                      <a:pt x="668" y="0"/>
                    </a:moveTo>
                    <a:cubicBezTo>
                      <a:pt x="300" y="0"/>
                      <a:pt x="1" y="300"/>
                      <a:pt x="1" y="667"/>
                    </a:cubicBezTo>
                    <a:cubicBezTo>
                      <a:pt x="1" y="792"/>
                      <a:pt x="34" y="910"/>
                      <a:pt x="95" y="1012"/>
                    </a:cubicBezTo>
                    <a:cubicBezTo>
                      <a:pt x="535" y="876"/>
                      <a:pt x="880" y="535"/>
                      <a:pt x="1013" y="95"/>
                    </a:cubicBezTo>
                    <a:cubicBezTo>
                      <a:pt x="914" y="34"/>
                      <a:pt x="797"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872;p38">
                <a:extLst>
                  <a:ext uri="{FF2B5EF4-FFF2-40B4-BE49-F238E27FC236}">
                    <a16:creationId xmlns:a16="http://schemas.microsoft.com/office/drawing/2014/main" id="{BC0811D2-F152-C240-A48A-C53CCD6CCB85}"/>
                  </a:ext>
                </a:extLst>
              </p:cNvPr>
              <p:cNvSpPr/>
              <p:nvPr/>
            </p:nvSpPr>
            <p:spPr>
              <a:xfrm>
                <a:off x="4738816" y="1589319"/>
                <a:ext cx="74461" cy="74060"/>
              </a:xfrm>
              <a:custGeom>
                <a:avLst/>
                <a:gdLst/>
                <a:ahLst/>
                <a:cxnLst/>
                <a:rect l="l" t="t" r="r" b="b"/>
                <a:pathLst>
                  <a:path w="2788" h="2773" extrusionOk="0">
                    <a:moveTo>
                      <a:pt x="1400" y="1"/>
                    </a:moveTo>
                    <a:cubicBezTo>
                      <a:pt x="649" y="1"/>
                      <a:pt x="31" y="603"/>
                      <a:pt x="15" y="1358"/>
                    </a:cubicBezTo>
                    <a:cubicBezTo>
                      <a:pt x="1" y="2124"/>
                      <a:pt x="607" y="2758"/>
                      <a:pt x="1370" y="2772"/>
                    </a:cubicBezTo>
                    <a:lnTo>
                      <a:pt x="1400" y="2772"/>
                    </a:lnTo>
                    <a:cubicBezTo>
                      <a:pt x="2151" y="2772"/>
                      <a:pt x="2769" y="2170"/>
                      <a:pt x="2784" y="1415"/>
                    </a:cubicBezTo>
                    <a:cubicBezTo>
                      <a:pt x="2788" y="1275"/>
                      <a:pt x="2769" y="1138"/>
                      <a:pt x="2731" y="1009"/>
                    </a:cubicBezTo>
                    <a:cubicBezTo>
                      <a:pt x="2637" y="1066"/>
                      <a:pt x="2523" y="1097"/>
                      <a:pt x="2401" y="1097"/>
                    </a:cubicBezTo>
                    <a:lnTo>
                      <a:pt x="2386" y="1097"/>
                    </a:lnTo>
                    <a:cubicBezTo>
                      <a:pt x="2018" y="1088"/>
                      <a:pt x="1726" y="785"/>
                      <a:pt x="1734" y="418"/>
                    </a:cubicBezTo>
                    <a:cubicBezTo>
                      <a:pt x="1737" y="288"/>
                      <a:pt x="1776" y="171"/>
                      <a:pt x="1836" y="73"/>
                    </a:cubicBezTo>
                    <a:cubicBezTo>
                      <a:pt x="1711" y="31"/>
                      <a:pt x="1571" y="4"/>
                      <a:pt x="1431" y="4"/>
                    </a:cubicBezTo>
                    <a:cubicBezTo>
                      <a:pt x="1419" y="4"/>
                      <a:pt x="1408" y="1"/>
                      <a:pt x="1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873;p38">
                <a:extLst>
                  <a:ext uri="{FF2B5EF4-FFF2-40B4-BE49-F238E27FC236}">
                    <a16:creationId xmlns:a16="http://schemas.microsoft.com/office/drawing/2014/main" id="{73A7B162-4A54-E74F-AE80-50BDDA1537BE}"/>
                  </a:ext>
                </a:extLst>
              </p:cNvPr>
              <p:cNvSpPr/>
              <p:nvPr/>
            </p:nvSpPr>
            <p:spPr>
              <a:xfrm>
                <a:off x="4787822" y="1582936"/>
                <a:ext cx="33171" cy="33358"/>
              </a:xfrm>
              <a:custGeom>
                <a:avLst/>
                <a:gdLst/>
                <a:ahLst/>
                <a:cxnLst/>
                <a:rect l="l" t="t" r="r" b="b"/>
                <a:pathLst>
                  <a:path w="1242" h="1249" extrusionOk="0">
                    <a:moveTo>
                      <a:pt x="566" y="0"/>
                    </a:moveTo>
                    <a:cubicBezTo>
                      <a:pt x="331" y="0"/>
                      <a:pt x="123" y="126"/>
                      <a:pt x="1" y="312"/>
                    </a:cubicBezTo>
                    <a:cubicBezTo>
                      <a:pt x="438" y="455"/>
                      <a:pt x="774" y="809"/>
                      <a:pt x="896" y="1248"/>
                    </a:cubicBezTo>
                    <a:cubicBezTo>
                      <a:pt x="1093" y="1134"/>
                      <a:pt x="1229" y="926"/>
                      <a:pt x="1234" y="683"/>
                    </a:cubicBezTo>
                    <a:cubicBezTo>
                      <a:pt x="1241" y="315"/>
                      <a:pt x="949" y="12"/>
                      <a:pt x="581" y="4"/>
                    </a:cubicBezTo>
                    <a:cubicBezTo>
                      <a:pt x="574" y="0"/>
                      <a:pt x="569" y="0"/>
                      <a:pt x="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874;p38">
                <a:extLst>
                  <a:ext uri="{FF2B5EF4-FFF2-40B4-BE49-F238E27FC236}">
                    <a16:creationId xmlns:a16="http://schemas.microsoft.com/office/drawing/2014/main" id="{0EECD068-EB15-EA46-B0A8-0F0E98509520}"/>
                  </a:ext>
                </a:extLst>
              </p:cNvPr>
              <p:cNvSpPr/>
              <p:nvPr/>
            </p:nvSpPr>
            <p:spPr>
              <a:xfrm>
                <a:off x="4784911" y="1591242"/>
                <a:ext cx="26868" cy="27375"/>
              </a:xfrm>
              <a:custGeom>
                <a:avLst/>
                <a:gdLst/>
                <a:ahLst/>
                <a:cxnLst/>
                <a:rect l="l" t="t" r="r" b="b"/>
                <a:pathLst>
                  <a:path w="1006" h="1025" extrusionOk="0">
                    <a:moveTo>
                      <a:pt x="110" y="1"/>
                    </a:moveTo>
                    <a:cubicBezTo>
                      <a:pt x="50" y="99"/>
                      <a:pt x="11" y="216"/>
                      <a:pt x="8" y="346"/>
                    </a:cubicBezTo>
                    <a:cubicBezTo>
                      <a:pt x="0" y="713"/>
                      <a:pt x="292" y="1016"/>
                      <a:pt x="660" y="1025"/>
                    </a:cubicBezTo>
                    <a:lnTo>
                      <a:pt x="675" y="1025"/>
                    </a:lnTo>
                    <a:cubicBezTo>
                      <a:pt x="797" y="1025"/>
                      <a:pt x="911" y="994"/>
                      <a:pt x="1005" y="937"/>
                    </a:cubicBezTo>
                    <a:cubicBezTo>
                      <a:pt x="883" y="498"/>
                      <a:pt x="547" y="144"/>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875;p38">
                <a:extLst>
                  <a:ext uri="{FF2B5EF4-FFF2-40B4-BE49-F238E27FC236}">
                    <a16:creationId xmlns:a16="http://schemas.microsoft.com/office/drawing/2014/main" id="{48164F6A-2549-1F42-A759-EF0CD1C0EC51}"/>
                  </a:ext>
                </a:extLst>
              </p:cNvPr>
              <p:cNvSpPr/>
              <p:nvPr/>
            </p:nvSpPr>
            <p:spPr>
              <a:xfrm>
                <a:off x="4413985" y="1561464"/>
                <a:ext cx="41771" cy="41744"/>
              </a:xfrm>
              <a:custGeom>
                <a:avLst/>
                <a:gdLst/>
                <a:ahLst/>
                <a:cxnLst/>
                <a:rect l="l" t="t" r="r" b="b"/>
                <a:pathLst>
                  <a:path w="1564" h="1563" extrusionOk="0">
                    <a:moveTo>
                      <a:pt x="782" y="228"/>
                    </a:moveTo>
                    <a:cubicBezTo>
                      <a:pt x="1089" y="228"/>
                      <a:pt x="1336" y="475"/>
                      <a:pt x="1336" y="782"/>
                    </a:cubicBezTo>
                    <a:cubicBezTo>
                      <a:pt x="1336" y="1085"/>
                      <a:pt x="1089" y="1335"/>
                      <a:pt x="782" y="1335"/>
                    </a:cubicBezTo>
                    <a:cubicBezTo>
                      <a:pt x="478" y="1335"/>
                      <a:pt x="228" y="1085"/>
                      <a:pt x="228" y="782"/>
                    </a:cubicBezTo>
                    <a:cubicBezTo>
                      <a:pt x="228" y="475"/>
                      <a:pt x="478" y="228"/>
                      <a:pt x="782" y="228"/>
                    </a:cubicBezTo>
                    <a:close/>
                    <a:moveTo>
                      <a:pt x="782" y="1"/>
                    </a:moveTo>
                    <a:cubicBezTo>
                      <a:pt x="353" y="1"/>
                      <a:pt x="0" y="349"/>
                      <a:pt x="0" y="782"/>
                    </a:cubicBezTo>
                    <a:cubicBezTo>
                      <a:pt x="0" y="1210"/>
                      <a:pt x="353" y="1563"/>
                      <a:pt x="782" y="1563"/>
                    </a:cubicBezTo>
                    <a:cubicBezTo>
                      <a:pt x="1215" y="1563"/>
                      <a:pt x="1563" y="1210"/>
                      <a:pt x="1563" y="782"/>
                    </a:cubicBezTo>
                    <a:cubicBezTo>
                      <a:pt x="1563" y="349"/>
                      <a:pt x="1215" y="1"/>
                      <a:pt x="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876;p38">
                <a:extLst>
                  <a:ext uri="{FF2B5EF4-FFF2-40B4-BE49-F238E27FC236}">
                    <a16:creationId xmlns:a16="http://schemas.microsoft.com/office/drawing/2014/main" id="{51856438-71C3-F94A-92CC-7E2DBAD4E7EE}"/>
                  </a:ext>
                </a:extLst>
              </p:cNvPr>
              <p:cNvSpPr/>
              <p:nvPr/>
            </p:nvSpPr>
            <p:spPr>
              <a:xfrm>
                <a:off x="4758872" y="1765555"/>
                <a:ext cx="41744" cy="41744"/>
              </a:xfrm>
              <a:custGeom>
                <a:avLst/>
                <a:gdLst/>
                <a:ahLst/>
                <a:cxnLst/>
                <a:rect l="l" t="t" r="r" b="b"/>
                <a:pathLst>
                  <a:path w="1563" h="1563" extrusionOk="0">
                    <a:moveTo>
                      <a:pt x="782" y="228"/>
                    </a:moveTo>
                    <a:cubicBezTo>
                      <a:pt x="1089" y="228"/>
                      <a:pt x="1335" y="479"/>
                      <a:pt x="1335" y="782"/>
                    </a:cubicBezTo>
                    <a:cubicBezTo>
                      <a:pt x="1335" y="1089"/>
                      <a:pt x="1089" y="1335"/>
                      <a:pt x="782" y="1335"/>
                    </a:cubicBezTo>
                    <a:cubicBezTo>
                      <a:pt x="478" y="1335"/>
                      <a:pt x="228" y="1089"/>
                      <a:pt x="228" y="782"/>
                    </a:cubicBezTo>
                    <a:cubicBezTo>
                      <a:pt x="228" y="479"/>
                      <a:pt x="478" y="228"/>
                      <a:pt x="782" y="228"/>
                    </a:cubicBezTo>
                    <a:close/>
                    <a:moveTo>
                      <a:pt x="782" y="1"/>
                    </a:moveTo>
                    <a:cubicBezTo>
                      <a:pt x="353" y="1"/>
                      <a:pt x="1" y="353"/>
                      <a:pt x="1" y="782"/>
                    </a:cubicBezTo>
                    <a:cubicBezTo>
                      <a:pt x="1" y="1214"/>
                      <a:pt x="353" y="1563"/>
                      <a:pt x="782" y="1563"/>
                    </a:cubicBezTo>
                    <a:cubicBezTo>
                      <a:pt x="1214" y="1563"/>
                      <a:pt x="1562" y="1214"/>
                      <a:pt x="1562" y="782"/>
                    </a:cubicBezTo>
                    <a:cubicBezTo>
                      <a:pt x="1562" y="353"/>
                      <a:pt x="1214" y="1"/>
                      <a:pt x="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877;p38">
                <a:extLst>
                  <a:ext uri="{FF2B5EF4-FFF2-40B4-BE49-F238E27FC236}">
                    <a16:creationId xmlns:a16="http://schemas.microsoft.com/office/drawing/2014/main" id="{4FF07748-7E23-9342-9338-ACFC40CB5AFA}"/>
                  </a:ext>
                </a:extLst>
              </p:cNvPr>
              <p:cNvSpPr/>
              <p:nvPr/>
            </p:nvSpPr>
            <p:spPr>
              <a:xfrm>
                <a:off x="4460481" y="1632557"/>
                <a:ext cx="12179" cy="12205"/>
              </a:xfrm>
              <a:custGeom>
                <a:avLst/>
                <a:gdLst/>
                <a:ahLst/>
                <a:cxnLst/>
                <a:rect l="l" t="t" r="r" b="b"/>
                <a:pathLst>
                  <a:path w="456" h="457" extrusionOk="0">
                    <a:moveTo>
                      <a:pt x="228" y="1"/>
                    </a:moveTo>
                    <a:cubicBezTo>
                      <a:pt x="103" y="1"/>
                      <a:pt x="1" y="103"/>
                      <a:pt x="1" y="229"/>
                    </a:cubicBezTo>
                    <a:cubicBezTo>
                      <a:pt x="1" y="353"/>
                      <a:pt x="103" y="456"/>
                      <a:pt x="228" y="456"/>
                    </a:cubicBezTo>
                    <a:cubicBezTo>
                      <a:pt x="353" y="456"/>
                      <a:pt x="456" y="353"/>
                      <a:pt x="456" y="229"/>
                    </a:cubicBezTo>
                    <a:cubicBezTo>
                      <a:pt x="456" y="103"/>
                      <a:pt x="353"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878;p38">
                <a:extLst>
                  <a:ext uri="{FF2B5EF4-FFF2-40B4-BE49-F238E27FC236}">
                    <a16:creationId xmlns:a16="http://schemas.microsoft.com/office/drawing/2014/main" id="{D0F6F0DE-D2A5-EC4D-9C89-37E0947A74D7}"/>
                  </a:ext>
                </a:extLst>
              </p:cNvPr>
              <p:cNvSpPr/>
              <p:nvPr/>
            </p:nvSpPr>
            <p:spPr>
              <a:xfrm>
                <a:off x="4673198" y="1516277"/>
                <a:ext cx="12072" cy="12179"/>
              </a:xfrm>
              <a:custGeom>
                <a:avLst/>
                <a:gdLst/>
                <a:ahLst/>
                <a:cxnLst/>
                <a:rect l="l" t="t" r="r" b="b"/>
                <a:pathLst>
                  <a:path w="452" h="456" extrusionOk="0">
                    <a:moveTo>
                      <a:pt x="228" y="0"/>
                    </a:moveTo>
                    <a:cubicBezTo>
                      <a:pt x="102" y="0"/>
                      <a:pt x="0" y="103"/>
                      <a:pt x="0" y="228"/>
                    </a:cubicBezTo>
                    <a:cubicBezTo>
                      <a:pt x="0" y="354"/>
                      <a:pt x="102" y="456"/>
                      <a:pt x="228" y="456"/>
                    </a:cubicBezTo>
                    <a:cubicBezTo>
                      <a:pt x="349" y="456"/>
                      <a:pt x="451" y="354"/>
                      <a:pt x="451" y="228"/>
                    </a:cubicBezTo>
                    <a:cubicBezTo>
                      <a:pt x="451" y="103"/>
                      <a:pt x="349" y="0"/>
                      <a:pt x="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879;p38">
                <a:extLst>
                  <a:ext uri="{FF2B5EF4-FFF2-40B4-BE49-F238E27FC236}">
                    <a16:creationId xmlns:a16="http://schemas.microsoft.com/office/drawing/2014/main" id="{4DC188E0-BC28-EF4A-948D-94DDC277CBA3}"/>
                  </a:ext>
                </a:extLst>
              </p:cNvPr>
              <p:cNvSpPr/>
              <p:nvPr/>
            </p:nvSpPr>
            <p:spPr>
              <a:xfrm>
                <a:off x="4779036" y="1711661"/>
                <a:ext cx="12179" cy="12179"/>
              </a:xfrm>
              <a:custGeom>
                <a:avLst/>
                <a:gdLst/>
                <a:ahLst/>
                <a:cxnLst/>
                <a:rect l="l" t="t" r="r" b="b"/>
                <a:pathLst>
                  <a:path w="456" h="456" extrusionOk="0">
                    <a:moveTo>
                      <a:pt x="228" y="1"/>
                    </a:moveTo>
                    <a:cubicBezTo>
                      <a:pt x="102" y="1"/>
                      <a:pt x="0" y="103"/>
                      <a:pt x="0" y="228"/>
                    </a:cubicBezTo>
                    <a:cubicBezTo>
                      <a:pt x="0" y="353"/>
                      <a:pt x="102" y="456"/>
                      <a:pt x="228" y="456"/>
                    </a:cubicBezTo>
                    <a:cubicBezTo>
                      <a:pt x="352" y="456"/>
                      <a:pt x="455" y="353"/>
                      <a:pt x="455" y="228"/>
                    </a:cubicBezTo>
                    <a:cubicBezTo>
                      <a:pt x="455" y="103"/>
                      <a:pt x="352"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880;p38">
                <a:extLst>
                  <a:ext uri="{FF2B5EF4-FFF2-40B4-BE49-F238E27FC236}">
                    <a16:creationId xmlns:a16="http://schemas.microsoft.com/office/drawing/2014/main" id="{F7CDD10B-2632-B745-8F37-38F8D2CE44E9}"/>
                  </a:ext>
                </a:extLst>
              </p:cNvPr>
              <p:cNvSpPr/>
              <p:nvPr/>
            </p:nvSpPr>
            <p:spPr>
              <a:xfrm>
                <a:off x="4387839" y="1790953"/>
                <a:ext cx="12098" cy="12098"/>
              </a:xfrm>
              <a:custGeom>
                <a:avLst/>
                <a:gdLst/>
                <a:ahLst/>
                <a:cxnLst/>
                <a:rect l="l" t="t" r="r" b="b"/>
                <a:pathLst>
                  <a:path w="453" h="453" extrusionOk="0">
                    <a:moveTo>
                      <a:pt x="225" y="1"/>
                    </a:moveTo>
                    <a:cubicBezTo>
                      <a:pt x="100" y="1"/>
                      <a:pt x="1" y="100"/>
                      <a:pt x="1" y="225"/>
                    </a:cubicBezTo>
                    <a:cubicBezTo>
                      <a:pt x="1" y="351"/>
                      <a:pt x="100" y="452"/>
                      <a:pt x="225" y="452"/>
                    </a:cubicBezTo>
                    <a:cubicBezTo>
                      <a:pt x="350" y="452"/>
                      <a:pt x="452" y="351"/>
                      <a:pt x="452" y="225"/>
                    </a:cubicBezTo>
                    <a:cubicBezTo>
                      <a:pt x="452" y="100"/>
                      <a:pt x="350"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 name="Google Shape;881;p38">
            <a:extLst>
              <a:ext uri="{FF2B5EF4-FFF2-40B4-BE49-F238E27FC236}">
                <a16:creationId xmlns:a16="http://schemas.microsoft.com/office/drawing/2014/main" id="{6344282D-1823-D04B-A5C5-CBCA49F0B4B7}"/>
              </a:ext>
            </a:extLst>
          </p:cNvPr>
          <p:cNvGrpSpPr/>
          <p:nvPr/>
        </p:nvGrpSpPr>
        <p:grpSpPr>
          <a:xfrm>
            <a:off x="6878972" y="1565023"/>
            <a:ext cx="1025474" cy="1008788"/>
            <a:chOff x="6810191" y="1401398"/>
            <a:chExt cx="714000" cy="714000"/>
          </a:xfrm>
        </p:grpSpPr>
        <p:sp>
          <p:nvSpPr>
            <p:cNvPr id="416" name="Google Shape;882;p38">
              <a:extLst>
                <a:ext uri="{FF2B5EF4-FFF2-40B4-BE49-F238E27FC236}">
                  <a16:creationId xmlns:a16="http://schemas.microsoft.com/office/drawing/2014/main" id="{55ACA584-1727-4A47-836B-DBA66B19E319}"/>
                </a:ext>
              </a:extLst>
            </p:cNvPr>
            <p:cNvSpPr/>
            <p:nvPr/>
          </p:nvSpPr>
          <p:spPr>
            <a:xfrm>
              <a:off x="6810191" y="1401398"/>
              <a:ext cx="714000" cy="714000"/>
            </a:xfrm>
            <a:prstGeom prst="ellipse">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883;p38">
              <a:extLst>
                <a:ext uri="{FF2B5EF4-FFF2-40B4-BE49-F238E27FC236}">
                  <a16:creationId xmlns:a16="http://schemas.microsoft.com/office/drawing/2014/main" id="{EC2E16B6-3861-CB4D-BA4D-E89FD8EC4029}"/>
                </a:ext>
              </a:extLst>
            </p:cNvPr>
            <p:cNvGrpSpPr/>
            <p:nvPr/>
          </p:nvGrpSpPr>
          <p:grpSpPr>
            <a:xfrm>
              <a:off x="6877488" y="1561613"/>
              <a:ext cx="596400" cy="515989"/>
              <a:chOff x="-438087" y="1770427"/>
              <a:chExt cx="596400" cy="515989"/>
            </a:xfrm>
          </p:grpSpPr>
          <p:sp>
            <p:nvSpPr>
              <p:cNvPr id="418" name="Google Shape;884;p38">
                <a:extLst>
                  <a:ext uri="{FF2B5EF4-FFF2-40B4-BE49-F238E27FC236}">
                    <a16:creationId xmlns:a16="http://schemas.microsoft.com/office/drawing/2014/main" id="{51A678BC-1198-B947-8E23-E6E5F0E2A245}"/>
                  </a:ext>
                </a:extLst>
              </p:cNvPr>
              <p:cNvSpPr/>
              <p:nvPr/>
            </p:nvSpPr>
            <p:spPr>
              <a:xfrm>
                <a:off x="-438087" y="1792781"/>
                <a:ext cx="461506" cy="493635"/>
              </a:xfrm>
              <a:custGeom>
                <a:avLst/>
                <a:gdLst/>
                <a:ahLst/>
                <a:cxnLst/>
                <a:rect l="l" t="t" r="r" b="b"/>
                <a:pathLst>
                  <a:path w="17280" h="18483" extrusionOk="0">
                    <a:moveTo>
                      <a:pt x="14036" y="0"/>
                    </a:moveTo>
                    <a:cubicBezTo>
                      <a:pt x="13029" y="0"/>
                      <a:pt x="7544" y="5929"/>
                      <a:pt x="7544" y="5929"/>
                    </a:cubicBezTo>
                    <a:cubicBezTo>
                      <a:pt x="7544" y="5929"/>
                      <a:pt x="7676" y="1777"/>
                      <a:pt x="6463" y="1742"/>
                    </a:cubicBezTo>
                    <a:cubicBezTo>
                      <a:pt x="6460" y="1742"/>
                      <a:pt x="6458" y="1742"/>
                      <a:pt x="6455" y="1742"/>
                    </a:cubicBezTo>
                    <a:cubicBezTo>
                      <a:pt x="5249" y="1742"/>
                      <a:pt x="5394" y="9468"/>
                      <a:pt x="5394" y="9468"/>
                    </a:cubicBezTo>
                    <a:lnTo>
                      <a:pt x="1" y="14516"/>
                    </a:lnTo>
                    <a:cubicBezTo>
                      <a:pt x="1217" y="16165"/>
                      <a:pt x="2803" y="17527"/>
                      <a:pt x="4634" y="18483"/>
                    </a:cubicBezTo>
                    <a:cubicBezTo>
                      <a:pt x="5818" y="17117"/>
                      <a:pt x="8173" y="14534"/>
                      <a:pt x="9440" y="14068"/>
                    </a:cubicBezTo>
                    <a:cubicBezTo>
                      <a:pt x="11173" y="13427"/>
                      <a:pt x="15387" y="9346"/>
                      <a:pt x="16335" y="7553"/>
                    </a:cubicBezTo>
                    <a:cubicBezTo>
                      <a:pt x="17279" y="5762"/>
                      <a:pt x="16938" y="4117"/>
                      <a:pt x="16938" y="4117"/>
                    </a:cubicBezTo>
                    <a:cubicBezTo>
                      <a:pt x="17234" y="3377"/>
                      <a:pt x="16563" y="2183"/>
                      <a:pt x="16563" y="2183"/>
                    </a:cubicBezTo>
                    <a:cubicBezTo>
                      <a:pt x="16563" y="2183"/>
                      <a:pt x="16999" y="1196"/>
                      <a:pt x="16441" y="601"/>
                    </a:cubicBezTo>
                    <a:cubicBezTo>
                      <a:pt x="16410" y="568"/>
                      <a:pt x="16369" y="552"/>
                      <a:pt x="16319" y="552"/>
                    </a:cubicBezTo>
                    <a:cubicBezTo>
                      <a:pt x="15456" y="552"/>
                      <a:pt x="11879" y="5087"/>
                      <a:pt x="11879" y="5087"/>
                    </a:cubicBezTo>
                    <a:cubicBezTo>
                      <a:pt x="11879" y="5087"/>
                      <a:pt x="14894" y="335"/>
                      <a:pt x="14105" y="13"/>
                    </a:cubicBezTo>
                    <a:cubicBezTo>
                      <a:pt x="14085" y="4"/>
                      <a:pt x="14062" y="0"/>
                      <a:pt x="14036"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885;p38">
                <a:extLst>
                  <a:ext uri="{FF2B5EF4-FFF2-40B4-BE49-F238E27FC236}">
                    <a16:creationId xmlns:a16="http://schemas.microsoft.com/office/drawing/2014/main" id="{EEEF4B72-13CE-874E-BB1E-0937A1173335}"/>
                  </a:ext>
                </a:extLst>
              </p:cNvPr>
              <p:cNvSpPr/>
              <p:nvPr/>
            </p:nvSpPr>
            <p:spPr>
              <a:xfrm>
                <a:off x="-197755" y="1791098"/>
                <a:ext cx="92915" cy="80603"/>
              </a:xfrm>
              <a:custGeom>
                <a:avLst/>
                <a:gdLst/>
                <a:ahLst/>
                <a:cxnLst/>
                <a:rect l="l" t="t" r="r" b="b"/>
                <a:pathLst>
                  <a:path w="3479" h="3018" extrusionOk="0">
                    <a:moveTo>
                      <a:pt x="1817" y="0"/>
                    </a:moveTo>
                    <a:cubicBezTo>
                      <a:pt x="1662" y="0"/>
                      <a:pt x="1508" y="68"/>
                      <a:pt x="1389" y="170"/>
                    </a:cubicBezTo>
                    <a:cubicBezTo>
                      <a:pt x="1135" y="383"/>
                      <a:pt x="1018" y="747"/>
                      <a:pt x="1093" y="1070"/>
                    </a:cubicBezTo>
                    <a:cubicBezTo>
                      <a:pt x="942" y="968"/>
                      <a:pt x="765" y="891"/>
                      <a:pt x="589" y="891"/>
                    </a:cubicBezTo>
                    <a:cubicBezTo>
                      <a:pt x="539" y="891"/>
                      <a:pt x="490" y="897"/>
                      <a:pt x="441" y="910"/>
                    </a:cubicBezTo>
                    <a:cubicBezTo>
                      <a:pt x="176" y="982"/>
                      <a:pt x="1" y="1278"/>
                      <a:pt x="32" y="1555"/>
                    </a:cubicBezTo>
                    <a:cubicBezTo>
                      <a:pt x="58" y="1831"/>
                      <a:pt x="267" y="2071"/>
                      <a:pt x="521" y="2177"/>
                    </a:cubicBezTo>
                    <a:cubicBezTo>
                      <a:pt x="573" y="2195"/>
                      <a:pt x="627" y="2215"/>
                      <a:pt x="669" y="2253"/>
                    </a:cubicBezTo>
                    <a:cubicBezTo>
                      <a:pt x="775" y="2344"/>
                      <a:pt x="752" y="2514"/>
                      <a:pt x="794" y="2651"/>
                    </a:cubicBezTo>
                    <a:cubicBezTo>
                      <a:pt x="850" y="2845"/>
                      <a:pt x="1051" y="2948"/>
                      <a:pt x="1255" y="2948"/>
                    </a:cubicBezTo>
                    <a:cubicBezTo>
                      <a:pt x="1354" y="2948"/>
                      <a:pt x="1453" y="2924"/>
                      <a:pt x="1537" y="2874"/>
                    </a:cubicBezTo>
                    <a:cubicBezTo>
                      <a:pt x="1638" y="2961"/>
                      <a:pt x="1763" y="3017"/>
                      <a:pt x="1889" y="3017"/>
                    </a:cubicBezTo>
                    <a:cubicBezTo>
                      <a:pt x="1923" y="3017"/>
                      <a:pt x="1958" y="3013"/>
                      <a:pt x="1992" y="3004"/>
                    </a:cubicBezTo>
                    <a:cubicBezTo>
                      <a:pt x="2258" y="2937"/>
                      <a:pt x="2398" y="2555"/>
                      <a:pt x="2210" y="2363"/>
                    </a:cubicBezTo>
                    <a:lnTo>
                      <a:pt x="2210" y="2363"/>
                    </a:lnTo>
                    <a:cubicBezTo>
                      <a:pt x="2330" y="2472"/>
                      <a:pt x="2491" y="2526"/>
                      <a:pt x="2654" y="2526"/>
                    </a:cubicBezTo>
                    <a:cubicBezTo>
                      <a:pt x="2760" y="2526"/>
                      <a:pt x="2867" y="2503"/>
                      <a:pt x="2963" y="2458"/>
                    </a:cubicBezTo>
                    <a:cubicBezTo>
                      <a:pt x="3213" y="2344"/>
                      <a:pt x="3384" y="2094"/>
                      <a:pt x="3441" y="1824"/>
                    </a:cubicBezTo>
                    <a:cubicBezTo>
                      <a:pt x="3479" y="1649"/>
                      <a:pt x="3463" y="1453"/>
                      <a:pt x="3350" y="1313"/>
                    </a:cubicBezTo>
                    <a:cubicBezTo>
                      <a:pt x="3237" y="1174"/>
                      <a:pt x="3067" y="1129"/>
                      <a:pt x="2885" y="1129"/>
                    </a:cubicBezTo>
                    <a:cubicBezTo>
                      <a:pt x="2738" y="1129"/>
                      <a:pt x="2583" y="1159"/>
                      <a:pt x="2444" y="1194"/>
                    </a:cubicBezTo>
                    <a:cubicBezTo>
                      <a:pt x="2455" y="956"/>
                      <a:pt x="2462" y="713"/>
                      <a:pt x="2390" y="485"/>
                    </a:cubicBezTo>
                    <a:cubicBezTo>
                      <a:pt x="2315" y="258"/>
                      <a:pt x="2136" y="49"/>
                      <a:pt x="1901" y="7"/>
                    </a:cubicBezTo>
                    <a:cubicBezTo>
                      <a:pt x="1873" y="3"/>
                      <a:pt x="1845" y="0"/>
                      <a:pt x="18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886;p38">
                <a:extLst>
                  <a:ext uri="{FF2B5EF4-FFF2-40B4-BE49-F238E27FC236}">
                    <a16:creationId xmlns:a16="http://schemas.microsoft.com/office/drawing/2014/main" id="{87768210-9141-E74C-B314-9366DB372276}"/>
                  </a:ext>
                </a:extLst>
              </p:cNvPr>
              <p:cNvSpPr/>
              <p:nvPr/>
            </p:nvSpPr>
            <p:spPr>
              <a:xfrm>
                <a:off x="-237254" y="1951417"/>
                <a:ext cx="36402" cy="127795"/>
              </a:xfrm>
              <a:custGeom>
                <a:avLst/>
                <a:gdLst/>
                <a:ahLst/>
                <a:cxnLst/>
                <a:rect l="l" t="t" r="r" b="b"/>
                <a:pathLst>
                  <a:path w="1363" h="4785" extrusionOk="0">
                    <a:moveTo>
                      <a:pt x="24" y="0"/>
                    </a:moveTo>
                    <a:cubicBezTo>
                      <a:pt x="18" y="0"/>
                      <a:pt x="15" y="2"/>
                      <a:pt x="13" y="4"/>
                    </a:cubicBezTo>
                    <a:cubicBezTo>
                      <a:pt x="1" y="20"/>
                      <a:pt x="46" y="69"/>
                      <a:pt x="141" y="164"/>
                    </a:cubicBezTo>
                    <a:cubicBezTo>
                      <a:pt x="232" y="258"/>
                      <a:pt x="354" y="391"/>
                      <a:pt x="479" y="566"/>
                    </a:cubicBezTo>
                    <a:cubicBezTo>
                      <a:pt x="608" y="740"/>
                      <a:pt x="737" y="953"/>
                      <a:pt x="846" y="1207"/>
                    </a:cubicBezTo>
                    <a:cubicBezTo>
                      <a:pt x="953" y="1461"/>
                      <a:pt x="1028" y="1738"/>
                      <a:pt x="1067" y="2022"/>
                    </a:cubicBezTo>
                    <a:cubicBezTo>
                      <a:pt x="1101" y="2306"/>
                      <a:pt x="1097" y="2591"/>
                      <a:pt x="1048" y="2864"/>
                    </a:cubicBezTo>
                    <a:cubicBezTo>
                      <a:pt x="1002" y="3137"/>
                      <a:pt x="923" y="3376"/>
                      <a:pt x="832" y="3577"/>
                    </a:cubicBezTo>
                    <a:cubicBezTo>
                      <a:pt x="744" y="3782"/>
                      <a:pt x="650" y="3938"/>
                      <a:pt x="570" y="4055"/>
                    </a:cubicBezTo>
                    <a:cubicBezTo>
                      <a:pt x="490" y="4176"/>
                      <a:pt x="437" y="4237"/>
                      <a:pt x="426" y="4252"/>
                    </a:cubicBezTo>
                    <a:cubicBezTo>
                      <a:pt x="396" y="4293"/>
                      <a:pt x="361" y="4335"/>
                      <a:pt x="328" y="4389"/>
                    </a:cubicBezTo>
                    <a:cubicBezTo>
                      <a:pt x="293" y="4438"/>
                      <a:pt x="255" y="4487"/>
                      <a:pt x="228" y="4536"/>
                    </a:cubicBezTo>
                    <a:cubicBezTo>
                      <a:pt x="198" y="4586"/>
                      <a:pt x="176" y="4628"/>
                      <a:pt x="164" y="4666"/>
                    </a:cubicBezTo>
                    <a:cubicBezTo>
                      <a:pt x="149" y="4703"/>
                      <a:pt x="153" y="4734"/>
                      <a:pt x="168" y="4753"/>
                    </a:cubicBezTo>
                    <a:cubicBezTo>
                      <a:pt x="183" y="4771"/>
                      <a:pt x="202" y="4783"/>
                      <a:pt x="221" y="4783"/>
                    </a:cubicBezTo>
                    <a:cubicBezTo>
                      <a:pt x="224" y="4784"/>
                      <a:pt x="228" y="4784"/>
                      <a:pt x="231" y="4784"/>
                    </a:cubicBezTo>
                    <a:cubicBezTo>
                      <a:pt x="248" y="4784"/>
                      <a:pt x="266" y="4777"/>
                      <a:pt x="282" y="4768"/>
                    </a:cubicBezTo>
                    <a:cubicBezTo>
                      <a:pt x="305" y="4760"/>
                      <a:pt x="331" y="4741"/>
                      <a:pt x="354" y="4719"/>
                    </a:cubicBezTo>
                    <a:cubicBezTo>
                      <a:pt x="380" y="4699"/>
                      <a:pt x="407" y="4669"/>
                      <a:pt x="437" y="4639"/>
                    </a:cubicBezTo>
                    <a:cubicBezTo>
                      <a:pt x="471" y="4605"/>
                      <a:pt x="551" y="4526"/>
                      <a:pt x="661" y="4384"/>
                    </a:cubicBezTo>
                    <a:cubicBezTo>
                      <a:pt x="771" y="4244"/>
                      <a:pt x="892" y="4062"/>
                      <a:pt x="1010" y="3831"/>
                    </a:cubicBezTo>
                    <a:cubicBezTo>
                      <a:pt x="1124" y="3600"/>
                      <a:pt x="1226" y="3327"/>
                      <a:pt x="1287" y="3015"/>
                    </a:cubicBezTo>
                    <a:cubicBezTo>
                      <a:pt x="1343" y="2705"/>
                      <a:pt x="1362" y="2378"/>
                      <a:pt x="1317" y="2056"/>
                    </a:cubicBezTo>
                    <a:cubicBezTo>
                      <a:pt x="1279" y="1734"/>
                      <a:pt x="1184" y="1431"/>
                      <a:pt x="1059" y="1153"/>
                    </a:cubicBezTo>
                    <a:cubicBezTo>
                      <a:pt x="930" y="880"/>
                      <a:pt x="778" y="657"/>
                      <a:pt x="623" y="479"/>
                    </a:cubicBezTo>
                    <a:cubicBezTo>
                      <a:pt x="471" y="300"/>
                      <a:pt x="328" y="175"/>
                      <a:pt x="209" y="95"/>
                    </a:cubicBezTo>
                    <a:cubicBezTo>
                      <a:pt x="113" y="30"/>
                      <a:pt x="50" y="0"/>
                      <a:pt x="24" y="0"/>
                    </a:cubicBezTo>
                    <a:close/>
                  </a:path>
                </a:pathLst>
              </a:custGeom>
              <a:solidFill>
                <a:srgbClr val="A6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887;p38">
                <a:extLst>
                  <a:ext uri="{FF2B5EF4-FFF2-40B4-BE49-F238E27FC236}">
                    <a16:creationId xmlns:a16="http://schemas.microsoft.com/office/drawing/2014/main" id="{752497E0-8816-FB4F-8FE2-3C6AF56FBA3A}"/>
                  </a:ext>
                </a:extLst>
              </p:cNvPr>
              <p:cNvSpPr/>
              <p:nvPr/>
            </p:nvSpPr>
            <p:spPr>
              <a:xfrm>
                <a:off x="-102734" y="1846888"/>
                <a:ext cx="104159" cy="134579"/>
              </a:xfrm>
              <a:custGeom>
                <a:avLst/>
                <a:gdLst/>
                <a:ahLst/>
                <a:cxnLst/>
                <a:rect l="l" t="t" r="r" b="b"/>
                <a:pathLst>
                  <a:path w="3900" h="5039" extrusionOk="0">
                    <a:moveTo>
                      <a:pt x="3880" y="0"/>
                    </a:moveTo>
                    <a:cubicBezTo>
                      <a:pt x="3862" y="0"/>
                      <a:pt x="3805" y="54"/>
                      <a:pt x="3706" y="164"/>
                    </a:cubicBezTo>
                    <a:cubicBezTo>
                      <a:pt x="3600" y="281"/>
                      <a:pt x="3463" y="441"/>
                      <a:pt x="3296" y="642"/>
                    </a:cubicBezTo>
                    <a:cubicBezTo>
                      <a:pt x="3133" y="843"/>
                      <a:pt x="2944" y="1070"/>
                      <a:pt x="2735" y="1328"/>
                    </a:cubicBezTo>
                    <a:cubicBezTo>
                      <a:pt x="2527" y="1586"/>
                      <a:pt x="2310" y="1851"/>
                      <a:pt x="2094" y="2124"/>
                    </a:cubicBezTo>
                    <a:cubicBezTo>
                      <a:pt x="1874" y="2401"/>
                      <a:pt x="1662" y="2671"/>
                      <a:pt x="1449" y="2933"/>
                    </a:cubicBezTo>
                    <a:cubicBezTo>
                      <a:pt x="1244" y="3198"/>
                      <a:pt x="1055" y="3437"/>
                      <a:pt x="888" y="3649"/>
                    </a:cubicBezTo>
                    <a:cubicBezTo>
                      <a:pt x="721" y="3861"/>
                      <a:pt x="584" y="4036"/>
                      <a:pt x="474" y="4172"/>
                    </a:cubicBezTo>
                    <a:cubicBezTo>
                      <a:pt x="369" y="4313"/>
                      <a:pt x="308" y="4393"/>
                      <a:pt x="297" y="4407"/>
                    </a:cubicBezTo>
                    <a:cubicBezTo>
                      <a:pt x="259" y="4457"/>
                      <a:pt x="217" y="4514"/>
                      <a:pt x="178" y="4578"/>
                    </a:cubicBezTo>
                    <a:cubicBezTo>
                      <a:pt x="137" y="4643"/>
                      <a:pt x="103" y="4708"/>
                      <a:pt x="73" y="4768"/>
                    </a:cubicBezTo>
                    <a:cubicBezTo>
                      <a:pt x="42" y="4829"/>
                      <a:pt x="24" y="4881"/>
                      <a:pt x="12" y="4927"/>
                    </a:cubicBezTo>
                    <a:cubicBezTo>
                      <a:pt x="1" y="4973"/>
                      <a:pt x="8" y="5003"/>
                      <a:pt x="27" y="5022"/>
                    </a:cubicBezTo>
                    <a:cubicBezTo>
                      <a:pt x="42" y="5034"/>
                      <a:pt x="56" y="5038"/>
                      <a:pt x="71" y="5038"/>
                    </a:cubicBezTo>
                    <a:cubicBezTo>
                      <a:pt x="75" y="5038"/>
                      <a:pt x="79" y="5038"/>
                      <a:pt x="84" y="5037"/>
                    </a:cubicBezTo>
                    <a:cubicBezTo>
                      <a:pt x="107" y="5033"/>
                      <a:pt x="126" y="5026"/>
                      <a:pt x="148" y="5007"/>
                    </a:cubicBezTo>
                    <a:cubicBezTo>
                      <a:pt x="171" y="4992"/>
                      <a:pt x="194" y="4969"/>
                      <a:pt x="217" y="4939"/>
                    </a:cubicBezTo>
                    <a:cubicBezTo>
                      <a:pt x="239" y="4908"/>
                      <a:pt x="266" y="4874"/>
                      <a:pt x="297" y="4836"/>
                    </a:cubicBezTo>
                    <a:cubicBezTo>
                      <a:pt x="330" y="4794"/>
                      <a:pt x="406" y="4696"/>
                      <a:pt x="532" y="4537"/>
                    </a:cubicBezTo>
                    <a:cubicBezTo>
                      <a:pt x="653" y="4381"/>
                      <a:pt x="805" y="4188"/>
                      <a:pt x="983" y="3957"/>
                    </a:cubicBezTo>
                    <a:cubicBezTo>
                      <a:pt x="1161" y="3729"/>
                      <a:pt x="1362" y="3474"/>
                      <a:pt x="1578" y="3194"/>
                    </a:cubicBezTo>
                    <a:cubicBezTo>
                      <a:pt x="1794" y="2910"/>
                      <a:pt x="2014" y="2625"/>
                      <a:pt x="2238" y="2337"/>
                    </a:cubicBezTo>
                    <a:cubicBezTo>
                      <a:pt x="2459" y="2049"/>
                      <a:pt x="2671" y="1768"/>
                      <a:pt x="2879" y="1495"/>
                    </a:cubicBezTo>
                    <a:cubicBezTo>
                      <a:pt x="3080" y="1218"/>
                      <a:pt x="3259" y="976"/>
                      <a:pt x="3418" y="759"/>
                    </a:cubicBezTo>
                    <a:cubicBezTo>
                      <a:pt x="3574" y="543"/>
                      <a:pt x="3695" y="365"/>
                      <a:pt x="3782" y="228"/>
                    </a:cubicBezTo>
                    <a:cubicBezTo>
                      <a:pt x="3865" y="92"/>
                      <a:pt x="3899" y="15"/>
                      <a:pt x="3884" y="1"/>
                    </a:cubicBezTo>
                    <a:cubicBezTo>
                      <a:pt x="3883" y="0"/>
                      <a:pt x="3882" y="0"/>
                      <a:pt x="38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888;p38">
                <a:extLst>
                  <a:ext uri="{FF2B5EF4-FFF2-40B4-BE49-F238E27FC236}">
                    <a16:creationId xmlns:a16="http://schemas.microsoft.com/office/drawing/2014/main" id="{7897F14C-2773-9A4E-8EAA-0B15B8230444}"/>
                  </a:ext>
                </a:extLst>
              </p:cNvPr>
              <p:cNvSpPr/>
              <p:nvPr/>
            </p:nvSpPr>
            <p:spPr>
              <a:xfrm>
                <a:off x="-82570" y="1917873"/>
                <a:ext cx="97562" cy="111370"/>
              </a:xfrm>
              <a:custGeom>
                <a:avLst/>
                <a:gdLst/>
                <a:ahLst/>
                <a:cxnLst/>
                <a:rect l="l" t="t" r="r" b="b"/>
                <a:pathLst>
                  <a:path w="3653" h="4170" extrusionOk="0">
                    <a:moveTo>
                      <a:pt x="3630" y="1"/>
                    </a:moveTo>
                    <a:cubicBezTo>
                      <a:pt x="3611" y="1"/>
                      <a:pt x="3563" y="50"/>
                      <a:pt x="3482" y="149"/>
                    </a:cubicBezTo>
                    <a:cubicBezTo>
                      <a:pt x="3395" y="256"/>
                      <a:pt x="3281" y="396"/>
                      <a:pt x="3141" y="571"/>
                    </a:cubicBezTo>
                    <a:cubicBezTo>
                      <a:pt x="2996" y="744"/>
                      <a:pt x="2833" y="942"/>
                      <a:pt x="2651" y="1166"/>
                    </a:cubicBezTo>
                    <a:cubicBezTo>
                      <a:pt x="2469" y="1390"/>
                      <a:pt x="2276" y="1609"/>
                      <a:pt x="2075" y="1840"/>
                    </a:cubicBezTo>
                    <a:cubicBezTo>
                      <a:pt x="1870" y="2064"/>
                      <a:pt x="1673" y="2284"/>
                      <a:pt x="1471" y="2497"/>
                    </a:cubicBezTo>
                    <a:cubicBezTo>
                      <a:pt x="1271" y="2710"/>
                      <a:pt x="1085" y="2895"/>
                      <a:pt x="918" y="3062"/>
                    </a:cubicBezTo>
                    <a:cubicBezTo>
                      <a:pt x="751" y="3225"/>
                      <a:pt x="615" y="3358"/>
                      <a:pt x="505" y="3464"/>
                    </a:cubicBezTo>
                    <a:cubicBezTo>
                      <a:pt x="395" y="3570"/>
                      <a:pt x="334" y="3627"/>
                      <a:pt x="319" y="3643"/>
                    </a:cubicBezTo>
                    <a:cubicBezTo>
                      <a:pt x="281" y="3676"/>
                      <a:pt x="239" y="3722"/>
                      <a:pt x="197" y="3771"/>
                    </a:cubicBezTo>
                    <a:cubicBezTo>
                      <a:pt x="156" y="3820"/>
                      <a:pt x="118" y="3870"/>
                      <a:pt x="83" y="3919"/>
                    </a:cubicBezTo>
                    <a:cubicBezTo>
                      <a:pt x="50" y="3968"/>
                      <a:pt x="27" y="4014"/>
                      <a:pt x="11" y="4052"/>
                    </a:cubicBezTo>
                    <a:cubicBezTo>
                      <a:pt x="1" y="4089"/>
                      <a:pt x="1" y="4120"/>
                      <a:pt x="20" y="4139"/>
                    </a:cubicBezTo>
                    <a:cubicBezTo>
                      <a:pt x="34" y="4158"/>
                      <a:pt x="53" y="4170"/>
                      <a:pt x="72" y="4170"/>
                    </a:cubicBezTo>
                    <a:cubicBezTo>
                      <a:pt x="92" y="4170"/>
                      <a:pt x="111" y="4166"/>
                      <a:pt x="133" y="4154"/>
                    </a:cubicBezTo>
                    <a:cubicBezTo>
                      <a:pt x="156" y="4143"/>
                      <a:pt x="179" y="4128"/>
                      <a:pt x="202" y="4109"/>
                    </a:cubicBezTo>
                    <a:cubicBezTo>
                      <a:pt x="228" y="4086"/>
                      <a:pt x="254" y="4059"/>
                      <a:pt x="288" y="4033"/>
                    </a:cubicBezTo>
                    <a:cubicBezTo>
                      <a:pt x="323" y="3998"/>
                      <a:pt x="402" y="3927"/>
                      <a:pt x="531" y="3805"/>
                    </a:cubicBezTo>
                    <a:cubicBezTo>
                      <a:pt x="660" y="3688"/>
                      <a:pt x="816" y="3540"/>
                      <a:pt x="994" y="3361"/>
                    </a:cubicBezTo>
                    <a:cubicBezTo>
                      <a:pt x="1176" y="3183"/>
                      <a:pt x="1373" y="2978"/>
                      <a:pt x="1585" y="2755"/>
                    </a:cubicBezTo>
                    <a:cubicBezTo>
                      <a:pt x="1798" y="2528"/>
                      <a:pt x="2007" y="2292"/>
                      <a:pt x="2215" y="2050"/>
                    </a:cubicBezTo>
                    <a:cubicBezTo>
                      <a:pt x="2420" y="1807"/>
                      <a:pt x="2614" y="1567"/>
                      <a:pt x="2796" y="1332"/>
                    </a:cubicBezTo>
                    <a:cubicBezTo>
                      <a:pt x="2978" y="1094"/>
                      <a:pt x="3133" y="877"/>
                      <a:pt x="3262" y="684"/>
                    </a:cubicBezTo>
                    <a:cubicBezTo>
                      <a:pt x="3391" y="490"/>
                      <a:pt x="3489" y="331"/>
                      <a:pt x="3558" y="210"/>
                    </a:cubicBezTo>
                    <a:cubicBezTo>
                      <a:pt x="3626" y="84"/>
                      <a:pt x="3652" y="16"/>
                      <a:pt x="3633" y="2"/>
                    </a:cubicBezTo>
                    <a:cubicBezTo>
                      <a:pt x="3632" y="1"/>
                      <a:pt x="3631" y="1"/>
                      <a:pt x="36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889;p38">
                <a:extLst>
                  <a:ext uri="{FF2B5EF4-FFF2-40B4-BE49-F238E27FC236}">
                    <a16:creationId xmlns:a16="http://schemas.microsoft.com/office/drawing/2014/main" id="{FE4F8C0C-86E3-C043-A694-2FB0244DD6B8}"/>
                  </a:ext>
                </a:extLst>
              </p:cNvPr>
              <p:cNvSpPr/>
              <p:nvPr/>
            </p:nvSpPr>
            <p:spPr>
              <a:xfrm>
                <a:off x="-143568" y="1921532"/>
                <a:ext cx="78947" cy="146517"/>
              </a:xfrm>
              <a:custGeom>
                <a:avLst/>
                <a:gdLst/>
                <a:ahLst/>
                <a:cxnLst/>
                <a:rect l="l" t="t" r="r" b="b"/>
                <a:pathLst>
                  <a:path w="2956" h="5486" extrusionOk="0">
                    <a:moveTo>
                      <a:pt x="21" y="1"/>
                    </a:moveTo>
                    <a:cubicBezTo>
                      <a:pt x="16" y="1"/>
                      <a:pt x="12" y="2"/>
                      <a:pt x="9" y="5"/>
                    </a:cubicBezTo>
                    <a:cubicBezTo>
                      <a:pt x="1" y="16"/>
                      <a:pt x="46" y="80"/>
                      <a:pt x="149" y="198"/>
                    </a:cubicBezTo>
                    <a:cubicBezTo>
                      <a:pt x="256" y="312"/>
                      <a:pt x="388" y="471"/>
                      <a:pt x="555" y="665"/>
                    </a:cubicBezTo>
                    <a:cubicBezTo>
                      <a:pt x="714" y="866"/>
                      <a:pt x="896" y="1093"/>
                      <a:pt x="1082" y="1367"/>
                    </a:cubicBezTo>
                    <a:cubicBezTo>
                      <a:pt x="1271" y="1631"/>
                      <a:pt x="1443" y="1920"/>
                      <a:pt x="1613" y="2219"/>
                    </a:cubicBezTo>
                    <a:cubicBezTo>
                      <a:pt x="1776" y="2522"/>
                      <a:pt x="1931" y="2823"/>
                      <a:pt x="2057" y="3130"/>
                    </a:cubicBezTo>
                    <a:cubicBezTo>
                      <a:pt x="2185" y="3437"/>
                      <a:pt x="2285" y="3718"/>
                      <a:pt x="2364" y="3968"/>
                    </a:cubicBezTo>
                    <a:cubicBezTo>
                      <a:pt x="2444" y="4222"/>
                      <a:pt x="2500" y="4434"/>
                      <a:pt x="2542" y="4601"/>
                    </a:cubicBezTo>
                    <a:cubicBezTo>
                      <a:pt x="2584" y="4768"/>
                      <a:pt x="2599" y="4863"/>
                      <a:pt x="2607" y="4882"/>
                    </a:cubicBezTo>
                    <a:cubicBezTo>
                      <a:pt x="2618" y="4943"/>
                      <a:pt x="2637" y="5007"/>
                      <a:pt x="2660" y="5079"/>
                    </a:cubicBezTo>
                    <a:cubicBezTo>
                      <a:pt x="2682" y="5151"/>
                      <a:pt x="2701" y="5216"/>
                      <a:pt x="2724" y="5280"/>
                    </a:cubicBezTo>
                    <a:cubicBezTo>
                      <a:pt x="2751" y="5341"/>
                      <a:pt x="2773" y="5394"/>
                      <a:pt x="2800" y="5432"/>
                    </a:cubicBezTo>
                    <a:cubicBezTo>
                      <a:pt x="2827" y="5470"/>
                      <a:pt x="2853" y="5485"/>
                      <a:pt x="2880" y="5485"/>
                    </a:cubicBezTo>
                    <a:cubicBezTo>
                      <a:pt x="2903" y="5481"/>
                      <a:pt x="2922" y="5470"/>
                      <a:pt x="2933" y="5451"/>
                    </a:cubicBezTo>
                    <a:cubicBezTo>
                      <a:pt x="2944" y="5435"/>
                      <a:pt x="2948" y="5412"/>
                      <a:pt x="2952" y="5386"/>
                    </a:cubicBezTo>
                    <a:cubicBezTo>
                      <a:pt x="2955" y="5356"/>
                      <a:pt x="2955" y="5326"/>
                      <a:pt x="2948" y="5288"/>
                    </a:cubicBezTo>
                    <a:cubicBezTo>
                      <a:pt x="2944" y="5250"/>
                      <a:pt x="2936" y="5208"/>
                      <a:pt x="2929" y="5158"/>
                    </a:cubicBezTo>
                    <a:cubicBezTo>
                      <a:pt x="2922" y="5106"/>
                      <a:pt x="2895" y="4980"/>
                      <a:pt x="2857" y="4783"/>
                    </a:cubicBezTo>
                    <a:cubicBezTo>
                      <a:pt x="2815" y="4586"/>
                      <a:pt x="2759" y="4343"/>
                      <a:pt x="2671" y="4063"/>
                    </a:cubicBezTo>
                    <a:cubicBezTo>
                      <a:pt x="2591" y="3782"/>
                      <a:pt x="2481" y="3475"/>
                      <a:pt x="2345" y="3145"/>
                    </a:cubicBezTo>
                    <a:cubicBezTo>
                      <a:pt x="2204" y="2815"/>
                      <a:pt x="2049" y="2489"/>
                      <a:pt x="1863" y="2170"/>
                    </a:cubicBezTo>
                    <a:cubicBezTo>
                      <a:pt x="1681" y="1852"/>
                      <a:pt x="1492" y="1552"/>
                      <a:pt x="1283" y="1275"/>
                    </a:cubicBezTo>
                    <a:cubicBezTo>
                      <a:pt x="1082" y="998"/>
                      <a:pt x="877" y="767"/>
                      <a:pt x="695" y="574"/>
                    </a:cubicBezTo>
                    <a:cubicBezTo>
                      <a:pt x="510" y="380"/>
                      <a:pt x="354" y="232"/>
                      <a:pt x="225" y="133"/>
                    </a:cubicBezTo>
                    <a:cubicBezTo>
                      <a:pt x="115" y="46"/>
                      <a:pt x="50" y="1"/>
                      <a:pt x="21" y="1"/>
                    </a:cubicBezTo>
                    <a:close/>
                  </a:path>
                </a:pathLst>
              </a:custGeom>
              <a:solidFill>
                <a:srgbClr val="A6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890;p38">
                <a:extLst>
                  <a:ext uri="{FF2B5EF4-FFF2-40B4-BE49-F238E27FC236}">
                    <a16:creationId xmlns:a16="http://schemas.microsoft.com/office/drawing/2014/main" id="{65AD0E0C-5E50-AD4C-9F9F-E3696BADF6A3}"/>
                  </a:ext>
                </a:extLst>
              </p:cNvPr>
              <p:cNvSpPr/>
              <p:nvPr/>
            </p:nvSpPr>
            <p:spPr>
              <a:xfrm>
                <a:off x="-258806" y="1922867"/>
                <a:ext cx="258315" cy="212725"/>
              </a:xfrm>
              <a:custGeom>
                <a:avLst/>
                <a:gdLst/>
                <a:ahLst/>
                <a:cxnLst/>
                <a:rect l="l" t="t" r="r" b="b"/>
                <a:pathLst>
                  <a:path w="9672" h="7965" extrusionOk="0">
                    <a:moveTo>
                      <a:pt x="3522" y="1"/>
                    </a:moveTo>
                    <a:cubicBezTo>
                      <a:pt x="3501" y="1"/>
                      <a:pt x="3480" y="2"/>
                      <a:pt x="3459" y="4"/>
                    </a:cubicBezTo>
                    <a:cubicBezTo>
                      <a:pt x="3076" y="30"/>
                      <a:pt x="2780" y="398"/>
                      <a:pt x="2723" y="781"/>
                    </a:cubicBezTo>
                    <a:cubicBezTo>
                      <a:pt x="2666" y="1164"/>
                      <a:pt x="2796" y="1548"/>
                      <a:pt x="2955" y="1900"/>
                    </a:cubicBezTo>
                    <a:cubicBezTo>
                      <a:pt x="2548" y="1545"/>
                      <a:pt x="2022" y="1298"/>
                      <a:pt x="1490" y="1298"/>
                    </a:cubicBezTo>
                    <a:cubicBezTo>
                      <a:pt x="1391" y="1298"/>
                      <a:pt x="1293" y="1306"/>
                      <a:pt x="1195" y="1324"/>
                    </a:cubicBezTo>
                    <a:cubicBezTo>
                      <a:pt x="566" y="1434"/>
                      <a:pt x="0" y="1991"/>
                      <a:pt x="15" y="2632"/>
                    </a:cubicBezTo>
                    <a:cubicBezTo>
                      <a:pt x="25" y="3167"/>
                      <a:pt x="528" y="3648"/>
                      <a:pt x="1042" y="3648"/>
                    </a:cubicBezTo>
                    <a:cubicBezTo>
                      <a:pt x="1140" y="3648"/>
                      <a:pt x="1239" y="3630"/>
                      <a:pt x="1335" y="3592"/>
                    </a:cubicBezTo>
                    <a:lnTo>
                      <a:pt x="1335" y="3592"/>
                    </a:lnTo>
                    <a:cubicBezTo>
                      <a:pt x="1089" y="4002"/>
                      <a:pt x="842" y="4419"/>
                      <a:pt x="751" y="4885"/>
                    </a:cubicBezTo>
                    <a:cubicBezTo>
                      <a:pt x="664" y="5355"/>
                      <a:pt x="766" y="5886"/>
                      <a:pt x="1130" y="6193"/>
                    </a:cubicBezTo>
                    <a:cubicBezTo>
                      <a:pt x="1288" y="6328"/>
                      <a:pt x="1502" y="6397"/>
                      <a:pt x="1711" y="6397"/>
                    </a:cubicBezTo>
                    <a:cubicBezTo>
                      <a:pt x="1978" y="6397"/>
                      <a:pt x="2239" y="6285"/>
                      <a:pt x="2371" y="6053"/>
                    </a:cubicBezTo>
                    <a:cubicBezTo>
                      <a:pt x="2591" y="6789"/>
                      <a:pt x="3061" y="7483"/>
                      <a:pt x="3759" y="7802"/>
                    </a:cubicBezTo>
                    <a:cubicBezTo>
                      <a:pt x="3996" y="7910"/>
                      <a:pt x="4261" y="7965"/>
                      <a:pt x="4524" y="7965"/>
                    </a:cubicBezTo>
                    <a:cubicBezTo>
                      <a:pt x="5033" y="7965"/>
                      <a:pt x="5538" y="7760"/>
                      <a:pt x="5833" y="7350"/>
                    </a:cubicBezTo>
                    <a:cubicBezTo>
                      <a:pt x="5905" y="7248"/>
                      <a:pt x="5989" y="7126"/>
                      <a:pt x="6113" y="7126"/>
                    </a:cubicBezTo>
                    <a:cubicBezTo>
                      <a:pt x="6178" y="7126"/>
                      <a:pt x="6235" y="7165"/>
                      <a:pt x="6288" y="7195"/>
                    </a:cubicBezTo>
                    <a:cubicBezTo>
                      <a:pt x="6507" y="7318"/>
                      <a:pt x="6753" y="7374"/>
                      <a:pt x="7003" y="7374"/>
                    </a:cubicBezTo>
                    <a:cubicBezTo>
                      <a:pt x="7321" y="7374"/>
                      <a:pt x="7643" y="7283"/>
                      <a:pt x="7919" y="7126"/>
                    </a:cubicBezTo>
                    <a:cubicBezTo>
                      <a:pt x="8416" y="6850"/>
                      <a:pt x="8780" y="6379"/>
                      <a:pt x="9053" y="5879"/>
                    </a:cubicBezTo>
                    <a:cubicBezTo>
                      <a:pt x="9455" y="5131"/>
                      <a:pt x="9671" y="4233"/>
                      <a:pt x="9406" y="3425"/>
                    </a:cubicBezTo>
                    <a:cubicBezTo>
                      <a:pt x="9171" y="2712"/>
                      <a:pt x="8474" y="2130"/>
                      <a:pt x="7743" y="2130"/>
                    </a:cubicBezTo>
                    <a:cubicBezTo>
                      <a:pt x="7645" y="2130"/>
                      <a:pt x="7547" y="2140"/>
                      <a:pt x="7449" y="2162"/>
                    </a:cubicBezTo>
                    <a:cubicBezTo>
                      <a:pt x="7741" y="1369"/>
                      <a:pt x="7237" y="379"/>
                      <a:pt x="6425" y="151"/>
                    </a:cubicBezTo>
                    <a:cubicBezTo>
                      <a:pt x="6302" y="117"/>
                      <a:pt x="6176" y="100"/>
                      <a:pt x="6050" y="100"/>
                    </a:cubicBezTo>
                    <a:cubicBezTo>
                      <a:pt x="5598" y="100"/>
                      <a:pt x="5149" y="312"/>
                      <a:pt x="4845" y="648"/>
                    </a:cubicBezTo>
                    <a:lnTo>
                      <a:pt x="4845" y="648"/>
                    </a:lnTo>
                    <a:cubicBezTo>
                      <a:pt x="4574" y="406"/>
                      <a:pt x="4259" y="213"/>
                      <a:pt x="3918" y="88"/>
                    </a:cubicBezTo>
                    <a:cubicBezTo>
                      <a:pt x="3790" y="41"/>
                      <a:pt x="3656" y="1"/>
                      <a:pt x="3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891;p38">
                <a:extLst>
                  <a:ext uri="{FF2B5EF4-FFF2-40B4-BE49-F238E27FC236}">
                    <a16:creationId xmlns:a16="http://schemas.microsoft.com/office/drawing/2014/main" id="{B1B0B55D-BC61-BB47-8D42-4D60A0E6EEC2}"/>
                  </a:ext>
                </a:extLst>
              </p:cNvPr>
              <p:cNvSpPr/>
              <p:nvPr/>
            </p:nvSpPr>
            <p:spPr>
              <a:xfrm>
                <a:off x="-319190" y="1844431"/>
                <a:ext cx="477503" cy="423047"/>
              </a:xfrm>
              <a:custGeom>
                <a:avLst/>
                <a:gdLst/>
                <a:ahLst/>
                <a:cxnLst/>
                <a:rect l="l" t="t" r="r" b="b"/>
                <a:pathLst>
                  <a:path w="17879" h="15840" extrusionOk="0">
                    <a:moveTo>
                      <a:pt x="3983" y="0"/>
                    </a:moveTo>
                    <a:cubicBezTo>
                      <a:pt x="3288" y="0"/>
                      <a:pt x="2493" y="449"/>
                      <a:pt x="2493" y="449"/>
                    </a:cubicBezTo>
                    <a:cubicBezTo>
                      <a:pt x="2493" y="449"/>
                      <a:pt x="2125" y="288"/>
                      <a:pt x="1703" y="288"/>
                    </a:cubicBezTo>
                    <a:cubicBezTo>
                      <a:pt x="1432" y="288"/>
                      <a:pt x="1140" y="354"/>
                      <a:pt x="907" y="571"/>
                    </a:cubicBezTo>
                    <a:cubicBezTo>
                      <a:pt x="312" y="1124"/>
                      <a:pt x="5398" y="5136"/>
                      <a:pt x="5398" y="5136"/>
                    </a:cubicBezTo>
                    <a:cubicBezTo>
                      <a:pt x="5398" y="5136"/>
                      <a:pt x="1679" y="2779"/>
                      <a:pt x="595" y="2779"/>
                    </a:cubicBezTo>
                    <a:cubicBezTo>
                      <a:pt x="453" y="2779"/>
                      <a:pt x="356" y="2820"/>
                      <a:pt x="319" y="2911"/>
                    </a:cubicBezTo>
                    <a:cubicBezTo>
                      <a:pt x="0" y="3699"/>
                      <a:pt x="6235" y="9468"/>
                      <a:pt x="6235" y="9468"/>
                    </a:cubicBezTo>
                    <a:cubicBezTo>
                      <a:pt x="6235" y="9468"/>
                      <a:pt x="6107" y="9464"/>
                      <a:pt x="5896" y="9464"/>
                    </a:cubicBezTo>
                    <a:cubicBezTo>
                      <a:pt x="4905" y="9464"/>
                      <a:pt x="2080" y="9552"/>
                      <a:pt x="2048" y="10552"/>
                    </a:cubicBezTo>
                    <a:cubicBezTo>
                      <a:pt x="2021" y="11529"/>
                      <a:pt x="7072" y="11624"/>
                      <a:pt x="9023" y="11624"/>
                    </a:cubicBezTo>
                    <a:cubicBezTo>
                      <a:pt x="9489" y="11624"/>
                      <a:pt x="9778" y="11618"/>
                      <a:pt x="9778" y="11618"/>
                    </a:cubicBezTo>
                    <a:lnTo>
                      <a:pt x="13727" y="15840"/>
                    </a:lnTo>
                    <a:cubicBezTo>
                      <a:pt x="15406" y="14744"/>
                      <a:pt x="16829" y="13283"/>
                      <a:pt x="17879" y="11569"/>
                    </a:cubicBezTo>
                    <a:cubicBezTo>
                      <a:pt x="16498" y="10317"/>
                      <a:pt x="14751" y="8592"/>
                      <a:pt x="14375" y="7571"/>
                    </a:cubicBezTo>
                    <a:cubicBezTo>
                      <a:pt x="13734" y="5838"/>
                      <a:pt x="9653" y="1625"/>
                      <a:pt x="7859" y="676"/>
                    </a:cubicBezTo>
                    <a:cubicBezTo>
                      <a:pt x="6825" y="131"/>
                      <a:pt x="5839" y="16"/>
                      <a:pt x="5191" y="16"/>
                    </a:cubicBezTo>
                    <a:cubicBezTo>
                      <a:pt x="4717" y="16"/>
                      <a:pt x="4423" y="77"/>
                      <a:pt x="4423" y="77"/>
                    </a:cubicBezTo>
                    <a:cubicBezTo>
                      <a:pt x="4288" y="23"/>
                      <a:pt x="4138" y="0"/>
                      <a:pt x="3983" y="0"/>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892;p38">
                <a:extLst>
                  <a:ext uri="{FF2B5EF4-FFF2-40B4-BE49-F238E27FC236}">
                    <a16:creationId xmlns:a16="http://schemas.microsoft.com/office/drawing/2014/main" id="{A1D0FB6E-E474-6B42-8C54-E265108EC74D}"/>
                  </a:ext>
                </a:extLst>
              </p:cNvPr>
              <p:cNvSpPr/>
              <p:nvPr/>
            </p:nvSpPr>
            <p:spPr>
              <a:xfrm>
                <a:off x="-257070" y="1859627"/>
                <a:ext cx="134926" cy="103625"/>
              </a:xfrm>
              <a:custGeom>
                <a:avLst/>
                <a:gdLst/>
                <a:ahLst/>
                <a:cxnLst/>
                <a:rect l="l" t="t" r="r" b="b"/>
                <a:pathLst>
                  <a:path w="5052" h="3880" extrusionOk="0">
                    <a:moveTo>
                      <a:pt x="23" y="0"/>
                    </a:moveTo>
                    <a:cubicBezTo>
                      <a:pt x="17" y="0"/>
                      <a:pt x="13" y="2"/>
                      <a:pt x="11" y="5"/>
                    </a:cubicBezTo>
                    <a:cubicBezTo>
                      <a:pt x="0" y="16"/>
                      <a:pt x="56" y="74"/>
                      <a:pt x="174" y="180"/>
                    </a:cubicBezTo>
                    <a:cubicBezTo>
                      <a:pt x="291" y="286"/>
                      <a:pt x="447" y="422"/>
                      <a:pt x="648" y="590"/>
                    </a:cubicBezTo>
                    <a:cubicBezTo>
                      <a:pt x="849" y="753"/>
                      <a:pt x="1077" y="942"/>
                      <a:pt x="1334" y="1150"/>
                    </a:cubicBezTo>
                    <a:cubicBezTo>
                      <a:pt x="1597" y="1359"/>
                      <a:pt x="1861" y="1576"/>
                      <a:pt x="2134" y="1796"/>
                    </a:cubicBezTo>
                    <a:cubicBezTo>
                      <a:pt x="2408" y="2012"/>
                      <a:pt x="2677" y="2228"/>
                      <a:pt x="2939" y="2437"/>
                    </a:cubicBezTo>
                    <a:cubicBezTo>
                      <a:pt x="3204" y="2645"/>
                      <a:pt x="3443" y="2831"/>
                      <a:pt x="3655" y="3002"/>
                    </a:cubicBezTo>
                    <a:cubicBezTo>
                      <a:pt x="3868" y="3165"/>
                      <a:pt x="4042" y="3305"/>
                      <a:pt x="4182" y="3411"/>
                    </a:cubicBezTo>
                    <a:cubicBezTo>
                      <a:pt x="4319" y="3517"/>
                      <a:pt x="4399" y="3578"/>
                      <a:pt x="4418" y="3593"/>
                    </a:cubicBezTo>
                    <a:cubicBezTo>
                      <a:pt x="4464" y="3631"/>
                      <a:pt x="4520" y="3669"/>
                      <a:pt x="4585" y="3711"/>
                    </a:cubicBezTo>
                    <a:cubicBezTo>
                      <a:pt x="4649" y="3748"/>
                      <a:pt x="4714" y="3783"/>
                      <a:pt x="4774" y="3813"/>
                    </a:cubicBezTo>
                    <a:cubicBezTo>
                      <a:pt x="4835" y="3844"/>
                      <a:pt x="4888" y="3867"/>
                      <a:pt x="4938" y="3874"/>
                    </a:cubicBezTo>
                    <a:cubicBezTo>
                      <a:pt x="4954" y="3878"/>
                      <a:pt x="4968" y="3880"/>
                      <a:pt x="4981" y="3880"/>
                    </a:cubicBezTo>
                    <a:cubicBezTo>
                      <a:pt x="5003" y="3880"/>
                      <a:pt x="5019" y="3873"/>
                      <a:pt x="5029" y="3858"/>
                    </a:cubicBezTo>
                    <a:cubicBezTo>
                      <a:pt x="5044" y="3839"/>
                      <a:pt x="5052" y="3821"/>
                      <a:pt x="5047" y="3802"/>
                    </a:cubicBezTo>
                    <a:cubicBezTo>
                      <a:pt x="5044" y="3783"/>
                      <a:pt x="5033" y="3760"/>
                      <a:pt x="5017" y="3737"/>
                    </a:cubicBezTo>
                    <a:cubicBezTo>
                      <a:pt x="4998" y="3718"/>
                      <a:pt x="4975" y="3695"/>
                      <a:pt x="4949" y="3669"/>
                    </a:cubicBezTo>
                    <a:cubicBezTo>
                      <a:pt x="4919" y="3646"/>
                      <a:pt x="4884" y="3620"/>
                      <a:pt x="4847" y="3589"/>
                    </a:cubicBezTo>
                    <a:cubicBezTo>
                      <a:pt x="4805" y="3555"/>
                      <a:pt x="4702" y="3480"/>
                      <a:pt x="4547" y="3358"/>
                    </a:cubicBezTo>
                    <a:cubicBezTo>
                      <a:pt x="4387" y="3233"/>
                      <a:pt x="4194" y="3081"/>
                      <a:pt x="3967" y="2903"/>
                    </a:cubicBezTo>
                    <a:cubicBezTo>
                      <a:pt x="3736" y="2724"/>
                      <a:pt x="3482" y="2528"/>
                      <a:pt x="3200" y="2307"/>
                    </a:cubicBezTo>
                    <a:cubicBezTo>
                      <a:pt x="2920" y="2092"/>
                      <a:pt x="2635" y="1871"/>
                      <a:pt x="2347" y="1651"/>
                    </a:cubicBezTo>
                    <a:cubicBezTo>
                      <a:pt x="2055" y="1432"/>
                      <a:pt x="1775" y="1215"/>
                      <a:pt x="1502" y="1010"/>
                    </a:cubicBezTo>
                    <a:cubicBezTo>
                      <a:pt x="1229" y="809"/>
                      <a:pt x="982" y="627"/>
                      <a:pt x="766" y="468"/>
                    </a:cubicBezTo>
                    <a:cubicBezTo>
                      <a:pt x="550" y="312"/>
                      <a:pt x="371" y="195"/>
                      <a:pt x="235" y="107"/>
                    </a:cubicBezTo>
                    <a:cubicBezTo>
                      <a:pt x="123" y="36"/>
                      <a:pt x="52" y="0"/>
                      <a:pt x="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893;p38">
                <a:extLst>
                  <a:ext uri="{FF2B5EF4-FFF2-40B4-BE49-F238E27FC236}">
                    <a16:creationId xmlns:a16="http://schemas.microsoft.com/office/drawing/2014/main" id="{5A81ADE5-0EDB-334B-A142-5699CACBA064}"/>
                  </a:ext>
                </a:extLst>
              </p:cNvPr>
              <p:cNvSpPr/>
              <p:nvPr/>
            </p:nvSpPr>
            <p:spPr>
              <a:xfrm>
                <a:off x="-186111" y="1846060"/>
                <a:ext cx="111557" cy="97135"/>
              </a:xfrm>
              <a:custGeom>
                <a:avLst/>
                <a:gdLst/>
                <a:ahLst/>
                <a:cxnLst/>
                <a:rect l="l" t="t" r="r" b="b"/>
                <a:pathLst>
                  <a:path w="4177" h="3637" extrusionOk="0">
                    <a:moveTo>
                      <a:pt x="26" y="1"/>
                    </a:moveTo>
                    <a:cubicBezTo>
                      <a:pt x="19" y="1"/>
                      <a:pt x="15" y="2"/>
                      <a:pt x="13" y="5"/>
                    </a:cubicBezTo>
                    <a:cubicBezTo>
                      <a:pt x="1" y="20"/>
                      <a:pt x="51" y="69"/>
                      <a:pt x="157" y="157"/>
                    </a:cubicBezTo>
                    <a:cubicBezTo>
                      <a:pt x="263" y="244"/>
                      <a:pt x="403" y="358"/>
                      <a:pt x="578" y="502"/>
                    </a:cubicBezTo>
                    <a:cubicBezTo>
                      <a:pt x="752" y="643"/>
                      <a:pt x="953" y="806"/>
                      <a:pt x="1173" y="988"/>
                    </a:cubicBezTo>
                    <a:cubicBezTo>
                      <a:pt x="1397" y="1173"/>
                      <a:pt x="1621" y="1366"/>
                      <a:pt x="1849" y="1567"/>
                    </a:cubicBezTo>
                    <a:cubicBezTo>
                      <a:pt x="2072" y="1769"/>
                      <a:pt x="2296" y="1966"/>
                      <a:pt x="2504" y="2171"/>
                    </a:cubicBezTo>
                    <a:cubicBezTo>
                      <a:pt x="2717" y="2368"/>
                      <a:pt x="2903" y="2554"/>
                      <a:pt x="3069" y="2721"/>
                    </a:cubicBezTo>
                    <a:cubicBezTo>
                      <a:pt x="3232" y="2887"/>
                      <a:pt x="3369" y="3024"/>
                      <a:pt x="3472" y="3134"/>
                    </a:cubicBezTo>
                    <a:cubicBezTo>
                      <a:pt x="3578" y="3244"/>
                      <a:pt x="3634" y="3305"/>
                      <a:pt x="3650" y="3320"/>
                    </a:cubicBezTo>
                    <a:cubicBezTo>
                      <a:pt x="3687" y="3358"/>
                      <a:pt x="3729" y="3400"/>
                      <a:pt x="3778" y="3442"/>
                    </a:cubicBezTo>
                    <a:cubicBezTo>
                      <a:pt x="3832" y="3483"/>
                      <a:pt x="3878" y="3524"/>
                      <a:pt x="3927" y="3555"/>
                    </a:cubicBezTo>
                    <a:cubicBezTo>
                      <a:pt x="3976" y="3589"/>
                      <a:pt x="4021" y="3612"/>
                      <a:pt x="4060" y="3627"/>
                    </a:cubicBezTo>
                    <a:cubicBezTo>
                      <a:pt x="4078" y="3634"/>
                      <a:pt x="4093" y="3637"/>
                      <a:pt x="4107" y="3637"/>
                    </a:cubicBezTo>
                    <a:cubicBezTo>
                      <a:pt x="4124" y="3637"/>
                      <a:pt x="4138" y="3632"/>
                      <a:pt x="4151" y="3624"/>
                    </a:cubicBezTo>
                    <a:cubicBezTo>
                      <a:pt x="4165" y="3604"/>
                      <a:pt x="4177" y="3589"/>
                      <a:pt x="4177" y="3570"/>
                    </a:cubicBezTo>
                    <a:cubicBezTo>
                      <a:pt x="4177" y="3551"/>
                      <a:pt x="4173" y="3528"/>
                      <a:pt x="4165" y="3505"/>
                    </a:cubicBezTo>
                    <a:cubicBezTo>
                      <a:pt x="4154" y="3487"/>
                      <a:pt x="4139" y="3460"/>
                      <a:pt x="4116" y="3437"/>
                    </a:cubicBezTo>
                    <a:cubicBezTo>
                      <a:pt x="4093" y="3411"/>
                      <a:pt x="4067" y="3384"/>
                      <a:pt x="4040" y="3354"/>
                    </a:cubicBezTo>
                    <a:cubicBezTo>
                      <a:pt x="4010" y="3316"/>
                      <a:pt x="3934" y="3237"/>
                      <a:pt x="3817" y="3108"/>
                    </a:cubicBezTo>
                    <a:cubicBezTo>
                      <a:pt x="3695" y="2982"/>
                      <a:pt x="3547" y="2823"/>
                      <a:pt x="3369" y="2645"/>
                    </a:cubicBezTo>
                    <a:cubicBezTo>
                      <a:pt x="3191" y="2463"/>
                      <a:pt x="2990" y="2266"/>
                      <a:pt x="2762" y="2053"/>
                    </a:cubicBezTo>
                    <a:cubicBezTo>
                      <a:pt x="2535" y="1844"/>
                      <a:pt x="2304" y="1632"/>
                      <a:pt x="2061" y="1427"/>
                    </a:cubicBezTo>
                    <a:cubicBezTo>
                      <a:pt x="1818" y="1219"/>
                      <a:pt x="1579" y="1025"/>
                      <a:pt x="1340" y="843"/>
                    </a:cubicBezTo>
                    <a:cubicBezTo>
                      <a:pt x="1105" y="661"/>
                      <a:pt x="885" y="510"/>
                      <a:pt x="695" y="377"/>
                    </a:cubicBezTo>
                    <a:cubicBezTo>
                      <a:pt x="501" y="248"/>
                      <a:pt x="342" y="149"/>
                      <a:pt x="217" y="81"/>
                    </a:cubicBezTo>
                    <a:cubicBezTo>
                      <a:pt x="117" y="26"/>
                      <a:pt x="53" y="1"/>
                      <a:pt x="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894;p38">
                <a:extLst>
                  <a:ext uri="{FF2B5EF4-FFF2-40B4-BE49-F238E27FC236}">
                    <a16:creationId xmlns:a16="http://schemas.microsoft.com/office/drawing/2014/main" id="{61D07A8B-E633-534A-9381-722E8A924AED}"/>
                  </a:ext>
                </a:extLst>
              </p:cNvPr>
              <p:cNvSpPr/>
              <p:nvPr/>
            </p:nvSpPr>
            <p:spPr>
              <a:xfrm>
                <a:off x="-121268" y="1966292"/>
                <a:ext cx="107685" cy="107711"/>
              </a:xfrm>
              <a:custGeom>
                <a:avLst/>
                <a:gdLst/>
                <a:ahLst/>
                <a:cxnLst/>
                <a:rect l="l" t="t" r="r" b="b"/>
                <a:pathLst>
                  <a:path w="4032" h="4033" extrusionOk="0">
                    <a:moveTo>
                      <a:pt x="2015" y="1"/>
                    </a:moveTo>
                    <a:cubicBezTo>
                      <a:pt x="903" y="1"/>
                      <a:pt x="0" y="907"/>
                      <a:pt x="0" y="2019"/>
                    </a:cubicBezTo>
                    <a:cubicBezTo>
                      <a:pt x="0" y="3130"/>
                      <a:pt x="903" y="4032"/>
                      <a:pt x="2015" y="4032"/>
                    </a:cubicBezTo>
                    <a:cubicBezTo>
                      <a:pt x="3125" y="4032"/>
                      <a:pt x="4032" y="3130"/>
                      <a:pt x="4032" y="2019"/>
                    </a:cubicBezTo>
                    <a:cubicBezTo>
                      <a:pt x="4032" y="1893"/>
                      <a:pt x="3933" y="1795"/>
                      <a:pt x="3808" y="1795"/>
                    </a:cubicBezTo>
                    <a:cubicBezTo>
                      <a:pt x="3687" y="1795"/>
                      <a:pt x="3589" y="1893"/>
                      <a:pt x="3589" y="2019"/>
                    </a:cubicBezTo>
                    <a:cubicBezTo>
                      <a:pt x="3589" y="2884"/>
                      <a:pt x="2883" y="3589"/>
                      <a:pt x="2015" y="3589"/>
                    </a:cubicBezTo>
                    <a:cubicBezTo>
                      <a:pt x="1150" y="3589"/>
                      <a:pt x="445" y="2884"/>
                      <a:pt x="445" y="2019"/>
                    </a:cubicBezTo>
                    <a:cubicBezTo>
                      <a:pt x="445" y="1151"/>
                      <a:pt x="1150" y="445"/>
                      <a:pt x="2015" y="445"/>
                    </a:cubicBezTo>
                    <a:cubicBezTo>
                      <a:pt x="2139" y="445"/>
                      <a:pt x="2238" y="346"/>
                      <a:pt x="2238" y="225"/>
                    </a:cubicBezTo>
                    <a:cubicBezTo>
                      <a:pt x="2238" y="100"/>
                      <a:pt x="2139" y="1"/>
                      <a:pt x="2015"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895;p38">
                <a:extLst>
                  <a:ext uri="{FF2B5EF4-FFF2-40B4-BE49-F238E27FC236}">
                    <a16:creationId xmlns:a16="http://schemas.microsoft.com/office/drawing/2014/main" id="{56C01A7A-2077-EB49-9FB1-ED5F95E1603F}"/>
                  </a:ext>
                </a:extLst>
              </p:cNvPr>
              <p:cNvSpPr/>
              <p:nvPr/>
            </p:nvSpPr>
            <p:spPr>
              <a:xfrm>
                <a:off x="-88953" y="1956384"/>
                <a:ext cx="28283" cy="36482"/>
              </a:xfrm>
              <a:custGeom>
                <a:avLst/>
                <a:gdLst/>
                <a:ahLst/>
                <a:cxnLst/>
                <a:rect l="l" t="t" r="r" b="b"/>
                <a:pathLst>
                  <a:path w="1059" h="1366" extrusionOk="0">
                    <a:moveTo>
                      <a:pt x="255" y="1"/>
                    </a:moveTo>
                    <a:cubicBezTo>
                      <a:pt x="184" y="1"/>
                      <a:pt x="113" y="35"/>
                      <a:pt x="68" y="99"/>
                    </a:cubicBezTo>
                    <a:cubicBezTo>
                      <a:pt x="0" y="202"/>
                      <a:pt x="31" y="338"/>
                      <a:pt x="129" y="410"/>
                    </a:cubicBezTo>
                    <a:lnTo>
                      <a:pt x="497" y="657"/>
                    </a:lnTo>
                    <a:lnTo>
                      <a:pt x="250" y="1021"/>
                    </a:lnTo>
                    <a:cubicBezTo>
                      <a:pt x="182" y="1123"/>
                      <a:pt x="209" y="1259"/>
                      <a:pt x="311" y="1328"/>
                    </a:cubicBezTo>
                    <a:cubicBezTo>
                      <a:pt x="350" y="1354"/>
                      <a:pt x="391" y="1366"/>
                      <a:pt x="432" y="1366"/>
                    </a:cubicBezTo>
                    <a:cubicBezTo>
                      <a:pt x="504" y="1366"/>
                      <a:pt x="577" y="1331"/>
                      <a:pt x="618" y="1271"/>
                    </a:cubicBezTo>
                    <a:lnTo>
                      <a:pt x="990" y="717"/>
                    </a:lnTo>
                    <a:cubicBezTo>
                      <a:pt x="1059" y="619"/>
                      <a:pt x="1032" y="478"/>
                      <a:pt x="929" y="410"/>
                    </a:cubicBezTo>
                    <a:lnTo>
                      <a:pt x="380" y="39"/>
                    </a:lnTo>
                    <a:cubicBezTo>
                      <a:pt x="341" y="13"/>
                      <a:pt x="298" y="1"/>
                      <a:pt x="255"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896;p38">
                <a:extLst>
                  <a:ext uri="{FF2B5EF4-FFF2-40B4-BE49-F238E27FC236}">
                    <a16:creationId xmlns:a16="http://schemas.microsoft.com/office/drawing/2014/main" id="{57441BA1-3FC4-804B-AC31-9E6E8429BBA0}"/>
                  </a:ext>
                </a:extLst>
              </p:cNvPr>
              <p:cNvSpPr/>
              <p:nvPr/>
            </p:nvSpPr>
            <p:spPr>
              <a:xfrm>
                <a:off x="-6617" y="1929090"/>
                <a:ext cx="118928" cy="104346"/>
              </a:xfrm>
              <a:custGeom>
                <a:avLst/>
                <a:gdLst/>
                <a:ahLst/>
                <a:cxnLst/>
                <a:rect l="l" t="t" r="r" b="b"/>
                <a:pathLst>
                  <a:path w="4453" h="3907" extrusionOk="0">
                    <a:moveTo>
                      <a:pt x="2275" y="0"/>
                    </a:moveTo>
                    <a:cubicBezTo>
                      <a:pt x="2259" y="0"/>
                      <a:pt x="2243" y="1"/>
                      <a:pt x="2227" y="2"/>
                    </a:cubicBezTo>
                    <a:cubicBezTo>
                      <a:pt x="1871" y="28"/>
                      <a:pt x="1609" y="493"/>
                      <a:pt x="1810" y="779"/>
                    </a:cubicBezTo>
                    <a:lnTo>
                      <a:pt x="1810" y="779"/>
                    </a:lnTo>
                    <a:cubicBezTo>
                      <a:pt x="1646" y="567"/>
                      <a:pt x="1378" y="455"/>
                      <a:pt x="1109" y="455"/>
                    </a:cubicBezTo>
                    <a:cubicBezTo>
                      <a:pt x="1026" y="455"/>
                      <a:pt x="943" y="465"/>
                      <a:pt x="862" y="487"/>
                    </a:cubicBezTo>
                    <a:cubicBezTo>
                      <a:pt x="516" y="583"/>
                      <a:pt x="239" y="863"/>
                      <a:pt x="111" y="1197"/>
                    </a:cubicBezTo>
                    <a:cubicBezTo>
                      <a:pt x="24" y="1413"/>
                      <a:pt x="1" y="1671"/>
                      <a:pt x="115" y="1872"/>
                    </a:cubicBezTo>
                    <a:cubicBezTo>
                      <a:pt x="279" y="2167"/>
                      <a:pt x="641" y="2235"/>
                      <a:pt x="995" y="2235"/>
                    </a:cubicBezTo>
                    <a:cubicBezTo>
                      <a:pt x="1082" y="2235"/>
                      <a:pt x="1169" y="2231"/>
                      <a:pt x="1252" y="2225"/>
                    </a:cubicBezTo>
                    <a:lnTo>
                      <a:pt x="1252" y="2225"/>
                    </a:lnTo>
                    <a:cubicBezTo>
                      <a:pt x="1188" y="2528"/>
                      <a:pt x="1120" y="2839"/>
                      <a:pt x="1165" y="3150"/>
                    </a:cubicBezTo>
                    <a:cubicBezTo>
                      <a:pt x="1211" y="3457"/>
                      <a:pt x="1393" y="3764"/>
                      <a:pt x="1685" y="3867"/>
                    </a:cubicBezTo>
                    <a:cubicBezTo>
                      <a:pt x="1759" y="3894"/>
                      <a:pt x="1837" y="3907"/>
                      <a:pt x="1915" y="3907"/>
                    </a:cubicBezTo>
                    <a:cubicBezTo>
                      <a:pt x="2077" y="3907"/>
                      <a:pt x="2242" y="3854"/>
                      <a:pt x="2382" y="3772"/>
                    </a:cubicBezTo>
                    <a:cubicBezTo>
                      <a:pt x="2754" y="3552"/>
                      <a:pt x="2986" y="3116"/>
                      <a:pt x="2956" y="2684"/>
                    </a:cubicBezTo>
                    <a:lnTo>
                      <a:pt x="2956" y="2684"/>
                    </a:lnTo>
                    <a:cubicBezTo>
                      <a:pt x="3158" y="2873"/>
                      <a:pt x="3416" y="3032"/>
                      <a:pt x="3690" y="3032"/>
                    </a:cubicBezTo>
                    <a:cubicBezTo>
                      <a:pt x="3713" y="3032"/>
                      <a:pt x="3736" y="3031"/>
                      <a:pt x="3759" y="3029"/>
                    </a:cubicBezTo>
                    <a:cubicBezTo>
                      <a:pt x="4120" y="2995"/>
                      <a:pt x="4407" y="2654"/>
                      <a:pt x="4430" y="2293"/>
                    </a:cubicBezTo>
                    <a:cubicBezTo>
                      <a:pt x="4453" y="1933"/>
                      <a:pt x="4241" y="1580"/>
                      <a:pt x="3934" y="1387"/>
                    </a:cubicBezTo>
                    <a:cubicBezTo>
                      <a:pt x="3873" y="1348"/>
                      <a:pt x="3808" y="1315"/>
                      <a:pt x="3763" y="1257"/>
                    </a:cubicBezTo>
                    <a:cubicBezTo>
                      <a:pt x="3645" y="1114"/>
                      <a:pt x="3714" y="905"/>
                      <a:pt x="3691" y="719"/>
                    </a:cubicBezTo>
                    <a:cubicBezTo>
                      <a:pt x="3655" y="414"/>
                      <a:pt x="3338" y="222"/>
                      <a:pt x="3026" y="222"/>
                    </a:cubicBezTo>
                    <a:cubicBezTo>
                      <a:pt x="2943" y="222"/>
                      <a:pt x="2861" y="236"/>
                      <a:pt x="2784" y="264"/>
                    </a:cubicBezTo>
                    <a:cubicBezTo>
                      <a:pt x="2655" y="109"/>
                      <a:pt x="2472" y="0"/>
                      <a:pt x="2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897;p38">
                <a:extLst>
                  <a:ext uri="{FF2B5EF4-FFF2-40B4-BE49-F238E27FC236}">
                    <a16:creationId xmlns:a16="http://schemas.microsoft.com/office/drawing/2014/main" id="{BF4A7580-5F5C-234A-904D-3F6E904B3DD2}"/>
                  </a:ext>
                </a:extLst>
              </p:cNvPr>
              <p:cNvSpPr/>
              <p:nvPr/>
            </p:nvSpPr>
            <p:spPr>
              <a:xfrm>
                <a:off x="-359867" y="1895212"/>
                <a:ext cx="67570" cy="72351"/>
              </a:xfrm>
              <a:custGeom>
                <a:avLst/>
                <a:gdLst/>
                <a:ahLst/>
                <a:cxnLst/>
                <a:rect l="l" t="t" r="r" b="b"/>
                <a:pathLst>
                  <a:path w="2530" h="2709" extrusionOk="0">
                    <a:moveTo>
                      <a:pt x="1358" y="1"/>
                    </a:moveTo>
                    <a:cubicBezTo>
                      <a:pt x="607" y="1"/>
                      <a:pt x="0" y="607"/>
                      <a:pt x="0" y="1354"/>
                    </a:cubicBezTo>
                    <a:cubicBezTo>
                      <a:pt x="0" y="2101"/>
                      <a:pt x="607" y="2708"/>
                      <a:pt x="1358" y="2708"/>
                    </a:cubicBezTo>
                    <a:cubicBezTo>
                      <a:pt x="1495" y="2708"/>
                      <a:pt x="1628" y="2689"/>
                      <a:pt x="1753" y="2651"/>
                    </a:cubicBezTo>
                    <a:cubicBezTo>
                      <a:pt x="1696" y="2553"/>
                      <a:pt x="1662" y="2439"/>
                      <a:pt x="1662" y="2313"/>
                    </a:cubicBezTo>
                    <a:cubicBezTo>
                      <a:pt x="1662" y="1953"/>
                      <a:pt x="1954" y="1662"/>
                      <a:pt x="2314" y="1662"/>
                    </a:cubicBezTo>
                    <a:cubicBezTo>
                      <a:pt x="2390" y="1662"/>
                      <a:pt x="2462" y="1673"/>
                      <a:pt x="2530" y="1699"/>
                    </a:cubicBezTo>
                    <a:cubicBezTo>
                      <a:pt x="2125" y="1179"/>
                      <a:pt x="1893" y="781"/>
                      <a:pt x="1961" y="615"/>
                    </a:cubicBezTo>
                    <a:cubicBezTo>
                      <a:pt x="1999" y="524"/>
                      <a:pt x="2098" y="482"/>
                      <a:pt x="2239" y="482"/>
                    </a:cubicBezTo>
                    <a:cubicBezTo>
                      <a:pt x="2291" y="482"/>
                      <a:pt x="2344" y="486"/>
                      <a:pt x="2409" y="497"/>
                    </a:cubicBezTo>
                    <a:cubicBezTo>
                      <a:pt x="2158" y="193"/>
                      <a:pt x="1779" y="1"/>
                      <a:pt x="1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898;p38">
                <a:extLst>
                  <a:ext uri="{FF2B5EF4-FFF2-40B4-BE49-F238E27FC236}">
                    <a16:creationId xmlns:a16="http://schemas.microsoft.com/office/drawing/2014/main" id="{903097D8-F6C6-E54C-A7DD-51FD0C5BC229}"/>
                  </a:ext>
                </a:extLst>
              </p:cNvPr>
              <p:cNvSpPr/>
              <p:nvPr/>
            </p:nvSpPr>
            <p:spPr>
              <a:xfrm>
                <a:off x="-312513" y="1918621"/>
                <a:ext cx="21900" cy="34052"/>
              </a:xfrm>
              <a:custGeom>
                <a:avLst/>
                <a:gdLst/>
                <a:ahLst/>
                <a:cxnLst/>
                <a:rect l="l" t="t" r="r" b="b"/>
                <a:pathLst>
                  <a:path w="820" h="1275" extrusionOk="0">
                    <a:moveTo>
                      <a:pt x="347" y="0"/>
                    </a:moveTo>
                    <a:cubicBezTo>
                      <a:pt x="206" y="0"/>
                      <a:pt x="107" y="42"/>
                      <a:pt x="69" y="133"/>
                    </a:cubicBezTo>
                    <a:cubicBezTo>
                      <a:pt x="1" y="299"/>
                      <a:pt x="233" y="697"/>
                      <a:pt x="638" y="1217"/>
                    </a:cubicBezTo>
                    <a:cubicBezTo>
                      <a:pt x="683" y="1232"/>
                      <a:pt x="722" y="1252"/>
                      <a:pt x="760" y="1274"/>
                    </a:cubicBezTo>
                    <a:cubicBezTo>
                      <a:pt x="802" y="1145"/>
                      <a:pt x="820" y="1012"/>
                      <a:pt x="820" y="872"/>
                    </a:cubicBezTo>
                    <a:cubicBezTo>
                      <a:pt x="820" y="546"/>
                      <a:pt x="706" y="247"/>
                      <a:pt x="517" y="15"/>
                    </a:cubicBezTo>
                    <a:cubicBezTo>
                      <a:pt x="452" y="4"/>
                      <a:pt x="399" y="0"/>
                      <a:pt x="347"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899;p38">
                <a:extLst>
                  <a:ext uri="{FF2B5EF4-FFF2-40B4-BE49-F238E27FC236}">
                    <a16:creationId xmlns:a16="http://schemas.microsoft.com/office/drawing/2014/main" id="{89505709-E1CE-9549-97DD-FE7B5605392D}"/>
                  </a:ext>
                </a:extLst>
              </p:cNvPr>
              <p:cNvSpPr/>
              <p:nvPr/>
            </p:nvSpPr>
            <p:spPr>
              <a:xfrm>
                <a:off x="-316252" y="1954354"/>
                <a:ext cx="23636" cy="30634"/>
              </a:xfrm>
              <a:custGeom>
                <a:avLst/>
                <a:gdLst/>
                <a:ahLst/>
                <a:cxnLst/>
                <a:rect l="l" t="t" r="r" b="b"/>
                <a:pathLst>
                  <a:path w="885" h="1147" extrusionOk="0">
                    <a:moveTo>
                      <a:pt x="877" y="1"/>
                    </a:moveTo>
                    <a:cubicBezTo>
                      <a:pt x="732" y="399"/>
                      <a:pt x="406" y="706"/>
                      <a:pt x="1" y="831"/>
                    </a:cubicBezTo>
                    <a:cubicBezTo>
                      <a:pt x="118" y="1020"/>
                      <a:pt x="323" y="1146"/>
                      <a:pt x="562" y="1146"/>
                    </a:cubicBezTo>
                    <a:cubicBezTo>
                      <a:pt x="664" y="1146"/>
                      <a:pt x="760" y="1123"/>
                      <a:pt x="846" y="1081"/>
                    </a:cubicBezTo>
                    <a:cubicBezTo>
                      <a:pt x="854" y="740"/>
                      <a:pt x="869" y="380"/>
                      <a:pt x="884" y="12"/>
                    </a:cubicBezTo>
                    <a:cubicBezTo>
                      <a:pt x="884" y="8"/>
                      <a:pt x="881" y="5"/>
                      <a:pt x="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900;p38">
                <a:extLst>
                  <a:ext uri="{FF2B5EF4-FFF2-40B4-BE49-F238E27FC236}">
                    <a16:creationId xmlns:a16="http://schemas.microsoft.com/office/drawing/2014/main" id="{F3C3DFEB-3460-4046-9092-E7FB1D928F1E}"/>
                  </a:ext>
                </a:extLst>
              </p:cNvPr>
              <p:cNvSpPr/>
              <p:nvPr/>
            </p:nvSpPr>
            <p:spPr>
              <a:xfrm>
                <a:off x="-293658" y="1954648"/>
                <a:ext cx="9855" cy="28604"/>
              </a:xfrm>
              <a:custGeom>
                <a:avLst/>
                <a:gdLst/>
                <a:ahLst/>
                <a:cxnLst/>
                <a:rect l="l" t="t" r="r" b="b"/>
                <a:pathLst>
                  <a:path w="369" h="1071" extrusionOk="0">
                    <a:moveTo>
                      <a:pt x="38" y="1"/>
                    </a:moveTo>
                    <a:cubicBezTo>
                      <a:pt x="23" y="369"/>
                      <a:pt x="8" y="729"/>
                      <a:pt x="0" y="1070"/>
                    </a:cubicBezTo>
                    <a:cubicBezTo>
                      <a:pt x="220" y="964"/>
                      <a:pt x="369" y="741"/>
                      <a:pt x="369" y="482"/>
                    </a:cubicBezTo>
                    <a:cubicBezTo>
                      <a:pt x="369" y="452"/>
                      <a:pt x="369" y="418"/>
                      <a:pt x="361" y="388"/>
                    </a:cubicBezTo>
                    <a:cubicBezTo>
                      <a:pt x="247" y="255"/>
                      <a:pt x="141" y="122"/>
                      <a:pt x="38"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901;p38">
                <a:extLst>
                  <a:ext uri="{FF2B5EF4-FFF2-40B4-BE49-F238E27FC236}">
                    <a16:creationId xmlns:a16="http://schemas.microsoft.com/office/drawing/2014/main" id="{AA802A31-6AD1-6047-B19A-744FCB63CDA4}"/>
                  </a:ext>
                </a:extLst>
              </p:cNvPr>
              <p:cNvSpPr/>
              <p:nvPr/>
            </p:nvSpPr>
            <p:spPr>
              <a:xfrm>
                <a:off x="-292830" y="1952645"/>
                <a:ext cx="8813" cy="12366"/>
              </a:xfrm>
              <a:custGeom>
                <a:avLst/>
                <a:gdLst/>
                <a:ahLst/>
                <a:cxnLst/>
                <a:rect l="l" t="t" r="r" b="b"/>
                <a:pathLst>
                  <a:path w="330" h="463" extrusionOk="0">
                    <a:moveTo>
                      <a:pt x="23" y="0"/>
                    </a:moveTo>
                    <a:cubicBezTo>
                      <a:pt x="15" y="23"/>
                      <a:pt x="7" y="46"/>
                      <a:pt x="0" y="65"/>
                    </a:cubicBezTo>
                    <a:cubicBezTo>
                      <a:pt x="4" y="69"/>
                      <a:pt x="7" y="72"/>
                      <a:pt x="7" y="76"/>
                    </a:cubicBezTo>
                    <a:cubicBezTo>
                      <a:pt x="110" y="197"/>
                      <a:pt x="216" y="330"/>
                      <a:pt x="330" y="463"/>
                    </a:cubicBezTo>
                    <a:cubicBezTo>
                      <a:pt x="303" y="265"/>
                      <a:pt x="186" y="99"/>
                      <a:pt x="23" y="0"/>
                    </a:cubicBezTo>
                    <a:close/>
                  </a:path>
                </a:pathLst>
              </a:custGeom>
              <a:solidFill>
                <a:srgbClr val="FCD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902;p38">
                <a:extLst>
                  <a:ext uri="{FF2B5EF4-FFF2-40B4-BE49-F238E27FC236}">
                    <a16:creationId xmlns:a16="http://schemas.microsoft.com/office/drawing/2014/main" id="{16A6E3E4-0EEC-5F4A-A385-C71D729121E7}"/>
                  </a:ext>
                </a:extLst>
              </p:cNvPr>
              <p:cNvSpPr/>
              <p:nvPr/>
            </p:nvSpPr>
            <p:spPr>
              <a:xfrm>
                <a:off x="-357046" y="1953305"/>
                <a:ext cx="25880" cy="26467"/>
              </a:xfrm>
              <a:custGeom>
                <a:avLst/>
                <a:gdLst/>
                <a:ahLst/>
                <a:cxnLst/>
                <a:rect l="l" t="t" r="r" b="b"/>
                <a:pathLst>
                  <a:path w="969" h="991" extrusionOk="0">
                    <a:moveTo>
                      <a:pt x="653" y="1"/>
                    </a:moveTo>
                    <a:cubicBezTo>
                      <a:pt x="293" y="1"/>
                      <a:pt x="1" y="292"/>
                      <a:pt x="1" y="652"/>
                    </a:cubicBezTo>
                    <a:cubicBezTo>
                      <a:pt x="1" y="778"/>
                      <a:pt x="35" y="892"/>
                      <a:pt x="92" y="990"/>
                    </a:cubicBezTo>
                    <a:cubicBezTo>
                      <a:pt x="497" y="865"/>
                      <a:pt x="823" y="558"/>
                      <a:pt x="968" y="160"/>
                    </a:cubicBezTo>
                    <a:cubicBezTo>
                      <a:pt x="933" y="118"/>
                      <a:pt x="903" y="76"/>
                      <a:pt x="869" y="38"/>
                    </a:cubicBezTo>
                    <a:cubicBezTo>
                      <a:pt x="801" y="12"/>
                      <a:pt x="729" y="1"/>
                      <a:pt x="6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903;p38">
                <a:extLst>
                  <a:ext uri="{FF2B5EF4-FFF2-40B4-BE49-F238E27FC236}">
                    <a16:creationId xmlns:a16="http://schemas.microsoft.com/office/drawing/2014/main" id="{ECF6E539-C4F4-8F4E-B14F-99FC5124957A}"/>
                  </a:ext>
                </a:extLst>
              </p:cNvPr>
              <p:cNvSpPr/>
              <p:nvPr/>
            </p:nvSpPr>
            <p:spPr>
              <a:xfrm>
                <a:off x="-295501" y="1951096"/>
                <a:ext cx="3285" cy="3285"/>
              </a:xfrm>
              <a:custGeom>
                <a:avLst/>
                <a:gdLst/>
                <a:ahLst/>
                <a:cxnLst/>
                <a:rect l="l" t="t" r="r" b="b"/>
                <a:pathLst>
                  <a:path w="123" h="123" extrusionOk="0">
                    <a:moveTo>
                      <a:pt x="1" y="1"/>
                    </a:moveTo>
                    <a:lnTo>
                      <a:pt x="1" y="1"/>
                    </a:lnTo>
                    <a:cubicBezTo>
                      <a:pt x="35" y="39"/>
                      <a:pt x="65" y="81"/>
                      <a:pt x="100" y="123"/>
                    </a:cubicBezTo>
                    <a:cubicBezTo>
                      <a:pt x="107" y="104"/>
                      <a:pt x="115" y="81"/>
                      <a:pt x="123" y="58"/>
                    </a:cubicBezTo>
                    <a:cubicBezTo>
                      <a:pt x="85" y="36"/>
                      <a:pt x="46" y="16"/>
                      <a:pt x="1" y="1"/>
                    </a:cubicBezTo>
                    <a:close/>
                  </a:path>
                </a:pathLst>
              </a:custGeom>
              <a:solidFill>
                <a:srgbClr val="FD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904;p38">
                <a:extLst>
                  <a:ext uri="{FF2B5EF4-FFF2-40B4-BE49-F238E27FC236}">
                    <a16:creationId xmlns:a16="http://schemas.microsoft.com/office/drawing/2014/main" id="{12EF50FF-083D-F841-BD11-FF5EE9B270AC}"/>
                  </a:ext>
                </a:extLst>
              </p:cNvPr>
              <p:cNvSpPr/>
              <p:nvPr/>
            </p:nvSpPr>
            <p:spPr>
              <a:xfrm>
                <a:off x="36220" y="1841947"/>
                <a:ext cx="72965" cy="72431"/>
              </a:xfrm>
              <a:custGeom>
                <a:avLst/>
                <a:gdLst/>
                <a:ahLst/>
                <a:cxnLst/>
                <a:rect l="l" t="t" r="r" b="b"/>
                <a:pathLst>
                  <a:path w="2732" h="2712" extrusionOk="0">
                    <a:moveTo>
                      <a:pt x="1374" y="0"/>
                    </a:moveTo>
                    <a:cubicBezTo>
                      <a:pt x="638" y="0"/>
                      <a:pt x="32" y="587"/>
                      <a:pt x="16" y="1327"/>
                    </a:cubicBezTo>
                    <a:cubicBezTo>
                      <a:pt x="1" y="2075"/>
                      <a:pt x="596" y="2693"/>
                      <a:pt x="1343" y="2712"/>
                    </a:cubicBezTo>
                    <a:lnTo>
                      <a:pt x="1374" y="2712"/>
                    </a:lnTo>
                    <a:cubicBezTo>
                      <a:pt x="2110" y="2712"/>
                      <a:pt x="2712" y="2120"/>
                      <a:pt x="2728" y="1384"/>
                    </a:cubicBezTo>
                    <a:cubicBezTo>
                      <a:pt x="2731" y="1244"/>
                      <a:pt x="2712" y="1111"/>
                      <a:pt x="2679" y="986"/>
                    </a:cubicBezTo>
                    <a:cubicBezTo>
                      <a:pt x="2580" y="1039"/>
                      <a:pt x="2470" y="1073"/>
                      <a:pt x="2353" y="1073"/>
                    </a:cubicBezTo>
                    <a:cubicBezTo>
                      <a:pt x="2348" y="1073"/>
                      <a:pt x="2345" y="1073"/>
                      <a:pt x="2337" y="1070"/>
                    </a:cubicBezTo>
                    <a:cubicBezTo>
                      <a:pt x="1977" y="1062"/>
                      <a:pt x="1693" y="766"/>
                      <a:pt x="1700" y="405"/>
                    </a:cubicBezTo>
                    <a:cubicBezTo>
                      <a:pt x="1704" y="281"/>
                      <a:pt x="1738" y="167"/>
                      <a:pt x="1802" y="68"/>
                    </a:cubicBezTo>
                    <a:cubicBezTo>
                      <a:pt x="1674" y="27"/>
                      <a:pt x="1541" y="4"/>
                      <a:pt x="1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905;p38">
                <a:extLst>
                  <a:ext uri="{FF2B5EF4-FFF2-40B4-BE49-F238E27FC236}">
                    <a16:creationId xmlns:a16="http://schemas.microsoft.com/office/drawing/2014/main" id="{5E72033D-B539-A344-B3F4-DBB056A6E013}"/>
                  </a:ext>
                </a:extLst>
              </p:cNvPr>
              <p:cNvSpPr/>
              <p:nvPr/>
            </p:nvSpPr>
            <p:spPr>
              <a:xfrm>
                <a:off x="84345" y="1835644"/>
                <a:ext cx="32343" cy="32637"/>
              </a:xfrm>
              <a:custGeom>
                <a:avLst/>
                <a:gdLst/>
                <a:ahLst/>
                <a:cxnLst/>
                <a:rect l="l" t="t" r="r" b="b"/>
                <a:pathLst>
                  <a:path w="1211" h="1222" extrusionOk="0">
                    <a:moveTo>
                      <a:pt x="551" y="0"/>
                    </a:moveTo>
                    <a:cubicBezTo>
                      <a:pt x="319" y="0"/>
                      <a:pt x="114" y="122"/>
                      <a:pt x="0" y="304"/>
                    </a:cubicBezTo>
                    <a:cubicBezTo>
                      <a:pt x="425" y="445"/>
                      <a:pt x="756" y="790"/>
                      <a:pt x="877" y="1222"/>
                    </a:cubicBezTo>
                    <a:cubicBezTo>
                      <a:pt x="1066" y="1112"/>
                      <a:pt x="1199" y="907"/>
                      <a:pt x="1202" y="669"/>
                    </a:cubicBezTo>
                    <a:cubicBezTo>
                      <a:pt x="1211" y="308"/>
                      <a:pt x="926" y="9"/>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906;p38">
                <a:extLst>
                  <a:ext uri="{FF2B5EF4-FFF2-40B4-BE49-F238E27FC236}">
                    <a16:creationId xmlns:a16="http://schemas.microsoft.com/office/drawing/2014/main" id="{64E226DF-A7CB-6540-B227-FE595949D48B}"/>
                  </a:ext>
                </a:extLst>
              </p:cNvPr>
              <p:cNvSpPr/>
              <p:nvPr/>
            </p:nvSpPr>
            <p:spPr>
              <a:xfrm>
                <a:off x="81407" y="1843763"/>
                <a:ext cx="26360" cy="26868"/>
              </a:xfrm>
              <a:custGeom>
                <a:avLst/>
                <a:gdLst/>
                <a:ahLst/>
                <a:cxnLst/>
                <a:rect l="l" t="t" r="r" b="b"/>
                <a:pathLst>
                  <a:path w="987" h="1006" extrusionOk="0">
                    <a:moveTo>
                      <a:pt x="110" y="0"/>
                    </a:moveTo>
                    <a:cubicBezTo>
                      <a:pt x="46" y="99"/>
                      <a:pt x="12" y="213"/>
                      <a:pt x="8" y="337"/>
                    </a:cubicBezTo>
                    <a:cubicBezTo>
                      <a:pt x="1" y="698"/>
                      <a:pt x="285" y="994"/>
                      <a:pt x="645" y="1002"/>
                    </a:cubicBezTo>
                    <a:cubicBezTo>
                      <a:pt x="653" y="1005"/>
                      <a:pt x="656" y="1005"/>
                      <a:pt x="661" y="1005"/>
                    </a:cubicBezTo>
                    <a:cubicBezTo>
                      <a:pt x="778" y="1005"/>
                      <a:pt x="888" y="971"/>
                      <a:pt x="987" y="918"/>
                    </a:cubicBezTo>
                    <a:cubicBezTo>
                      <a:pt x="866" y="486"/>
                      <a:pt x="535" y="141"/>
                      <a:pt x="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907;p38">
                <a:extLst>
                  <a:ext uri="{FF2B5EF4-FFF2-40B4-BE49-F238E27FC236}">
                    <a16:creationId xmlns:a16="http://schemas.microsoft.com/office/drawing/2014/main" id="{21B73DFD-3B39-7C4F-BF74-0E3B2EC8C2E8}"/>
                  </a:ext>
                </a:extLst>
              </p:cNvPr>
              <p:cNvSpPr/>
              <p:nvPr/>
            </p:nvSpPr>
            <p:spPr>
              <a:xfrm>
                <a:off x="-281507" y="1814600"/>
                <a:ext cx="40862" cy="40836"/>
              </a:xfrm>
              <a:custGeom>
                <a:avLst/>
                <a:gdLst/>
                <a:ahLst/>
                <a:cxnLst/>
                <a:rect l="l" t="t" r="r" b="b"/>
                <a:pathLst>
                  <a:path w="1530" h="1529" extrusionOk="0">
                    <a:moveTo>
                      <a:pt x="767" y="223"/>
                    </a:moveTo>
                    <a:cubicBezTo>
                      <a:pt x="1062" y="223"/>
                      <a:pt x="1306" y="466"/>
                      <a:pt x="1306" y="766"/>
                    </a:cubicBezTo>
                    <a:cubicBezTo>
                      <a:pt x="1306" y="1062"/>
                      <a:pt x="1062" y="1308"/>
                      <a:pt x="767" y="1308"/>
                    </a:cubicBezTo>
                    <a:cubicBezTo>
                      <a:pt x="467" y="1308"/>
                      <a:pt x="224" y="1062"/>
                      <a:pt x="224" y="766"/>
                    </a:cubicBezTo>
                    <a:cubicBezTo>
                      <a:pt x="224" y="466"/>
                      <a:pt x="467" y="223"/>
                      <a:pt x="767" y="223"/>
                    </a:cubicBezTo>
                    <a:close/>
                    <a:moveTo>
                      <a:pt x="767" y="0"/>
                    </a:moveTo>
                    <a:cubicBezTo>
                      <a:pt x="342" y="0"/>
                      <a:pt x="0" y="345"/>
                      <a:pt x="0" y="766"/>
                    </a:cubicBezTo>
                    <a:cubicBezTo>
                      <a:pt x="0" y="1187"/>
                      <a:pt x="342" y="1528"/>
                      <a:pt x="767" y="1528"/>
                    </a:cubicBezTo>
                    <a:cubicBezTo>
                      <a:pt x="1188" y="1528"/>
                      <a:pt x="1529" y="1187"/>
                      <a:pt x="1529" y="766"/>
                    </a:cubicBezTo>
                    <a:cubicBezTo>
                      <a:pt x="1529" y="345"/>
                      <a:pt x="1188" y="0"/>
                      <a:pt x="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908;p38">
                <a:extLst>
                  <a:ext uri="{FF2B5EF4-FFF2-40B4-BE49-F238E27FC236}">
                    <a16:creationId xmlns:a16="http://schemas.microsoft.com/office/drawing/2014/main" id="{B3B9137C-1870-6F48-BA6C-204D9B66A2E3}"/>
                  </a:ext>
                </a:extLst>
              </p:cNvPr>
              <p:cNvSpPr/>
              <p:nvPr/>
            </p:nvSpPr>
            <p:spPr>
              <a:xfrm>
                <a:off x="-241394" y="1954247"/>
                <a:ext cx="40862" cy="40862"/>
              </a:xfrm>
              <a:custGeom>
                <a:avLst/>
                <a:gdLst/>
                <a:ahLst/>
                <a:cxnLst/>
                <a:rect l="l" t="t" r="r" b="b"/>
                <a:pathLst>
                  <a:path w="1530" h="1530" extrusionOk="0">
                    <a:moveTo>
                      <a:pt x="767" y="224"/>
                    </a:moveTo>
                    <a:cubicBezTo>
                      <a:pt x="1062" y="224"/>
                      <a:pt x="1305" y="467"/>
                      <a:pt x="1305" y="763"/>
                    </a:cubicBezTo>
                    <a:cubicBezTo>
                      <a:pt x="1305" y="1063"/>
                      <a:pt x="1062" y="1306"/>
                      <a:pt x="767" y="1306"/>
                    </a:cubicBezTo>
                    <a:cubicBezTo>
                      <a:pt x="467" y="1306"/>
                      <a:pt x="224" y="1063"/>
                      <a:pt x="224" y="763"/>
                    </a:cubicBezTo>
                    <a:cubicBezTo>
                      <a:pt x="224" y="467"/>
                      <a:pt x="467" y="224"/>
                      <a:pt x="767" y="224"/>
                    </a:cubicBezTo>
                    <a:close/>
                    <a:moveTo>
                      <a:pt x="767" y="0"/>
                    </a:moveTo>
                    <a:cubicBezTo>
                      <a:pt x="341" y="0"/>
                      <a:pt x="0" y="342"/>
                      <a:pt x="0" y="763"/>
                    </a:cubicBezTo>
                    <a:cubicBezTo>
                      <a:pt x="0" y="1184"/>
                      <a:pt x="341" y="1530"/>
                      <a:pt x="767" y="1530"/>
                    </a:cubicBezTo>
                    <a:cubicBezTo>
                      <a:pt x="1188" y="1530"/>
                      <a:pt x="1529" y="1184"/>
                      <a:pt x="1529" y="763"/>
                    </a:cubicBezTo>
                    <a:cubicBezTo>
                      <a:pt x="1529" y="342"/>
                      <a:pt x="1188" y="0"/>
                      <a:pt x="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909;p38">
                <a:extLst>
                  <a:ext uri="{FF2B5EF4-FFF2-40B4-BE49-F238E27FC236}">
                    <a16:creationId xmlns:a16="http://schemas.microsoft.com/office/drawing/2014/main" id="{C4794079-0C16-D74F-84A3-953FC083A710}"/>
                  </a:ext>
                </a:extLst>
              </p:cNvPr>
              <p:cNvSpPr/>
              <p:nvPr/>
            </p:nvSpPr>
            <p:spPr>
              <a:xfrm>
                <a:off x="96096" y="2031749"/>
                <a:ext cx="40836" cy="40836"/>
              </a:xfrm>
              <a:custGeom>
                <a:avLst/>
                <a:gdLst/>
                <a:ahLst/>
                <a:cxnLst/>
                <a:rect l="l" t="t" r="r" b="b"/>
                <a:pathLst>
                  <a:path w="1529" h="1529" extrusionOk="0">
                    <a:moveTo>
                      <a:pt x="762" y="224"/>
                    </a:moveTo>
                    <a:cubicBezTo>
                      <a:pt x="1062" y="224"/>
                      <a:pt x="1305" y="466"/>
                      <a:pt x="1305" y="767"/>
                    </a:cubicBezTo>
                    <a:cubicBezTo>
                      <a:pt x="1305" y="1066"/>
                      <a:pt x="1062" y="1308"/>
                      <a:pt x="762" y="1308"/>
                    </a:cubicBezTo>
                    <a:cubicBezTo>
                      <a:pt x="463" y="1308"/>
                      <a:pt x="220" y="1066"/>
                      <a:pt x="220" y="767"/>
                    </a:cubicBezTo>
                    <a:cubicBezTo>
                      <a:pt x="220" y="466"/>
                      <a:pt x="463" y="224"/>
                      <a:pt x="762" y="224"/>
                    </a:cubicBezTo>
                    <a:close/>
                    <a:moveTo>
                      <a:pt x="762" y="0"/>
                    </a:moveTo>
                    <a:cubicBezTo>
                      <a:pt x="342" y="0"/>
                      <a:pt x="1" y="345"/>
                      <a:pt x="1" y="767"/>
                    </a:cubicBezTo>
                    <a:cubicBezTo>
                      <a:pt x="1" y="1187"/>
                      <a:pt x="342" y="1528"/>
                      <a:pt x="762" y="1528"/>
                    </a:cubicBezTo>
                    <a:cubicBezTo>
                      <a:pt x="1184" y="1528"/>
                      <a:pt x="1529" y="1187"/>
                      <a:pt x="1529" y="767"/>
                    </a:cubicBezTo>
                    <a:cubicBezTo>
                      <a:pt x="1529" y="345"/>
                      <a:pt x="1184" y="0"/>
                      <a:pt x="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910;p38">
                <a:extLst>
                  <a:ext uri="{FF2B5EF4-FFF2-40B4-BE49-F238E27FC236}">
                    <a16:creationId xmlns:a16="http://schemas.microsoft.com/office/drawing/2014/main" id="{616A5AD1-834A-BA4E-988C-6F22AC758AC1}"/>
                  </a:ext>
                </a:extLst>
              </p:cNvPr>
              <p:cNvSpPr/>
              <p:nvPr/>
            </p:nvSpPr>
            <p:spPr>
              <a:xfrm>
                <a:off x="-236026" y="1884250"/>
                <a:ext cx="11885" cy="11805"/>
              </a:xfrm>
              <a:custGeom>
                <a:avLst/>
                <a:gdLst/>
                <a:ahLst/>
                <a:cxnLst/>
                <a:rect l="l" t="t" r="r" b="b"/>
                <a:pathLst>
                  <a:path w="445" h="442" extrusionOk="0">
                    <a:moveTo>
                      <a:pt x="224" y="1"/>
                    </a:moveTo>
                    <a:cubicBezTo>
                      <a:pt x="99" y="1"/>
                      <a:pt x="0" y="100"/>
                      <a:pt x="0" y="221"/>
                    </a:cubicBezTo>
                    <a:cubicBezTo>
                      <a:pt x="0" y="342"/>
                      <a:pt x="99" y="441"/>
                      <a:pt x="224" y="441"/>
                    </a:cubicBezTo>
                    <a:cubicBezTo>
                      <a:pt x="345" y="441"/>
                      <a:pt x="444" y="342"/>
                      <a:pt x="444" y="221"/>
                    </a:cubicBezTo>
                    <a:cubicBezTo>
                      <a:pt x="444" y="100"/>
                      <a:pt x="345"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911;p38">
                <a:extLst>
                  <a:ext uri="{FF2B5EF4-FFF2-40B4-BE49-F238E27FC236}">
                    <a16:creationId xmlns:a16="http://schemas.microsoft.com/office/drawing/2014/main" id="{2728FB24-0B8A-844B-8EA8-F1346ABDFFC3}"/>
                  </a:ext>
                </a:extLst>
              </p:cNvPr>
              <p:cNvSpPr/>
              <p:nvPr/>
            </p:nvSpPr>
            <p:spPr>
              <a:xfrm>
                <a:off x="-210895" y="1776409"/>
                <a:ext cx="11858" cy="11858"/>
              </a:xfrm>
              <a:custGeom>
                <a:avLst/>
                <a:gdLst/>
                <a:ahLst/>
                <a:cxnLst/>
                <a:rect l="l" t="t" r="r" b="b"/>
                <a:pathLst>
                  <a:path w="444" h="444" extrusionOk="0">
                    <a:moveTo>
                      <a:pt x="220" y="0"/>
                    </a:moveTo>
                    <a:cubicBezTo>
                      <a:pt x="99" y="0"/>
                      <a:pt x="0" y="99"/>
                      <a:pt x="0" y="220"/>
                    </a:cubicBezTo>
                    <a:cubicBezTo>
                      <a:pt x="0" y="342"/>
                      <a:pt x="99" y="443"/>
                      <a:pt x="220" y="443"/>
                    </a:cubicBezTo>
                    <a:cubicBezTo>
                      <a:pt x="345" y="443"/>
                      <a:pt x="444" y="342"/>
                      <a:pt x="444" y="220"/>
                    </a:cubicBezTo>
                    <a:cubicBezTo>
                      <a:pt x="444" y="99"/>
                      <a:pt x="345" y="0"/>
                      <a:pt x="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912;p38">
                <a:extLst>
                  <a:ext uri="{FF2B5EF4-FFF2-40B4-BE49-F238E27FC236}">
                    <a16:creationId xmlns:a16="http://schemas.microsoft.com/office/drawing/2014/main" id="{347CF95F-7AAC-9E4E-AFA8-C283A943E4E7}"/>
                  </a:ext>
                </a:extLst>
              </p:cNvPr>
              <p:cNvSpPr/>
              <p:nvPr/>
            </p:nvSpPr>
            <p:spPr>
              <a:xfrm>
                <a:off x="-27982" y="1770427"/>
                <a:ext cx="11885" cy="11858"/>
              </a:xfrm>
              <a:custGeom>
                <a:avLst/>
                <a:gdLst/>
                <a:ahLst/>
                <a:cxnLst/>
                <a:rect l="l" t="t" r="r" b="b"/>
                <a:pathLst>
                  <a:path w="445" h="444" extrusionOk="0">
                    <a:moveTo>
                      <a:pt x="224" y="0"/>
                    </a:moveTo>
                    <a:cubicBezTo>
                      <a:pt x="103" y="0"/>
                      <a:pt x="1" y="99"/>
                      <a:pt x="1" y="224"/>
                    </a:cubicBezTo>
                    <a:cubicBezTo>
                      <a:pt x="1" y="345"/>
                      <a:pt x="103" y="444"/>
                      <a:pt x="224" y="444"/>
                    </a:cubicBezTo>
                    <a:cubicBezTo>
                      <a:pt x="346" y="444"/>
                      <a:pt x="444" y="345"/>
                      <a:pt x="444" y="224"/>
                    </a:cubicBezTo>
                    <a:cubicBezTo>
                      <a:pt x="444" y="99"/>
                      <a:pt x="346"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913;p38">
                <a:extLst>
                  <a:ext uri="{FF2B5EF4-FFF2-40B4-BE49-F238E27FC236}">
                    <a16:creationId xmlns:a16="http://schemas.microsoft.com/office/drawing/2014/main" id="{BDD140BC-2BD4-0149-B184-A81D5B2DB716}"/>
                  </a:ext>
                </a:extLst>
              </p:cNvPr>
              <p:cNvSpPr/>
              <p:nvPr/>
            </p:nvSpPr>
            <p:spPr>
              <a:xfrm>
                <a:off x="110598" y="1931280"/>
                <a:ext cx="11858" cy="11858"/>
              </a:xfrm>
              <a:custGeom>
                <a:avLst/>
                <a:gdLst/>
                <a:ahLst/>
                <a:cxnLst/>
                <a:rect l="l" t="t" r="r" b="b"/>
                <a:pathLst>
                  <a:path w="444" h="444" extrusionOk="0">
                    <a:moveTo>
                      <a:pt x="219" y="0"/>
                    </a:moveTo>
                    <a:cubicBezTo>
                      <a:pt x="98" y="0"/>
                      <a:pt x="0" y="99"/>
                      <a:pt x="0" y="220"/>
                    </a:cubicBezTo>
                    <a:cubicBezTo>
                      <a:pt x="0" y="345"/>
                      <a:pt x="98" y="444"/>
                      <a:pt x="219" y="444"/>
                    </a:cubicBezTo>
                    <a:cubicBezTo>
                      <a:pt x="345" y="444"/>
                      <a:pt x="443" y="345"/>
                      <a:pt x="443" y="220"/>
                    </a:cubicBezTo>
                    <a:cubicBezTo>
                      <a:pt x="443" y="99"/>
                      <a:pt x="345" y="0"/>
                      <a:pt x="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914;p38">
                <a:extLst>
                  <a:ext uri="{FF2B5EF4-FFF2-40B4-BE49-F238E27FC236}">
                    <a16:creationId xmlns:a16="http://schemas.microsoft.com/office/drawing/2014/main" id="{B0607DFC-AB2C-6C43-B261-8206272D38BA}"/>
                  </a:ext>
                </a:extLst>
              </p:cNvPr>
              <p:cNvSpPr/>
              <p:nvPr/>
            </p:nvSpPr>
            <p:spPr>
              <a:xfrm>
                <a:off x="-307145" y="2039120"/>
                <a:ext cx="11912" cy="11912"/>
              </a:xfrm>
              <a:custGeom>
                <a:avLst/>
                <a:gdLst/>
                <a:ahLst/>
                <a:cxnLst/>
                <a:rect l="l" t="t" r="r" b="b"/>
                <a:pathLst>
                  <a:path w="446" h="446" extrusionOk="0">
                    <a:moveTo>
                      <a:pt x="221" y="1"/>
                    </a:moveTo>
                    <a:cubicBezTo>
                      <a:pt x="100" y="1"/>
                      <a:pt x="1" y="99"/>
                      <a:pt x="1" y="225"/>
                    </a:cubicBezTo>
                    <a:cubicBezTo>
                      <a:pt x="1" y="346"/>
                      <a:pt x="100" y="445"/>
                      <a:pt x="221" y="445"/>
                    </a:cubicBezTo>
                    <a:cubicBezTo>
                      <a:pt x="342" y="445"/>
                      <a:pt x="445" y="346"/>
                      <a:pt x="445" y="225"/>
                    </a:cubicBezTo>
                    <a:cubicBezTo>
                      <a:pt x="445" y="99"/>
                      <a:pt x="34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915;p38">
                <a:extLst>
                  <a:ext uri="{FF2B5EF4-FFF2-40B4-BE49-F238E27FC236}">
                    <a16:creationId xmlns:a16="http://schemas.microsoft.com/office/drawing/2014/main" id="{67344498-20B2-114F-98E9-9D791F7C2E1E}"/>
                  </a:ext>
                </a:extLst>
              </p:cNvPr>
              <p:cNvSpPr/>
              <p:nvPr/>
            </p:nvSpPr>
            <p:spPr>
              <a:xfrm>
                <a:off x="-292717" y="1954780"/>
                <a:ext cx="11885" cy="11885"/>
              </a:xfrm>
              <a:custGeom>
                <a:avLst/>
                <a:gdLst/>
                <a:ahLst/>
                <a:cxnLst/>
                <a:rect l="l" t="t" r="r" b="b"/>
                <a:pathLst>
                  <a:path w="445" h="445" extrusionOk="0">
                    <a:moveTo>
                      <a:pt x="220" y="0"/>
                    </a:moveTo>
                    <a:cubicBezTo>
                      <a:pt x="99" y="0"/>
                      <a:pt x="1" y="103"/>
                      <a:pt x="1" y="224"/>
                    </a:cubicBezTo>
                    <a:cubicBezTo>
                      <a:pt x="1" y="345"/>
                      <a:pt x="99" y="444"/>
                      <a:pt x="220" y="444"/>
                    </a:cubicBezTo>
                    <a:cubicBezTo>
                      <a:pt x="346" y="444"/>
                      <a:pt x="444" y="345"/>
                      <a:pt x="444" y="224"/>
                    </a:cubicBezTo>
                    <a:cubicBezTo>
                      <a:pt x="444" y="103"/>
                      <a:pt x="346" y="0"/>
                      <a:pt x="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0" name="Google Shape;741;p38">
            <a:extLst>
              <a:ext uri="{FF2B5EF4-FFF2-40B4-BE49-F238E27FC236}">
                <a16:creationId xmlns:a16="http://schemas.microsoft.com/office/drawing/2014/main" id="{0CBEC843-9598-0247-8E71-628E745B1F56}"/>
              </a:ext>
            </a:extLst>
          </p:cNvPr>
          <p:cNvGrpSpPr/>
          <p:nvPr/>
        </p:nvGrpSpPr>
        <p:grpSpPr>
          <a:xfrm>
            <a:off x="1364612" y="4143882"/>
            <a:ext cx="1025474" cy="1003226"/>
            <a:chOff x="1633969" y="3058278"/>
            <a:chExt cx="714000" cy="714000"/>
          </a:xfrm>
        </p:grpSpPr>
        <p:sp>
          <p:nvSpPr>
            <p:cNvPr id="451" name="Google Shape;742;p38">
              <a:extLst>
                <a:ext uri="{FF2B5EF4-FFF2-40B4-BE49-F238E27FC236}">
                  <a16:creationId xmlns:a16="http://schemas.microsoft.com/office/drawing/2014/main" id="{D2712EA4-8CB8-CD47-855D-154C63662BE3}"/>
                </a:ext>
              </a:extLst>
            </p:cNvPr>
            <p:cNvSpPr/>
            <p:nvPr/>
          </p:nvSpPr>
          <p:spPr>
            <a:xfrm>
              <a:off x="1633969" y="3058278"/>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743;p38">
              <a:extLst>
                <a:ext uri="{FF2B5EF4-FFF2-40B4-BE49-F238E27FC236}">
                  <a16:creationId xmlns:a16="http://schemas.microsoft.com/office/drawing/2014/main" id="{23AF3E07-BAC4-8540-AE5D-0039254CC73C}"/>
                </a:ext>
              </a:extLst>
            </p:cNvPr>
            <p:cNvGrpSpPr/>
            <p:nvPr/>
          </p:nvGrpSpPr>
          <p:grpSpPr>
            <a:xfrm>
              <a:off x="1688312" y="3118516"/>
              <a:ext cx="569464" cy="647790"/>
              <a:chOff x="1687083" y="3097396"/>
              <a:chExt cx="569464" cy="647790"/>
            </a:xfrm>
          </p:grpSpPr>
          <p:sp>
            <p:nvSpPr>
              <p:cNvPr id="453" name="Google Shape;744;p38">
                <a:extLst>
                  <a:ext uri="{FF2B5EF4-FFF2-40B4-BE49-F238E27FC236}">
                    <a16:creationId xmlns:a16="http://schemas.microsoft.com/office/drawing/2014/main" id="{0FAF8EB1-B39E-AC42-AAC6-A682CDC1082F}"/>
                  </a:ext>
                </a:extLst>
              </p:cNvPr>
              <p:cNvSpPr/>
              <p:nvPr/>
            </p:nvSpPr>
            <p:spPr>
              <a:xfrm>
                <a:off x="1739962" y="3097396"/>
                <a:ext cx="495664" cy="647790"/>
              </a:xfrm>
              <a:custGeom>
                <a:avLst/>
                <a:gdLst/>
                <a:ahLst/>
                <a:cxnLst/>
                <a:rect l="l" t="t" r="r" b="b"/>
                <a:pathLst>
                  <a:path w="18559" h="24255" extrusionOk="0">
                    <a:moveTo>
                      <a:pt x="10105" y="1"/>
                    </a:moveTo>
                    <a:cubicBezTo>
                      <a:pt x="8850" y="1"/>
                      <a:pt x="8591" y="9236"/>
                      <a:pt x="8591" y="9236"/>
                    </a:cubicBezTo>
                    <a:cubicBezTo>
                      <a:pt x="8591" y="9236"/>
                      <a:pt x="6186" y="923"/>
                      <a:pt x="4950" y="923"/>
                    </a:cubicBezTo>
                    <a:cubicBezTo>
                      <a:pt x="3713" y="923"/>
                      <a:pt x="6118" y="10234"/>
                      <a:pt x="6118" y="10234"/>
                    </a:cubicBezTo>
                    <a:cubicBezTo>
                      <a:pt x="6118" y="10234"/>
                      <a:pt x="2512" y="4185"/>
                      <a:pt x="1254" y="4185"/>
                    </a:cubicBezTo>
                    <a:cubicBezTo>
                      <a:pt x="1224" y="4185"/>
                      <a:pt x="1196" y="4188"/>
                      <a:pt x="1168" y="4195"/>
                    </a:cubicBezTo>
                    <a:cubicBezTo>
                      <a:pt x="1" y="4496"/>
                      <a:pt x="4814" y="16726"/>
                      <a:pt x="4814" y="16726"/>
                    </a:cubicBezTo>
                    <a:lnTo>
                      <a:pt x="1233" y="21918"/>
                    </a:lnTo>
                    <a:cubicBezTo>
                      <a:pt x="2568" y="22928"/>
                      <a:pt x="4097" y="23690"/>
                      <a:pt x="5754" y="24145"/>
                    </a:cubicBezTo>
                    <a:lnTo>
                      <a:pt x="7631" y="24255"/>
                    </a:lnTo>
                    <a:lnTo>
                      <a:pt x="10104" y="20026"/>
                    </a:lnTo>
                    <a:cubicBezTo>
                      <a:pt x="10104" y="20026"/>
                      <a:pt x="18558" y="13420"/>
                      <a:pt x="17939" y="12152"/>
                    </a:cubicBezTo>
                    <a:cubicBezTo>
                      <a:pt x="17834" y="11937"/>
                      <a:pt x="17608" y="11848"/>
                      <a:pt x="17305" y="11848"/>
                    </a:cubicBezTo>
                    <a:cubicBezTo>
                      <a:pt x="15825" y="11848"/>
                      <a:pt x="12509" y="13980"/>
                      <a:pt x="12509" y="13980"/>
                    </a:cubicBezTo>
                    <a:cubicBezTo>
                      <a:pt x="12509" y="13980"/>
                      <a:pt x="16563" y="1988"/>
                      <a:pt x="15259" y="1628"/>
                    </a:cubicBezTo>
                    <a:cubicBezTo>
                      <a:pt x="15233" y="1621"/>
                      <a:pt x="15206" y="1618"/>
                      <a:pt x="15179" y="1618"/>
                    </a:cubicBezTo>
                    <a:cubicBezTo>
                      <a:pt x="13831" y="1618"/>
                      <a:pt x="10859" y="10234"/>
                      <a:pt x="10859" y="10234"/>
                    </a:cubicBezTo>
                    <a:cubicBezTo>
                      <a:pt x="10859" y="10234"/>
                      <a:pt x="11618" y="729"/>
                      <a:pt x="10241" y="36"/>
                    </a:cubicBezTo>
                    <a:cubicBezTo>
                      <a:pt x="10194" y="12"/>
                      <a:pt x="10149" y="1"/>
                      <a:pt x="10105"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745;p38">
                <a:extLst>
                  <a:ext uri="{FF2B5EF4-FFF2-40B4-BE49-F238E27FC236}">
                    <a16:creationId xmlns:a16="http://schemas.microsoft.com/office/drawing/2014/main" id="{8777FFE0-5406-7F48-B85C-48445731CAC1}"/>
                  </a:ext>
                </a:extLst>
              </p:cNvPr>
              <p:cNvSpPr/>
              <p:nvPr/>
            </p:nvSpPr>
            <p:spPr>
              <a:xfrm>
                <a:off x="2080710" y="3288507"/>
                <a:ext cx="156586" cy="136742"/>
              </a:xfrm>
              <a:custGeom>
                <a:avLst/>
                <a:gdLst/>
                <a:ahLst/>
                <a:cxnLst/>
                <a:rect l="l" t="t" r="r" b="b"/>
                <a:pathLst>
                  <a:path w="5863" h="5120" extrusionOk="0">
                    <a:moveTo>
                      <a:pt x="3533" y="1"/>
                    </a:moveTo>
                    <a:cubicBezTo>
                      <a:pt x="3076" y="1"/>
                      <a:pt x="2628" y="335"/>
                      <a:pt x="2450" y="771"/>
                    </a:cubicBezTo>
                    <a:cubicBezTo>
                      <a:pt x="2348" y="1018"/>
                      <a:pt x="2318" y="1306"/>
                      <a:pt x="2400" y="1557"/>
                    </a:cubicBezTo>
                    <a:cubicBezTo>
                      <a:pt x="2279" y="1345"/>
                      <a:pt x="2025" y="1212"/>
                      <a:pt x="1779" y="1154"/>
                    </a:cubicBezTo>
                    <a:cubicBezTo>
                      <a:pt x="1668" y="1130"/>
                      <a:pt x="1554" y="1118"/>
                      <a:pt x="1440" y="1118"/>
                    </a:cubicBezTo>
                    <a:cubicBezTo>
                      <a:pt x="1062" y="1118"/>
                      <a:pt x="684" y="1253"/>
                      <a:pt x="424" y="1527"/>
                    </a:cubicBezTo>
                    <a:cubicBezTo>
                      <a:pt x="88" y="1879"/>
                      <a:pt x="0" y="2471"/>
                      <a:pt x="277" y="2877"/>
                    </a:cubicBezTo>
                    <a:cubicBezTo>
                      <a:pt x="444" y="3125"/>
                      <a:pt x="748" y="3266"/>
                      <a:pt x="1044" y="3266"/>
                    </a:cubicBezTo>
                    <a:cubicBezTo>
                      <a:pt x="1232" y="3266"/>
                      <a:pt x="1418" y="3209"/>
                      <a:pt x="1562" y="3085"/>
                    </a:cubicBezTo>
                    <a:lnTo>
                      <a:pt x="1562" y="3085"/>
                    </a:lnTo>
                    <a:cubicBezTo>
                      <a:pt x="1430" y="3415"/>
                      <a:pt x="1297" y="3752"/>
                      <a:pt x="1289" y="4109"/>
                    </a:cubicBezTo>
                    <a:cubicBezTo>
                      <a:pt x="1282" y="4466"/>
                      <a:pt x="1426" y="4849"/>
                      <a:pt x="1737" y="5023"/>
                    </a:cubicBezTo>
                    <a:cubicBezTo>
                      <a:pt x="1853" y="5089"/>
                      <a:pt x="1982" y="5120"/>
                      <a:pt x="2113" y="5120"/>
                    </a:cubicBezTo>
                    <a:cubicBezTo>
                      <a:pt x="2402" y="5120"/>
                      <a:pt x="2701" y="4972"/>
                      <a:pt x="2886" y="4743"/>
                    </a:cubicBezTo>
                    <a:cubicBezTo>
                      <a:pt x="3137" y="4428"/>
                      <a:pt x="3209" y="3999"/>
                      <a:pt x="3170" y="3593"/>
                    </a:cubicBezTo>
                    <a:lnTo>
                      <a:pt x="3170" y="3593"/>
                    </a:lnTo>
                    <a:cubicBezTo>
                      <a:pt x="3224" y="3901"/>
                      <a:pt x="3536" y="4136"/>
                      <a:pt x="3852" y="4136"/>
                    </a:cubicBezTo>
                    <a:cubicBezTo>
                      <a:pt x="3875" y="4136"/>
                      <a:pt x="3898" y="4134"/>
                      <a:pt x="3921" y="4132"/>
                    </a:cubicBezTo>
                    <a:cubicBezTo>
                      <a:pt x="4282" y="4094"/>
                      <a:pt x="4581" y="3787"/>
                      <a:pt x="4669" y="3434"/>
                    </a:cubicBezTo>
                    <a:cubicBezTo>
                      <a:pt x="4741" y="3146"/>
                      <a:pt x="4691" y="2847"/>
                      <a:pt x="4566" y="2577"/>
                    </a:cubicBezTo>
                    <a:lnTo>
                      <a:pt x="4566" y="2577"/>
                    </a:lnTo>
                    <a:cubicBezTo>
                      <a:pt x="4687" y="2722"/>
                      <a:pt x="4887" y="2806"/>
                      <a:pt x="5085" y="2806"/>
                    </a:cubicBezTo>
                    <a:cubicBezTo>
                      <a:pt x="5166" y="2806"/>
                      <a:pt x="5246" y="2792"/>
                      <a:pt x="5321" y="2763"/>
                    </a:cubicBezTo>
                    <a:cubicBezTo>
                      <a:pt x="5644" y="2630"/>
                      <a:pt x="5840" y="2273"/>
                      <a:pt x="5848" y="1924"/>
                    </a:cubicBezTo>
                    <a:cubicBezTo>
                      <a:pt x="5863" y="1356"/>
                      <a:pt x="5408" y="813"/>
                      <a:pt x="4847" y="734"/>
                    </a:cubicBezTo>
                    <a:cubicBezTo>
                      <a:pt x="4797" y="727"/>
                      <a:pt x="4748" y="723"/>
                      <a:pt x="4698" y="723"/>
                    </a:cubicBezTo>
                    <a:cubicBezTo>
                      <a:pt x="4591" y="723"/>
                      <a:pt x="4485" y="740"/>
                      <a:pt x="4380" y="771"/>
                    </a:cubicBezTo>
                    <a:cubicBezTo>
                      <a:pt x="4335" y="445"/>
                      <a:pt x="4100" y="123"/>
                      <a:pt x="3769" y="32"/>
                    </a:cubicBezTo>
                    <a:cubicBezTo>
                      <a:pt x="3691" y="11"/>
                      <a:pt x="3612" y="1"/>
                      <a:pt x="35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746;p38">
                <a:extLst>
                  <a:ext uri="{FF2B5EF4-FFF2-40B4-BE49-F238E27FC236}">
                    <a16:creationId xmlns:a16="http://schemas.microsoft.com/office/drawing/2014/main" id="{7B005740-ABC3-534C-9048-07D9B219D9D0}"/>
                  </a:ext>
                </a:extLst>
              </p:cNvPr>
              <p:cNvSpPr/>
              <p:nvPr/>
            </p:nvSpPr>
            <p:spPr>
              <a:xfrm>
                <a:off x="1715980" y="3236884"/>
                <a:ext cx="104560" cy="90752"/>
              </a:xfrm>
              <a:custGeom>
                <a:avLst/>
                <a:gdLst/>
                <a:ahLst/>
                <a:cxnLst/>
                <a:rect l="l" t="t" r="r" b="b"/>
                <a:pathLst>
                  <a:path w="3915" h="3398" extrusionOk="0">
                    <a:moveTo>
                      <a:pt x="2045" y="0"/>
                    </a:moveTo>
                    <a:cubicBezTo>
                      <a:pt x="1871" y="0"/>
                      <a:pt x="1697" y="78"/>
                      <a:pt x="1558" y="194"/>
                    </a:cubicBezTo>
                    <a:cubicBezTo>
                      <a:pt x="1274" y="433"/>
                      <a:pt x="1142" y="843"/>
                      <a:pt x="1229" y="1202"/>
                    </a:cubicBezTo>
                    <a:cubicBezTo>
                      <a:pt x="1060" y="1093"/>
                      <a:pt x="861" y="1007"/>
                      <a:pt x="662" y="1007"/>
                    </a:cubicBezTo>
                    <a:cubicBezTo>
                      <a:pt x="607" y="1007"/>
                      <a:pt x="551" y="1014"/>
                      <a:pt x="496" y="1029"/>
                    </a:cubicBezTo>
                    <a:cubicBezTo>
                      <a:pt x="193" y="1108"/>
                      <a:pt x="0" y="1442"/>
                      <a:pt x="30" y="1753"/>
                    </a:cubicBezTo>
                    <a:cubicBezTo>
                      <a:pt x="64" y="2060"/>
                      <a:pt x="296" y="2329"/>
                      <a:pt x="584" y="2450"/>
                    </a:cubicBezTo>
                    <a:cubicBezTo>
                      <a:pt x="645" y="2473"/>
                      <a:pt x="706" y="2492"/>
                      <a:pt x="751" y="2534"/>
                    </a:cubicBezTo>
                    <a:cubicBezTo>
                      <a:pt x="872" y="2641"/>
                      <a:pt x="846" y="2830"/>
                      <a:pt x="891" y="2985"/>
                    </a:cubicBezTo>
                    <a:cubicBezTo>
                      <a:pt x="955" y="3204"/>
                      <a:pt x="1183" y="3321"/>
                      <a:pt x="1414" y="3321"/>
                    </a:cubicBezTo>
                    <a:cubicBezTo>
                      <a:pt x="1524" y="3321"/>
                      <a:pt x="1635" y="3294"/>
                      <a:pt x="1730" y="3239"/>
                    </a:cubicBezTo>
                    <a:cubicBezTo>
                      <a:pt x="1843" y="3335"/>
                      <a:pt x="1982" y="3397"/>
                      <a:pt x="2125" y="3397"/>
                    </a:cubicBezTo>
                    <a:cubicBezTo>
                      <a:pt x="2164" y="3397"/>
                      <a:pt x="2203" y="3393"/>
                      <a:pt x="2241" y="3383"/>
                    </a:cubicBezTo>
                    <a:cubicBezTo>
                      <a:pt x="2543" y="3306"/>
                      <a:pt x="2697" y="2870"/>
                      <a:pt x="2482" y="2660"/>
                    </a:cubicBezTo>
                    <a:lnTo>
                      <a:pt x="2482" y="2660"/>
                    </a:lnTo>
                    <a:cubicBezTo>
                      <a:pt x="2619" y="2783"/>
                      <a:pt x="2804" y="2845"/>
                      <a:pt x="2989" y="2845"/>
                    </a:cubicBezTo>
                    <a:cubicBezTo>
                      <a:pt x="3107" y="2845"/>
                      <a:pt x="3226" y="2820"/>
                      <a:pt x="3333" y="2769"/>
                    </a:cubicBezTo>
                    <a:cubicBezTo>
                      <a:pt x="3614" y="2641"/>
                      <a:pt x="3811" y="2356"/>
                      <a:pt x="3872" y="2053"/>
                    </a:cubicBezTo>
                    <a:cubicBezTo>
                      <a:pt x="3914" y="1855"/>
                      <a:pt x="3895" y="1635"/>
                      <a:pt x="3769" y="1480"/>
                    </a:cubicBezTo>
                    <a:cubicBezTo>
                      <a:pt x="3645" y="1324"/>
                      <a:pt x="3456" y="1273"/>
                      <a:pt x="3253" y="1273"/>
                    </a:cubicBezTo>
                    <a:cubicBezTo>
                      <a:pt x="3085" y="1273"/>
                      <a:pt x="2907" y="1308"/>
                      <a:pt x="2745" y="1347"/>
                    </a:cubicBezTo>
                    <a:cubicBezTo>
                      <a:pt x="2761" y="1078"/>
                      <a:pt x="2772" y="801"/>
                      <a:pt x="2689" y="547"/>
                    </a:cubicBezTo>
                    <a:cubicBezTo>
                      <a:pt x="2605" y="292"/>
                      <a:pt x="2404" y="57"/>
                      <a:pt x="2139" y="8"/>
                    </a:cubicBezTo>
                    <a:cubicBezTo>
                      <a:pt x="2108" y="3"/>
                      <a:pt x="2077" y="0"/>
                      <a:pt x="2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747;p38">
                <a:extLst>
                  <a:ext uri="{FF2B5EF4-FFF2-40B4-BE49-F238E27FC236}">
                    <a16:creationId xmlns:a16="http://schemas.microsoft.com/office/drawing/2014/main" id="{215D5981-9E7A-A943-B990-A6F224238ACF}"/>
                  </a:ext>
                </a:extLst>
              </p:cNvPr>
              <p:cNvSpPr/>
              <p:nvPr/>
            </p:nvSpPr>
            <p:spPr>
              <a:xfrm>
                <a:off x="1767497" y="3497138"/>
                <a:ext cx="104560" cy="90699"/>
              </a:xfrm>
              <a:custGeom>
                <a:avLst/>
                <a:gdLst/>
                <a:ahLst/>
                <a:cxnLst/>
                <a:rect l="l" t="t" r="r" b="b"/>
                <a:pathLst>
                  <a:path w="3915" h="3396" extrusionOk="0">
                    <a:moveTo>
                      <a:pt x="2042" y="1"/>
                    </a:moveTo>
                    <a:cubicBezTo>
                      <a:pt x="1867" y="1"/>
                      <a:pt x="1697" y="78"/>
                      <a:pt x="1564" y="192"/>
                    </a:cubicBezTo>
                    <a:cubicBezTo>
                      <a:pt x="1280" y="431"/>
                      <a:pt x="1147" y="841"/>
                      <a:pt x="1234" y="1201"/>
                    </a:cubicBezTo>
                    <a:cubicBezTo>
                      <a:pt x="1062" y="1091"/>
                      <a:pt x="862" y="1005"/>
                      <a:pt x="664" y="1005"/>
                    </a:cubicBezTo>
                    <a:cubicBezTo>
                      <a:pt x="608" y="1005"/>
                      <a:pt x="553" y="1012"/>
                      <a:pt x="498" y="1027"/>
                    </a:cubicBezTo>
                    <a:cubicBezTo>
                      <a:pt x="198" y="1106"/>
                      <a:pt x="1" y="1440"/>
                      <a:pt x="35" y="1751"/>
                    </a:cubicBezTo>
                    <a:cubicBezTo>
                      <a:pt x="65" y="2061"/>
                      <a:pt x="301" y="2331"/>
                      <a:pt x="589" y="2448"/>
                    </a:cubicBezTo>
                    <a:cubicBezTo>
                      <a:pt x="646" y="2471"/>
                      <a:pt x="706" y="2494"/>
                      <a:pt x="756" y="2536"/>
                    </a:cubicBezTo>
                    <a:cubicBezTo>
                      <a:pt x="874" y="2639"/>
                      <a:pt x="847" y="2832"/>
                      <a:pt x="893" y="2984"/>
                    </a:cubicBezTo>
                    <a:cubicBezTo>
                      <a:pt x="959" y="3202"/>
                      <a:pt x="1188" y="3319"/>
                      <a:pt x="1419" y="3319"/>
                    </a:cubicBezTo>
                    <a:cubicBezTo>
                      <a:pt x="1530" y="3319"/>
                      <a:pt x="1641" y="3293"/>
                      <a:pt x="1735" y="3237"/>
                    </a:cubicBezTo>
                    <a:cubicBezTo>
                      <a:pt x="1844" y="3336"/>
                      <a:pt x="1984" y="3396"/>
                      <a:pt x="2126" y="3396"/>
                    </a:cubicBezTo>
                    <a:cubicBezTo>
                      <a:pt x="2166" y="3396"/>
                      <a:pt x="2207" y="3391"/>
                      <a:pt x="2246" y="3381"/>
                    </a:cubicBezTo>
                    <a:cubicBezTo>
                      <a:pt x="2543" y="3307"/>
                      <a:pt x="2701" y="2871"/>
                      <a:pt x="2486" y="2660"/>
                    </a:cubicBezTo>
                    <a:lnTo>
                      <a:pt x="2486" y="2660"/>
                    </a:lnTo>
                    <a:cubicBezTo>
                      <a:pt x="2623" y="2782"/>
                      <a:pt x="2806" y="2843"/>
                      <a:pt x="2991" y="2843"/>
                    </a:cubicBezTo>
                    <a:cubicBezTo>
                      <a:pt x="3109" y="2843"/>
                      <a:pt x="3228" y="2818"/>
                      <a:pt x="3335" y="2767"/>
                    </a:cubicBezTo>
                    <a:cubicBezTo>
                      <a:pt x="3615" y="2639"/>
                      <a:pt x="3813" y="2357"/>
                      <a:pt x="3874" y="2054"/>
                    </a:cubicBezTo>
                    <a:cubicBezTo>
                      <a:pt x="3915" y="1857"/>
                      <a:pt x="3900" y="1634"/>
                      <a:pt x="3771" y="1478"/>
                    </a:cubicBezTo>
                    <a:cubicBezTo>
                      <a:pt x="3646" y="1323"/>
                      <a:pt x="3456" y="1272"/>
                      <a:pt x="3252" y="1272"/>
                    </a:cubicBezTo>
                    <a:cubicBezTo>
                      <a:pt x="3085" y="1272"/>
                      <a:pt x="2909" y="1306"/>
                      <a:pt x="2751" y="1345"/>
                    </a:cubicBezTo>
                    <a:cubicBezTo>
                      <a:pt x="2762" y="1076"/>
                      <a:pt x="2773" y="799"/>
                      <a:pt x="2691" y="545"/>
                    </a:cubicBezTo>
                    <a:cubicBezTo>
                      <a:pt x="2607" y="291"/>
                      <a:pt x="2409" y="55"/>
                      <a:pt x="2144" y="10"/>
                    </a:cubicBezTo>
                    <a:cubicBezTo>
                      <a:pt x="2110" y="4"/>
                      <a:pt x="2076" y="1"/>
                      <a:pt x="20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748;p38">
                <a:extLst>
                  <a:ext uri="{FF2B5EF4-FFF2-40B4-BE49-F238E27FC236}">
                    <a16:creationId xmlns:a16="http://schemas.microsoft.com/office/drawing/2014/main" id="{F2BC5CEA-3196-BE4C-9243-140839E336EE}"/>
                  </a:ext>
                </a:extLst>
              </p:cNvPr>
              <p:cNvSpPr/>
              <p:nvPr/>
            </p:nvSpPr>
            <p:spPr>
              <a:xfrm>
                <a:off x="1810467" y="3313237"/>
                <a:ext cx="195125" cy="198410"/>
              </a:xfrm>
              <a:custGeom>
                <a:avLst/>
                <a:gdLst/>
                <a:ahLst/>
                <a:cxnLst/>
                <a:rect l="l" t="t" r="r" b="b"/>
                <a:pathLst>
                  <a:path w="7306" h="7429" extrusionOk="0">
                    <a:moveTo>
                      <a:pt x="2748" y="0"/>
                    </a:moveTo>
                    <a:cubicBezTo>
                      <a:pt x="2483" y="0"/>
                      <a:pt x="2227" y="82"/>
                      <a:pt x="2041" y="267"/>
                    </a:cubicBezTo>
                    <a:cubicBezTo>
                      <a:pt x="1855" y="452"/>
                      <a:pt x="1760" y="714"/>
                      <a:pt x="1714" y="972"/>
                    </a:cubicBezTo>
                    <a:cubicBezTo>
                      <a:pt x="1646" y="1347"/>
                      <a:pt x="1665" y="1734"/>
                      <a:pt x="1768" y="2103"/>
                    </a:cubicBezTo>
                    <a:cubicBezTo>
                      <a:pt x="1603" y="1855"/>
                      <a:pt x="1306" y="1722"/>
                      <a:pt x="1011" y="1722"/>
                    </a:cubicBezTo>
                    <a:cubicBezTo>
                      <a:pt x="818" y="1722"/>
                      <a:pt x="625" y="1779"/>
                      <a:pt x="471" y="1898"/>
                    </a:cubicBezTo>
                    <a:cubicBezTo>
                      <a:pt x="84" y="2194"/>
                      <a:pt x="0" y="2815"/>
                      <a:pt x="285" y="3213"/>
                    </a:cubicBezTo>
                    <a:cubicBezTo>
                      <a:pt x="475" y="3479"/>
                      <a:pt x="803" y="3625"/>
                      <a:pt x="1129" y="3625"/>
                    </a:cubicBezTo>
                    <a:cubicBezTo>
                      <a:pt x="1291" y="3625"/>
                      <a:pt x="1453" y="3589"/>
                      <a:pt x="1597" y="3513"/>
                    </a:cubicBezTo>
                    <a:lnTo>
                      <a:pt x="1597" y="3513"/>
                    </a:lnTo>
                    <a:cubicBezTo>
                      <a:pt x="1236" y="3752"/>
                      <a:pt x="922" y="4082"/>
                      <a:pt x="789" y="4496"/>
                    </a:cubicBezTo>
                    <a:cubicBezTo>
                      <a:pt x="656" y="4905"/>
                      <a:pt x="740" y="5402"/>
                      <a:pt x="1066" y="5690"/>
                    </a:cubicBezTo>
                    <a:cubicBezTo>
                      <a:pt x="1218" y="5825"/>
                      <a:pt x="1426" y="5895"/>
                      <a:pt x="1630" y="5895"/>
                    </a:cubicBezTo>
                    <a:cubicBezTo>
                      <a:pt x="1858" y="5895"/>
                      <a:pt x="2081" y="5807"/>
                      <a:pt x="2219" y="5625"/>
                    </a:cubicBezTo>
                    <a:lnTo>
                      <a:pt x="2219" y="5625"/>
                    </a:lnTo>
                    <a:cubicBezTo>
                      <a:pt x="2106" y="6171"/>
                      <a:pt x="2299" y="6775"/>
                      <a:pt x="2712" y="7150"/>
                    </a:cubicBezTo>
                    <a:cubicBezTo>
                      <a:pt x="2883" y="7307"/>
                      <a:pt x="3099" y="7428"/>
                      <a:pt x="3331" y="7428"/>
                    </a:cubicBezTo>
                    <a:cubicBezTo>
                      <a:pt x="3341" y="7428"/>
                      <a:pt x="3351" y="7428"/>
                      <a:pt x="3361" y="7427"/>
                    </a:cubicBezTo>
                    <a:cubicBezTo>
                      <a:pt x="3562" y="7416"/>
                      <a:pt x="3744" y="7314"/>
                      <a:pt x="3903" y="7192"/>
                    </a:cubicBezTo>
                    <a:cubicBezTo>
                      <a:pt x="4418" y="6813"/>
                      <a:pt x="4791" y="6244"/>
                      <a:pt x="4935" y="5622"/>
                    </a:cubicBezTo>
                    <a:cubicBezTo>
                      <a:pt x="5151" y="5772"/>
                      <a:pt x="5405" y="5840"/>
                      <a:pt x="5662" y="5840"/>
                    </a:cubicBezTo>
                    <a:cubicBezTo>
                      <a:pt x="6308" y="5840"/>
                      <a:pt x="6975" y="5411"/>
                      <a:pt x="7119" y="4769"/>
                    </a:cubicBezTo>
                    <a:cubicBezTo>
                      <a:pt x="7306" y="3934"/>
                      <a:pt x="6538" y="3053"/>
                      <a:pt x="5698" y="3053"/>
                    </a:cubicBezTo>
                    <a:cubicBezTo>
                      <a:pt x="5634" y="3053"/>
                      <a:pt x="5569" y="3058"/>
                      <a:pt x="5503" y="3069"/>
                    </a:cubicBezTo>
                    <a:cubicBezTo>
                      <a:pt x="5776" y="2607"/>
                      <a:pt x="6057" y="2129"/>
                      <a:pt x="6133" y="1597"/>
                    </a:cubicBezTo>
                    <a:cubicBezTo>
                      <a:pt x="6205" y="1067"/>
                      <a:pt x="6020" y="460"/>
                      <a:pt x="5553" y="195"/>
                    </a:cubicBezTo>
                    <a:cubicBezTo>
                      <a:pt x="5398" y="109"/>
                      <a:pt x="5229" y="70"/>
                      <a:pt x="5057" y="70"/>
                    </a:cubicBezTo>
                    <a:cubicBezTo>
                      <a:pt x="4649" y="70"/>
                      <a:pt x="4229" y="289"/>
                      <a:pt x="3975" y="619"/>
                    </a:cubicBezTo>
                    <a:cubicBezTo>
                      <a:pt x="3812" y="449"/>
                      <a:pt x="3637" y="293"/>
                      <a:pt x="3429" y="179"/>
                    </a:cubicBezTo>
                    <a:cubicBezTo>
                      <a:pt x="3224" y="65"/>
                      <a:pt x="2982" y="0"/>
                      <a:pt x="2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749;p38">
                <a:extLst>
                  <a:ext uri="{FF2B5EF4-FFF2-40B4-BE49-F238E27FC236}">
                    <a16:creationId xmlns:a16="http://schemas.microsoft.com/office/drawing/2014/main" id="{DAA0022C-50BC-214B-AC6C-F11493B47504}"/>
                  </a:ext>
                </a:extLst>
              </p:cNvPr>
              <p:cNvSpPr/>
              <p:nvPr/>
            </p:nvSpPr>
            <p:spPr>
              <a:xfrm>
                <a:off x="1733286" y="3206465"/>
                <a:ext cx="478812" cy="538717"/>
              </a:xfrm>
              <a:custGeom>
                <a:avLst/>
                <a:gdLst/>
                <a:ahLst/>
                <a:cxnLst/>
                <a:rect l="l" t="t" r="r" b="b"/>
                <a:pathLst>
                  <a:path w="17928" h="20171" extrusionOk="0">
                    <a:moveTo>
                      <a:pt x="7984" y="1"/>
                    </a:moveTo>
                    <a:cubicBezTo>
                      <a:pt x="7977" y="1"/>
                      <a:pt x="7969" y="1"/>
                      <a:pt x="7961" y="2"/>
                    </a:cubicBezTo>
                    <a:cubicBezTo>
                      <a:pt x="7066" y="100"/>
                      <a:pt x="7214" y="6119"/>
                      <a:pt x="7214" y="6119"/>
                    </a:cubicBezTo>
                    <a:cubicBezTo>
                      <a:pt x="7214" y="6119"/>
                      <a:pt x="5444" y="1756"/>
                      <a:pt x="4222" y="1756"/>
                    </a:cubicBezTo>
                    <a:cubicBezTo>
                      <a:pt x="4174" y="1756"/>
                      <a:pt x="4127" y="1763"/>
                      <a:pt x="4081" y="1777"/>
                    </a:cubicBezTo>
                    <a:cubicBezTo>
                      <a:pt x="2860" y="2148"/>
                      <a:pt x="5724" y="10897"/>
                      <a:pt x="5724" y="10897"/>
                    </a:cubicBezTo>
                    <a:cubicBezTo>
                      <a:pt x="5724" y="10897"/>
                      <a:pt x="2910" y="8481"/>
                      <a:pt x="1467" y="8481"/>
                    </a:cubicBezTo>
                    <a:cubicBezTo>
                      <a:pt x="1141" y="8481"/>
                      <a:pt x="885" y="8604"/>
                      <a:pt x="748" y="8907"/>
                    </a:cubicBezTo>
                    <a:cubicBezTo>
                      <a:pt x="0" y="10549"/>
                      <a:pt x="10100" y="16378"/>
                      <a:pt x="10100" y="16378"/>
                    </a:cubicBezTo>
                    <a:lnTo>
                      <a:pt x="12141" y="20171"/>
                    </a:lnTo>
                    <a:lnTo>
                      <a:pt x="12929" y="20110"/>
                    </a:lnTo>
                    <a:cubicBezTo>
                      <a:pt x="14780" y="19636"/>
                      <a:pt x="16475" y="18775"/>
                      <a:pt x="17928" y="17626"/>
                    </a:cubicBezTo>
                    <a:lnTo>
                      <a:pt x="14530" y="13087"/>
                    </a:lnTo>
                    <a:cubicBezTo>
                      <a:pt x="14530" y="13087"/>
                      <a:pt x="16073" y="2588"/>
                      <a:pt x="15327" y="2239"/>
                    </a:cubicBezTo>
                    <a:cubicBezTo>
                      <a:pt x="15296" y="2225"/>
                      <a:pt x="15264" y="2218"/>
                      <a:pt x="15230" y="2218"/>
                    </a:cubicBezTo>
                    <a:cubicBezTo>
                      <a:pt x="14436" y="2218"/>
                      <a:pt x="12789" y="5971"/>
                      <a:pt x="12789" y="5971"/>
                    </a:cubicBezTo>
                    <a:cubicBezTo>
                      <a:pt x="12789" y="5971"/>
                      <a:pt x="13229" y="783"/>
                      <a:pt x="12141" y="498"/>
                    </a:cubicBezTo>
                    <a:cubicBezTo>
                      <a:pt x="12114" y="491"/>
                      <a:pt x="12087" y="488"/>
                      <a:pt x="12060" y="488"/>
                    </a:cubicBezTo>
                    <a:cubicBezTo>
                      <a:pt x="11004" y="488"/>
                      <a:pt x="10002" y="5770"/>
                      <a:pt x="10002" y="5770"/>
                    </a:cubicBezTo>
                    <a:cubicBezTo>
                      <a:pt x="10002" y="5770"/>
                      <a:pt x="8876" y="1"/>
                      <a:pt x="7984" y="1"/>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750;p38">
                <a:extLst>
                  <a:ext uri="{FF2B5EF4-FFF2-40B4-BE49-F238E27FC236}">
                    <a16:creationId xmlns:a16="http://schemas.microsoft.com/office/drawing/2014/main" id="{084CAA61-C3BA-7145-87AC-3B4C2F55EC8C}"/>
                  </a:ext>
                </a:extLst>
              </p:cNvPr>
              <p:cNvSpPr/>
              <p:nvPr/>
            </p:nvSpPr>
            <p:spPr>
              <a:xfrm>
                <a:off x="1949341" y="3409487"/>
                <a:ext cx="13380" cy="123095"/>
              </a:xfrm>
              <a:custGeom>
                <a:avLst/>
                <a:gdLst/>
                <a:ahLst/>
                <a:cxnLst/>
                <a:rect l="l" t="t" r="r" b="b"/>
                <a:pathLst>
                  <a:path w="501" h="4609" extrusionOk="0">
                    <a:moveTo>
                      <a:pt x="251" y="0"/>
                    </a:moveTo>
                    <a:cubicBezTo>
                      <a:pt x="114" y="0"/>
                      <a:pt x="0" y="114"/>
                      <a:pt x="0" y="251"/>
                    </a:cubicBezTo>
                    <a:lnTo>
                      <a:pt x="0" y="4358"/>
                    </a:lnTo>
                    <a:cubicBezTo>
                      <a:pt x="0" y="4494"/>
                      <a:pt x="114" y="4608"/>
                      <a:pt x="251" y="4608"/>
                    </a:cubicBezTo>
                    <a:cubicBezTo>
                      <a:pt x="387" y="4608"/>
                      <a:pt x="501" y="4494"/>
                      <a:pt x="501" y="4358"/>
                    </a:cubicBezTo>
                    <a:lnTo>
                      <a:pt x="501" y="251"/>
                    </a:lnTo>
                    <a:cubicBezTo>
                      <a:pt x="501" y="114"/>
                      <a:pt x="387" y="0"/>
                      <a:pt x="25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751;p38">
                <a:extLst>
                  <a:ext uri="{FF2B5EF4-FFF2-40B4-BE49-F238E27FC236}">
                    <a16:creationId xmlns:a16="http://schemas.microsoft.com/office/drawing/2014/main" id="{136DAD43-AB64-844D-BA0E-3CABD7F51F55}"/>
                  </a:ext>
                </a:extLst>
              </p:cNvPr>
              <p:cNvSpPr/>
              <p:nvPr/>
            </p:nvSpPr>
            <p:spPr>
              <a:xfrm>
                <a:off x="1934519" y="3402303"/>
                <a:ext cx="42999" cy="27749"/>
              </a:xfrm>
              <a:custGeom>
                <a:avLst/>
                <a:gdLst/>
                <a:ahLst/>
                <a:cxnLst/>
                <a:rect l="l" t="t" r="r" b="b"/>
                <a:pathLst>
                  <a:path w="1610" h="1039" extrusionOk="0">
                    <a:moveTo>
                      <a:pt x="815" y="0"/>
                    </a:moveTo>
                    <a:cubicBezTo>
                      <a:pt x="753" y="0"/>
                      <a:pt x="690" y="24"/>
                      <a:pt x="642" y="72"/>
                    </a:cubicBezTo>
                    <a:lnTo>
                      <a:pt x="104" y="588"/>
                    </a:lnTo>
                    <a:cubicBezTo>
                      <a:pt x="5" y="686"/>
                      <a:pt x="1" y="842"/>
                      <a:pt x="96" y="944"/>
                    </a:cubicBezTo>
                    <a:cubicBezTo>
                      <a:pt x="144" y="994"/>
                      <a:pt x="209" y="1020"/>
                      <a:pt x="275" y="1020"/>
                    </a:cubicBezTo>
                    <a:cubicBezTo>
                      <a:pt x="338" y="1020"/>
                      <a:pt x="401" y="996"/>
                      <a:pt x="449" y="948"/>
                    </a:cubicBezTo>
                    <a:lnTo>
                      <a:pt x="809" y="606"/>
                    </a:lnTo>
                    <a:lnTo>
                      <a:pt x="1154" y="963"/>
                    </a:lnTo>
                    <a:cubicBezTo>
                      <a:pt x="1203" y="1016"/>
                      <a:pt x="1268" y="1039"/>
                      <a:pt x="1333" y="1039"/>
                    </a:cubicBezTo>
                    <a:cubicBezTo>
                      <a:pt x="1397" y="1039"/>
                      <a:pt x="1457" y="1016"/>
                      <a:pt x="1506" y="970"/>
                    </a:cubicBezTo>
                    <a:cubicBezTo>
                      <a:pt x="1606" y="876"/>
                      <a:pt x="1609" y="716"/>
                      <a:pt x="1515" y="618"/>
                    </a:cubicBezTo>
                    <a:lnTo>
                      <a:pt x="995" y="79"/>
                    </a:lnTo>
                    <a:cubicBezTo>
                      <a:pt x="946" y="27"/>
                      <a:pt x="881" y="0"/>
                      <a:pt x="81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752;p38">
                <a:extLst>
                  <a:ext uri="{FF2B5EF4-FFF2-40B4-BE49-F238E27FC236}">
                    <a16:creationId xmlns:a16="http://schemas.microsoft.com/office/drawing/2014/main" id="{48B988AA-3A00-264A-8BB3-A12872EC21F7}"/>
                  </a:ext>
                </a:extLst>
              </p:cNvPr>
              <p:cNvSpPr/>
              <p:nvPr/>
            </p:nvSpPr>
            <p:spPr>
              <a:xfrm>
                <a:off x="2020621" y="3402303"/>
                <a:ext cx="13407" cy="123068"/>
              </a:xfrm>
              <a:custGeom>
                <a:avLst/>
                <a:gdLst/>
                <a:ahLst/>
                <a:cxnLst/>
                <a:rect l="l" t="t" r="r" b="b"/>
                <a:pathLst>
                  <a:path w="502" h="4608" extrusionOk="0">
                    <a:moveTo>
                      <a:pt x="251" y="0"/>
                    </a:moveTo>
                    <a:cubicBezTo>
                      <a:pt x="115" y="0"/>
                      <a:pt x="1" y="114"/>
                      <a:pt x="1" y="250"/>
                    </a:cubicBezTo>
                    <a:lnTo>
                      <a:pt x="1" y="4357"/>
                    </a:lnTo>
                    <a:cubicBezTo>
                      <a:pt x="1" y="4494"/>
                      <a:pt x="115" y="4608"/>
                      <a:pt x="251" y="4608"/>
                    </a:cubicBezTo>
                    <a:cubicBezTo>
                      <a:pt x="391" y="4608"/>
                      <a:pt x="502" y="4494"/>
                      <a:pt x="502" y="4357"/>
                    </a:cubicBezTo>
                    <a:lnTo>
                      <a:pt x="502" y="250"/>
                    </a:lnTo>
                    <a:cubicBezTo>
                      <a:pt x="502" y="114"/>
                      <a:pt x="391" y="0"/>
                      <a:pt x="25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753;p38">
                <a:extLst>
                  <a:ext uri="{FF2B5EF4-FFF2-40B4-BE49-F238E27FC236}">
                    <a16:creationId xmlns:a16="http://schemas.microsoft.com/office/drawing/2014/main" id="{0868124B-CC8D-6344-80D3-527DE397F225}"/>
                  </a:ext>
                </a:extLst>
              </p:cNvPr>
              <p:cNvSpPr/>
              <p:nvPr/>
            </p:nvSpPr>
            <p:spPr>
              <a:xfrm>
                <a:off x="2005852" y="3504776"/>
                <a:ext cx="42972" cy="27803"/>
              </a:xfrm>
              <a:custGeom>
                <a:avLst/>
                <a:gdLst/>
                <a:ahLst/>
                <a:cxnLst/>
                <a:rect l="l" t="t" r="r" b="b"/>
                <a:pathLst>
                  <a:path w="1609" h="1041" extrusionOk="0">
                    <a:moveTo>
                      <a:pt x="276" y="0"/>
                    </a:moveTo>
                    <a:cubicBezTo>
                      <a:pt x="214" y="0"/>
                      <a:pt x="152" y="23"/>
                      <a:pt x="103" y="69"/>
                    </a:cubicBezTo>
                    <a:cubicBezTo>
                      <a:pt x="4" y="168"/>
                      <a:pt x="1" y="324"/>
                      <a:pt x="95" y="426"/>
                    </a:cubicBezTo>
                    <a:lnTo>
                      <a:pt x="615" y="964"/>
                    </a:lnTo>
                    <a:cubicBezTo>
                      <a:pt x="664" y="1014"/>
                      <a:pt x="729" y="1040"/>
                      <a:pt x="797" y="1040"/>
                    </a:cubicBezTo>
                    <a:cubicBezTo>
                      <a:pt x="857" y="1040"/>
                      <a:pt x="918" y="1017"/>
                      <a:pt x="967" y="968"/>
                    </a:cubicBezTo>
                    <a:lnTo>
                      <a:pt x="1506" y="452"/>
                    </a:lnTo>
                    <a:cubicBezTo>
                      <a:pt x="1608" y="357"/>
                      <a:pt x="1608" y="198"/>
                      <a:pt x="1513" y="100"/>
                    </a:cubicBezTo>
                    <a:cubicBezTo>
                      <a:pt x="1465" y="47"/>
                      <a:pt x="1399" y="20"/>
                      <a:pt x="1333" y="20"/>
                    </a:cubicBezTo>
                    <a:cubicBezTo>
                      <a:pt x="1271" y="20"/>
                      <a:pt x="1209" y="44"/>
                      <a:pt x="1161" y="92"/>
                    </a:cubicBezTo>
                    <a:lnTo>
                      <a:pt x="801" y="437"/>
                    </a:lnTo>
                    <a:lnTo>
                      <a:pt x="459" y="77"/>
                    </a:lnTo>
                    <a:cubicBezTo>
                      <a:pt x="408" y="26"/>
                      <a:pt x="342" y="0"/>
                      <a:pt x="27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754;p38">
                <a:extLst>
                  <a:ext uri="{FF2B5EF4-FFF2-40B4-BE49-F238E27FC236}">
                    <a16:creationId xmlns:a16="http://schemas.microsoft.com/office/drawing/2014/main" id="{5379485F-378B-1540-ABEA-C0E3257CAC0A}"/>
                  </a:ext>
                </a:extLst>
              </p:cNvPr>
              <p:cNvSpPr/>
              <p:nvPr/>
            </p:nvSpPr>
            <p:spPr>
              <a:xfrm>
                <a:off x="1693787" y="3297534"/>
                <a:ext cx="81458" cy="80256"/>
              </a:xfrm>
              <a:custGeom>
                <a:avLst/>
                <a:gdLst/>
                <a:ahLst/>
                <a:cxnLst/>
                <a:rect l="l" t="t" r="r" b="b"/>
                <a:pathLst>
                  <a:path w="3050" h="3005" extrusionOk="0">
                    <a:moveTo>
                      <a:pt x="1138" y="1"/>
                    </a:moveTo>
                    <a:cubicBezTo>
                      <a:pt x="482" y="172"/>
                      <a:pt x="0" y="771"/>
                      <a:pt x="0" y="1480"/>
                    </a:cubicBezTo>
                    <a:cubicBezTo>
                      <a:pt x="0" y="2322"/>
                      <a:pt x="683" y="3005"/>
                      <a:pt x="1525" y="3005"/>
                    </a:cubicBezTo>
                    <a:cubicBezTo>
                      <a:pt x="1680" y="3005"/>
                      <a:pt x="1828" y="2982"/>
                      <a:pt x="1973" y="2941"/>
                    </a:cubicBezTo>
                    <a:cubicBezTo>
                      <a:pt x="1904" y="2827"/>
                      <a:pt x="1866" y="2698"/>
                      <a:pt x="1866" y="2561"/>
                    </a:cubicBezTo>
                    <a:cubicBezTo>
                      <a:pt x="1866" y="2155"/>
                      <a:pt x="2197" y="1826"/>
                      <a:pt x="2602" y="1826"/>
                    </a:cubicBezTo>
                    <a:cubicBezTo>
                      <a:pt x="2743" y="1826"/>
                      <a:pt x="2871" y="1863"/>
                      <a:pt x="2981" y="1931"/>
                    </a:cubicBezTo>
                    <a:cubicBezTo>
                      <a:pt x="3027" y="1788"/>
                      <a:pt x="3049" y="1636"/>
                      <a:pt x="3049" y="1480"/>
                    </a:cubicBezTo>
                    <a:cubicBezTo>
                      <a:pt x="3049" y="1355"/>
                      <a:pt x="3034" y="1238"/>
                      <a:pt x="3008" y="1124"/>
                    </a:cubicBezTo>
                    <a:cubicBezTo>
                      <a:pt x="2993" y="1124"/>
                      <a:pt x="2974" y="1128"/>
                      <a:pt x="2955" y="1128"/>
                    </a:cubicBezTo>
                    <a:cubicBezTo>
                      <a:pt x="2811" y="1128"/>
                      <a:pt x="2674" y="1063"/>
                      <a:pt x="2561" y="968"/>
                    </a:cubicBezTo>
                    <a:cubicBezTo>
                      <a:pt x="2465" y="1021"/>
                      <a:pt x="2356" y="1048"/>
                      <a:pt x="2246" y="1048"/>
                    </a:cubicBezTo>
                    <a:cubicBezTo>
                      <a:pt x="2014" y="1048"/>
                      <a:pt x="1787" y="934"/>
                      <a:pt x="1722" y="714"/>
                    </a:cubicBezTo>
                    <a:cubicBezTo>
                      <a:pt x="1677" y="559"/>
                      <a:pt x="1703" y="370"/>
                      <a:pt x="1582" y="263"/>
                    </a:cubicBezTo>
                    <a:cubicBezTo>
                      <a:pt x="1537" y="221"/>
                      <a:pt x="1476" y="202"/>
                      <a:pt x="1415" y="179"/>
                    </a:cubicBezTo>
                    <a:cubicBezTo>
                      <a:pt x="1316" y="137"/>
                      <a:pt x="1222" y="77"/>
                      <a:pt x="1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755;p38">
                <a:extLst>
                  <a:ext uri="{FF2B5EF4-FFF2-40B4-BE49-F238E27FC236}">
                    <a16:creationId xmlns:a16="http://schemas.microsoft.com/office/drawing/2014/main" id="{25544FB8-9B37-BA4E-8767-7CA7DAC1BC5D}"/>
                  </a:ext>
                </a:extLst>
              </p:cNvPr>
              <p:cNvSpPr/>
              <p:nvPr/>
            </p:nvSpPr>
            <p:spPr>
              <a:xfrm>
                <a:off x="1724152" y="3296225"/>
                <a:ext cx="49970" cy="31435"/>
              </a:xfrm>
              <a:custGeom>
                <a:avLst/>
                <a:gdLst/>
                <a:ahLst/>
                <a:cxnLst/>
                <a:rect l="l" t="t" r="r" b="b"/>
                <a:pathLst>
                  <a:path w="1871" h="1177" extrusionOk="0">
                    <a:moveTo>
                      <a:pt x="388" y="1"/>
                    </a:moveTo>
                    <a:cubicBezTo>
                      <a:pt x="255" y="1"/>
                      <a:pt x="127" y="20"/>
                      <a:pt x="1" y="50"/>
                    </a:cubicBezTo>
                    <a:cubicBezTo>
                      <a:pt x="85" y="126"/>
                      <a:pt x="179" y="186"/>
                      <a:pt x="278" y="228"/>
                    </a:cubicBezTo>
                    <a:cubicBezTo>
                      <a:pt x="339" y="251"/>
                      <a:pt x="400" y="270"/>
                      <a:pt x="445" y="312"/>
                    </a:cubicBezTo>
                    <a:cubicBezTo>
                      <a:pt x="566" y="419"/>
                      <a:pt x="540" y="608"/>
                      <a:pt x="585" y="763"/>
                    </a:cubicBezTo>
                    <a:cubicBezTo>
                      <a:pt x="650" y="983"/>
                      <a:pt x="877" y="1097"/>
                      <a:pt x="1109" y="1097"/>
                    </a:cubicBezTo>
                    <a:cubicBezTo>
                      <a:pt x="1219" y="1097"/>
                      <a:pt x="1328" y="1070"/>
                      <a:pt x="1424" y="1017"/>
                    </a:cubicBezTo>
                    <a:cubicBezTo>
                      <a:pt x="1537" y="1112"/>
                      <a:pt x="1674" y="1177"/>
                      <a:pt x="1818" y="1177"/>
                    </a:cubicBezTo>
                    <a:cubicBezTo>
                      <a:pt x="1837" y="1177"/>
                      <a:pt x="1856" y="1173"/>
                      <a:pt x="1871" y="1173"/>
                    </a:cubicBezTo>
                    <a:cubicBezTo>
                      <a:pt x="1711" y="501"/>
                      <a:pt x="1109"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756;p38">
                <a:extLst>
                  <a:ext uri="{FF2B5EF4-FFF2-40B4-BE49-F238E27FC236}">
                    <a16:creationId xmlns:a16="http://schemas.microsoft.com/office/drawing/2014/main" id="{47B11425-585D-1F4A-A61F-103EFF2B1A2A}"/>
                  </a:ext>
                </a:extLst>
              </p:cNvPr>
              <p:cNvSpPr/>
              <p:nvPr/>
            </p:nvSpPr>
            <p:spPr>
              <a:xfrm>
                <a:off x="1746452" y="3349104"/>
                <a:ext cx="36482" cy="36482"/>
              </a:xfrm>
              <a:custGeom>
                <a:avLst/>
                <a:gdLst/>
                <a:ahLst/>
                <a:cxnLst/>
                <a:rect l="l" t="t" r="r" b="b"/>
                <a:pathLst>
                  <a:path w="1366" h="1366" extrusionOk="0">
                    <a:moveTo>
                      <a:pt x="1009" y="0"/>
                    </a:moveTo>
                    <a:cubicBezTo>
                      <a:pt x="862" y="482"/>
                      <a:pt x="482" y="862"/>
                      <a:pt x="1" y="1010"/>
                    </a:cubicBezTo>
                    <a:cubicBezTo>
                      <a:pt x="129" y="1222"/>
                      <a:pt x="361" y="1366"/>
                      <a:pt x="630" y="1366"/>
                    </a:cubicBezTo>
                    <a:cubicBezTo>
                      <a:pt x="1036" y="1366"/>
                      <a:pt x="1366" y="1036"/>
                      <a:pt x="1366" y="630"/>
                    </a:cubicBezTo>
                    <a:cubicBezTo>
                      <a:pt x="1366" y="361"/>
                      <a:pt x="1221" y="130"/>
                      <a:pt x="1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757;p38">
                <a:extLst>
                  <a:ext uri="{FF2B5EF4-FFF2-40B4-BE49-F238E27FC236}">
                    <a16:creationId xmlns:a16="http://schemas.microsoft.com/office/drawing/2014/main" id="{D1C0A287-0470-064E-86E5-06D9769F3FD5}"/>
                  </a:ext>
                </a:extLst>
              </p:cNvPr>
              <p:cNvSpPr/>
              <p:nvPr/>
            </p:nvSpPr>
            <p:spPr>
              <a:xfrm>
                <a:off x="1743621" y="3346273"/>
                <a:ext cx="29806" cy="29806"/>
              </a:xfrm>
              <a:custGeom>
                <a:avLst/>
                <a:gdLst/>
                <a:ahLst/>
                <a:cxnLst/>
                <a:rect l="l" t="t" r="r" b="b"/>
                <a:pathLst>
                  <a:path w="1116" h="1116" extrusionOk="0">
                    <a:moveTo>
                      <a:pt x="736" y="1"/>
                    </a:moveTo>
                    <a:cubicBezTo>
                      <a:pt x="331" y="1"/>
                      <a:pt x="0" y="330"/>
                      <a:pt x="0" y="736"/>
                    </a:cubicBezTo>
                    <a:cubicBezTo>
                      <a:pt x="0" y="873"/>
                      <a:pt x="38" y="1002"/>
                      <a:pt x="107" y="1116"/>
                    </a:cubicBezTo>
                    <a:cubicBezTo>
                      <a:pt x="588" y="968"/>
                      <a:pt x="968" y="588"/>
                      <a:pt x="1115" y="106"/>
                    </a:cubicBezTo>
                    <a:cubicBezTo>
                      <a:pt x="1005" y="38"/>
                      <a:pt x="877"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758;p38">
                <a:extLst>
                  <a:ext uri="{FF2B5EF4-FFF2-40B4-BE49-F238E27FC236}">
                    <a16:creationId xmlns:a16="http://schemas.microsoft.com/office/drawing/2014/main" id="{A263B8F2-EEB1-0A49-9F5B-F9DE1D4857C4}"/>
                  </a:ext>
                </a:extLst>
              </p:cNvPr>
              <p:cNvSpPr/>
              <p:nvPr/>
            </p:nvSpPr>
            <p:spPr>
              <a:xfrm>
                <a:off x="2143684" y="3224412"/>
                <a:ext cx="81591" cy="79749"/>
              </a:xfrm>
              <a:custGeom>
                <a:avLst/>
                <a:gdLst/>
                <a:ahLst/>
                <a:cxnLst/>
                <a:rect l="l" t="t" r="r" b="b"/>
                <a:pathLst>
                  <a:path w="3055" h="2986" extrusionOk="0">
                    <a:moveTo>
                      <a:pt x="1525" y="1"/>
                    </a:moveTo>
                    <a:cubicBezTo>
                      <a:pt x="699" y="1"/>
                      <a:pt x="20" y="664"/>
                      <a:pt x="1" y="1496"/>
                    </a:cubicBezTo>
                    <a:lnTo>
                      <a:pt x="1" y="1601"/>
                    </a:lnTo>
                    <a:cubicBezTo>
                      <a:pt x="73" y="1685"/>
                      <a:pt x="119" y="1882"/>
                      <a:pt x="142" y="2170"/>
                    </a:cubicBezTo>
                    <a:cubicBezTo>
                      <a:pt x="224" y="2352"/>
                      <a:pt x="346" y="2516"/>
                      <a:pt x="494" y="2652"/>
                    </a:cubicBezTo>
                    <a:cubicBezTo>
                      <a:pt x="691" y="2497"/>
                      <a:pt x="930" y="2402"/>
                      <a:pt x="1177" y="2402"/>
                    </a:cubicBezTo>
                    <a:cubicBezTo>
                      <a:pt x="1252" y="2402"/>
                      <a:pt x="1332" y="2409"/>
                      <a:pt x="1411" y="2432"/>
                    </a:cubicBezTo>
                    <a:cubicBezTo>
                      <a:pt x="1677" y="2504"/>
                      <a:pt x="1882" y="2732"/>
                      <a:pt x="1977" y="2986"/>
                    </a:cubicBezTo>
                    <a:cubicBezTo>
                      <a:pt x="2587" y="2800"/>
                      <a:pt x="3039" y="2235"/>
                      <a:pt x="3054" y="1560"/>
                    </a:cubicBezTo>
                    <a:cubicBezTo>
                      <a:pt x="3054" y="1404"/>
                      <a:pt x="3035" y="1256"/>
                      <a:pt x="2993" y="1112"/>
                    </a:cubicBezTo>
                    <a:cubicBezTo>
                      <a:pt x="2887" y="1173"/>
                      <a:pt x="2762" y="1211"/>
                      <a:pt x="2629" y="1211"/>
                    </a:cubicBezTo>
                    <a:lnTo>
                      <a:pt x="2614" y="1211"/>
                    </a:lnTo>
                    <a:cubicBezTo>
                      <a:pt x="2208" y="1200"/>
                      <a:pt x="1886" y="866"/>
                      <a:pt x="1894" y="460"/>
                    </a:cubicBezTo>
                    <a:cubicBezTo>
                      <a:pt x="1897" y="320"/>
                      <a:pt x="1939" y="190"/>
                      <a:pt x="2008" y="81"/>
                    </a:cubicBezTo>
                    <a:cubicBezTo>
                      <a:pt x="1866" y="31"/>
                      <a:pt x="1715" y="5"/>
                      <a:pt x="1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759;p38">
                <a:extLst>
                  <a:ext uri="{FF2B5EF4-FFF2-40B4-BE49-F238E27FC236}">
                    <a16:creationId xmlns:a16="http://schemas.microsoft.com/office/drawing/2014/main" id="{F9A21EDD-991E-414E-B2C8-A86ECD29CB6D}"/>
                  </a:ext>
                </a:extLst>
              </p:cNvPr>
              <p:cNvSpPr/>
              <p:nvPr/>
            </p:nvSpPr>
            <p:spPr>
              <a:xfrm>
                <a:off x="2156850" y="3288561"/>
                <a:ext cx="39634" cy="17413"/>
              </a:xfrm>
              <a:custGeom>
                <a:avLst/>
                <a:gdLst/>
                <a:ahLst/>
                <a:cxnLst/>
                <a:rect l="l" t="t" r="r" b="b"/>
                <a:pathLst>
                  <a:path w="1484" h="652" extrusionOk="0">
                    <a:moveTo>
                      <a:pt x="684" y="0"/>
                    </a:moveTo>
                    <a:cubicBezTo>
                      <a:pt x="437" y="0"/>
                      <a:pt x="198" y="95"/>
                      <a:pt x="1" y="250"/>
                    </a:cubicBezTo>
                    <a:cubicBezTo>
                      <a:pt x="263" y="493"/>
                      <a:pt x="615" y="645"/>
                      <a:pt x="1002" y="652"/>
                    </a:cubicBezTo>
                    <a:lnTo>
                      <a:pt x="1032" y="652"/>
                    </a:lnTo>
                    <a:cubicBezTo>
                      <a:pt x="1191" y="652"/>
                      <a:pt x="1340" y="629"/>
                      <a:pt x="1484" y="584"/>
                    </a:cubicBezTo>
                    <a:cubicBezTo>
                      <a:pt x="1389" y="330"/>
                      <a:pt x="1184" y="102"/>
                      <a:pt x="918" y="30"/>
                    </a:cubicBezTo>
                    <a:cubicBezTo>
                      <a:pt x="839" y="7"/>
                      <a:pt x="759" y="0"/>
                      <a:pt x="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760;p38">
                <a:extLst>
                  <a:ext uri="{FF2B5EF4-FFF2-40B4-BE49-F238E27FC236}">
                    <a16:creationId xmlns:a16="http://schemas.microsoft.com/office/drawing/2014/main" id="{8DFB42A5-CAE2-BD40-A26F-56342EF24328}"/>
                  </a:ext>
                </a:extLst>
              </p:cNvPr>
              <p:cNvSpPr/>
              <p:nvPr/>
            </p:nvSpPr>
            <p:spPr>
              <a:xfrm>
                <a:off x="2143684" y="3267169"/>
                <a:ext cx="3792" cy="15197"/>
              </a:xfrm>
              <a:custGeom>
                <a:avLst/>
                <a:gdLst/>
                <a:ahLst/>
                <a:cxnLst/>
                <a:rect l="l" t="t" r="r" b="b"/>
                <a:pathLst>
                  <a:path w="142" h="569" extrusionOk="0">
                    <a:moveTo>
                      <a:pt x="1" y="0"/>
                    </a:moveTo>
                    <a:lnTo>
                      <a:pt x="1" y="0"/>
                    </a:lnTo>
                    <a:cubicBezTo>
                      <a:pt x="12" y="201"/>
                      <a:pt x="62" y="395"/>
                      <a:pt x="142" y="569"/>
                    </a:cubicBezTo>
                    <a:cubicBezTo>
                      <a:pt x="119" y="281"/>
                      <a:pt x="73" y="84"/>
                      <a:pt x="1" y="0"/>
                    </a:cubicBezTo>
                    <a:close/>
                  </a:path>
                </a:pathLst>
              </a:custGeom>
              <a:solidFill>
                <a:srgbClr val="FCD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761;p38">
                <a:extLst>
                  <a:ext uri="{FF2B5EF4-FFF2-40B4-BE49-F238E27FC236}">
                    <a16:creationId xmlns:a16="http://schemas.microsoft.com/office/drawing/2014/main" id="{B19950A2-C860-6F4F-A0A5-D91937C62C07}"/>
                  </a:ext>
                </a:extLst>
              </p:cNvPr>
              <p:cNvSpPr/>
              <p:nvPr/>
            </p:nvSpPr>
            <p:spPr>
              <a:xfrm>
                <a:off x="2197284" y="3217442"/>
                <a:ext cx="36482" cy="36696"/>
              </a:xfrm>
              <a:custGeom>
                <a:avLst/>
                <a:gdLst/>
                <a:ahLst/>
                <a:cxnLst/>
                <a:rect l="l" t="t" r="r" b="b"/>
                <a:pathLst>
                  <a:path w="1366" h="1374" extrusionOk="0">
                    <a:moveTo>
                      <a:pt x="622" y="1"/>
                    </a:moveTo>
                    <a:cubicBezTo>
                      <a:pt x="365" y="1"/>
                      <a:pt x="133" y="137"/>
                      <a:pt x="1" y="342"/>
                    </a:cubicBezTo>
                    <a:cubicBezTo>
                      <a:pt x="478" y="501"/>
                      <a:pt x="850" y="888"/>
                      <a:pt x="986" y="1373"/>
                    </a:cubicBezTo>
                    <a:cubicBezTo>
                      <a:pt x="1207" y="1248"/>
                      <a:pt x="1350" y="1016"/>
                      <a:pt x="1358" y="752"/>
                    </a:cubicBezTo>
                    <a:cubicBezTo>
                      <a:pt x="1366" y="346"/>
                      <a:pt x="1043" y="8"/>
                      <a:pt x="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762;p38">
                <a:extLst>
                  <a:ext uri="{FF2B5EF4-FFF2-40B4-BE49-F238E27FC236}">
                    <a16:creationId xmlns:a16="http://schemas.microsoft.com/office/drawing/2014/main" id="{6EFD0E5F-DBA6-5546-A5E7-803589ACA047}"/>
                  </a:ext>
                </a:extLst>
              </p:cNvPr>
              <p:cNvSpPr/>
              <p:nvPr/>
            </p:nvSpPr>
            <p:spPr>
              <a:xfrm>
                <a:off x="2194026" y="3226575"/>
                <a:ext cx="29619" cy="30179"/>
              </a:xfrm>
              <a:custGeom>
                <a:avLst/>
                <a:gdLst/>
                <a:ahLst/>
                <a:cxnLst/>
                <a:rect l="l" t="t" r="r" b="b"/>
                <a:pathLst>
                  <a:path w="1109" h="1130" extrusionOk="0">
                    <a:moveTo>
                      <a:pt x="123" y="0"/>
                    </a:moveTo>
                    <a:cubicBezTo>
                      <a:pt x="54" y="109"/>
                      <a:pt x="12" y="239"/>
                      <a:pt x="9" y="379"/>
                    </a:cubicBezTo>
                    <a:cubicBezTo>
                      <a:pt x="1" y="785"/>
                      <a:pt x="323" y="1119"/>
                      <a:pt x="729" y="1130"/>
                    </a:cubicBezTo>
                    <a:lnTo>
                      <a:pt x="744" y="1130"/>
                    </a:lnTo>
                    <a:cubicBezTo>
                      <a:pt x="877" y="1130"/>
                      <a:pt x="1002" y="1092"/>
                      <a:pt x="1108" y="1031"/>
                    </a:cubicBezTo>
                    <a:cubicBezTo>
                      <a:pt x="972" y="546"/>
                      <a:pt x="600" y="159"/>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763;p38">
                <a:extLst>
                  <a:ext uri="{FF2B5EF4-FFF2-40B4-BE49-F238E27FC236}">
                    <a16:creationId xmlns:a16="http://schemas.microsoft.com/office/drawing/2014/main" id="{AC8CF4CD-808A-6541-9849-6D37C508B28C}"/>
                  </a:ext>
                </a:extLst>
              </p:cNvPr>
              <p:cNvSpPr/>
              <p:nvPr/>
            </p:nvSpPr>
            <p:spPr>
              <a:xfrm>
                <a:off x="1785443" y="3193753"/>
                <a:ext cx="46017" cy="45990"/>
              </a:xfrm>
              <a:custGeom>
                <a:avLst/>
                <a:gdLst/>
                <a:ahLst/>
                <a:cxnLst/>
                <a:rect l="l" t="t" r="r" b="b"/>
                <a:pathLst>
                  <a:path w="1723" h="1722" extrusionOk="0">
                    <a:moveTo>
                      <a:pt x="862" y="251"/>
                    </a:moveTo>
                    <a:cubicBezTo>
                      <a:pt x="1199" y="251"/>
                      <a:pt x="1472" y="524"/>
                      <a:pt x="1472" y="860"/>
                    </a:cubicBezTo>
                    <a:cubicBezTo>
                      <a:pt x="1472" y="1194"/>
                      <a:pt x="1199" y="1471"/>
                      <a:pt x="862" y="1471"/>
                    </a:cubicBezTo>
                    <a:cubicBezTo>
                      <a:pt x="524" y="1471"/>
                      <a:pt x="251" y="1194"/>
                      <a:pt x="251" y="860"/>
                    </a:cubicBezTo>
                    <a:cubicBezTo>
                      <a:pt x="251" y="524"/>
                      <a:pt x="524" y="251"/>
                      <a:pt x="862" y="251"/>
                    </a:cubicBezTo>
                    <a:close/>
                    <a:moveTo>
                      <a:pt x="862" y="0"/>
                    </a:moveTo>
                    <a:cubicBezTo>
                      <a:pt x="387" y="0"/>
                      <a:pt x="1" y="387"/>
                      <a:pt x="1" y="860"/>
                    </a:cubicBezTo>
                    <a:cubicBezTo>
                      <a:pt x="1" y="1335"/>
                      <a:pt x="387" y="1721"/>
                      <a:pt x="862" y="1721"/>
                    </a:cubicBezTo>
                    <a:cubicBezTo>
                      <a:pt x="1336" y="1721"/>
                      <a:pt x="1723" y="1335"/>
                      <a:pt x="1723" y="860"/>
                    </a:cubicBezTo>
                    <a:cubicBezTo>
                      <a:pt x="1723" y="387"/>
                      <a:pt x="1336" y="0"/>
                      <a:pt x="8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764;p38">
                <a:extLst>
                  <a:ext uri="{FF2B5EF4-FFF2-40B4-BE49-F238E27FC236}">
                    <a16:creationId xmlns:a16="http://schemas.microsoft.com/office/drawing/2014/main" id="{287C5F82-0EF6-2448-B0CF-F1AA02E27608}"/>
                  </a:ext>
                </a:extLst>
              </p:cNvPr>
              <p:cNvSpPr/>
              <p:nvPr/>
            </p:nvSpPr>
            <p:spPr>
              <a:xfrm>
                <a:off x="1830604" y="3350920"/>
                <a:ext cx="46017" cy="46017"/>
              </a:xfrm>
              <a:custGeom>
                <a:avLst/>
                <a:gdLst/>
                <a:ahLst/>
                <a:cxnLst/>
                <a:rect l="l" t="t" r="r" b="b"/>
                <a:pathLst>
                  <a:path w="1723" h="1723" extrusionOk="0">
                    <a:moveTo>
                      <a:pt x="862" y="251"/>
                    </a:moveTo>
                    <a:cubicBezTo>
                      <a:pt x="1200" y="251"/>
                      <a:pt x="1473" y="524"/>
                      <a:pt x="1473" y="862"/>
                    </a:cubicBezTo>
                    <a:cubicBezTo>
                      <a:pt x="1473" y="1199"/>
                      <a:pt x="1200" y="1473"/>
                      <a:pt x="862" y="1473"/>
                    </a:cubicBezTo>
                    <a:cubicBezTo>
                      <a:pt x="524" y="1473"/>
                      <a:pt x="251" y="1199"/>
                      <a:pt x="251" y="862"/>
                    </a:cubicBezTo>
                    <a:cubicBezTo>
                      <a:pt x="251" y="524"/>
                      <a:pt x="524" y="251"/>
                      <a:pt x="862" y="251"/>
                    </a:cubicBezTo>
                    <a:close/>
                    <a:moveTo>
                      <a:pt x="862" y="1"/>
                    </a:moveTo>
                    <a:cubicBezTo>
                      <a:pt x="388" y="1"/>
                      <a:pt x="1" y="388"/>
                      <a:pt x="1" y="862"/>
                    </a:cubicBezTo>
                    <a:cubicBezTo>
                      <a:pt x="1" y="1336"/>
                      <a:pt x="388" y="1723"/>
                      <a:pt x="862" y="1723"/>
                    </a:cubicBezTo>
                    <a:cubicBezTo>
                      <a:pt x="1336" y="1723"/>
                      <a:pt x="1723" y="1336"/>
                      <a:pt x="1723" y="862"/>
                    </a:cubicBezTo>
                    <a:cubicBezTo>
                      <a:pt x="1723" y="388"/>
                      <a:pt x="1336" y="1"/>
                      <a:pt x="8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765;p38">
                <a:extLst>
                  <a:ext uri="{FF2B5EF4-FFF2-40B4-BE49-F238E27FC236}">
                    <a16:creationId xmlns:a16="http://schemas.microsoft.com/office/drawing/2014/main" id="{3D045B3C-434E-1242-BFEF-76D9ACCD866E}"/>
                  </a:ext>
                </a:extLst>
              </p:cNvPr>
              <p:cNvSpPr/>
              <p:nvPr/>
            </p:nvSpPr>
            <p:spPr>
              <a:xfrm>
                <a:off x="2210530" y="3438250"/>
                <a:ext cx="46017" cy="46017"/>
              </a:xfrm>
              <a:custGeom>
                <a:avLst/>
                <a:gdLst/>
                <a:ahLst/>
                <a:cxnLst/>
                <a:rect l="l" t="t" r="r" b="b"/>
                <a:pathLst>
                  <a:path w="1723" h="1723" extrusionOk="0">
                    <a:moveTo>
                      <a:pt x="862" y="251"/>
                    </a:moveTo>
                    <a:cubicBezTo>
                      <a:pt x="1199" y="251"/>
                      <a:pt x="1472" y="524"/>
                      <a:pt x="1472" y="861"/>
                    </a:cubicBezTo>
                    <a:cubicBezTo>
                      <a:pt x="1472" y="1194"/>
                      <a:pt x="1199" y="1472"/>
                      <a:pt x="862" y="1472"/>
                    </a:cubicBezTo>
                    <a:cubicBezTo>
                      <a:pt x="524" y="1472"/>
                      <a:pt x="251" y="1194"/>
                      <a:pt x="251" y="861"/>
                    </a:cubicBezTo>
                    <a:cubicBezTo>
                      <a:pt x="251" y="524"/>
                      <a:pt x="524" y="251"/>
                      <a:pt x="862" y="251"/>
                    </a:cubicBezTo>
                    <a:close/>
                    <a:moveTo>
                      <a:pt x="862" y="0"/>
                    </a:moveTo>
                    <a:cubicBezTo>
                      <a:pt x="387" y="0"/>
                      <a:pt x="1" y="387"/>
                      <a:pt x="1" y="861"/>
                    </a:cubicBezTo>
                    <a:cubicBezTo>
                      <a:pt x="1" y="1336"/>
                      <a:pt x="387" y="1722"/>
                      <a:pt x="862" y="1722"/>
                    </a:cubicBezTo>
                    <a:cubicBezTo>
                      <a:pt x="1336" y="1722"/>
                      <a:pt x="1723" y="1336"/>
                      <a:pt x="1723" y="861"/>
                    </a:cubicBezTo>
                    <a:cubicBezTo>
                      <a:pt x="1723" y="387"/>
                      <a:pt x="1336" y="0"/>
                      <a:pt x="8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766;p38">
                <a:extLst>
                  <a:ext uri="{FF2B5EF4-FFF2-40B4-BE49-F238E27FC236}">
                    <a16:creationId xmlns:a16="http://schemas.microsoft.com/office/drawing/2014/main" id="{167F9ED9-1AE9-C24C-BAC8-187A9DD29886}"/>
                  </a:ext>
                </a:extLst>
              </p:cNvPr>
              <p:cNvSpPr/>
              <p:nvPr/>
            </p:nvSpPr>
            <p:spPr>
              <a:xfrm>
                <a:off x="1836693" y="3272136"/>
                <a:ext cx="13380" cy="13274"/>
              </a:xfrm>
              <a:custGeom>
                <a:avLst/>
                <a:gdLst/>
                <a:ahLst/>
                <a:cxnLst/>
                <a:rect l="l" t="t" r="r" b="b"/>
                <a:pathLst>
                  <a:path w="501" h="497" extrusionOk="0">
                    <a:moveTo>
                      <a:pt x="251" y="1"/>
                    </a:moveTo>
                    <a:cubicBezTo>
                      <a:pt x="110" y="1"/>
                      <a:pt x="0" y="110"/>
                      <a:pt x="0" y="246"/>
                    </a:cubicBezTo>
                    <a:cubicBezTo>
                      <a:pt x="0" y="388"/>
                      <a:pt x="110" y="497"/>
                      <a:pt x="251" y="497"/>
                    </a:cubicBezTo>
                    <a:cubicBezTo>
                      <a:pt x="387" y="497"/>
                      <a:pt x="501" y="388"/>
                      <a:pt x="501" y="246"/>
                    </a:cubicBezTo>
                    <a:cubicBezTo>
                      <a:pt x="501" y="110"/>
                      <a:pt x="387"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767;p38">
                <a:extLst>
                  <a:ext uri="{FF2B5EF4-FFF2-40B4-BE49-F238E27FC236}">
                    <a16:creationId xmlns:a16="http://schemas.microsoft.com/office/drawing/2014/main" id="{68F185C7-C34E-C44C-A872-44583CF818CF}"/>
                  </a:ext>
                </a:extLst>
              </p:cNvPr>
              <p:cNvSpPr/>
              <p:nvPr/>
            </p:nvSpPr>
            <p:spPr>
              <a:xfrm>
                <a:off x="1864949" y="3150702"/>
                <a:ext cx="13407" cy="13300"/>
              </a:xfrm>
              <a:custGeom>
                <a:avLst/>
                <a:gdLst/>
                <a:ahLst/>
                <a:cxnLst/>
                <a:rect l="l" t="t" r="r" b="b"/>
                <a:pathLst>
                  <a:path w="502" h="498" extrusionOk="0">
                    <a:moveTo>
                      <a:pt x="251" y="0"/>
                    </a:moveTo>
                    <a:cubicBezTo>
                      <a:pt x="111" y="0"/>
                      <a:pt x="1" y="110"/>
                      <a:pt x="1" y="251"/>
                    </a:cubicBezTo>
                    <a:cubicBezTo>
                      <a:pt x="1" y="387"/>
                      <a:pt x="111" y="497"/>
                      <a:pt x="251" y="497"/>
                    </a:cubicBezTo>
                    <a:cubicBezTo>
                      <a:pt x="388" y="497"/>
                      <a:pt x="502" y="387"/>
                      <a:pt x="502" y="251"/>
                    </a:cubicBezTo>
                    <a:cubicBezTo>
                      <a:pt x="502" y="110"/>
                      <a:pt x="388"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768;p38">
                <a:extLst>
                  <a:ext uri="{FF2B5EF4-FFF2-40B4-BE49-F238E27FC236}">
                    <a16:creationId xmlns:a16="http://schemas.microsoft.com/office/drawing/2014/main" id="{0345749F-2DB6-494E-9068-4AED98B8C48F}"/>
                  </a:ext>
                </a:extLst>
              </p:cNvPr>
              <p:cNvSpPr/>
              <p:nvPr/>
            </p:nvSpPr>
            <p:spPr>
              <a:xfrm>
                <a:off x="2070989" y="3143999"/>
                <a:ext cx="13300" cy="13407"/>
              </a:xfrm>
              <a:custGeom>
                <a:avLst/>
                <a:gdLst/>
                <a:ahLst/>
                <a:cxnLst/>
                <a:rect l="l" t="t" r="r" b="b"/>
                <a:pathLst>
                  <a:path w="498" h="502" extrusionOk="0">
                    <a:moveTo>
                      <a:pt x="247" y="1"/>
                    </a:moveTo>
                    <a:cubicBezTo>
                      <a:pt x="110" y="1"/>
                      <a:pt x="0" y="115"/>
                      <a:pt x="0" y="251"/>
                    </a:cubicBezTo>
                    <a:cubicBezTo>
                      <a:pt x="0" y="388"/>
                      <a:pt x="110" y="502"/>
                      <a:pt x="247" y="502"/>
                    </a:cubicBezTo>
                    <a:cubicBezTo>
                      <a:pt x="387" y="502"/>
                      <a:pt x="497" y="388"/>
                      <a:pt x="497" y="251"/>
                    </a:cubicBezTo>
                    <a:cubicBezTo>
                      <a:pt x="497" y="115"/>
                      <a:pt x="387"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769;p38">
                <a:extLst>
                  <a:ext uri="{FF2B5EF4-FFF2-40B4-BE49-F238E27FC236}">
                    <a16:creationId xmlns:a16="http://schemas.microsoft.com/office/drawing/2014/main" id="{41A9571A-F2DA-CA4D-B50A-D32B4BAE113A}"/>
                  </a:ext>
                </a:extLst>
              </p:cNvPr>
              <p:cNvSpPr/>
              <p:nvPr/>
            </p:nvSpPr>
            <p:spPr>
              <a:xfrm>
                <a:off x="2226848" y="3325015"/>
                <a:ext cx="13407" cy="13407"/>
              </a:xfrm>
              <a:custGeom>
                <a:avLst/>
                <a:gdLst/>
                <a:ahLst/>
                <a:cxnLst/>
                <a:rect l="l" t="t" r="r" b="b"/>
                <a:pathLst>
                  <a:path w="502" h="502" extrusionOk="0">
                    <a:moveTo>
                      <a:pt x="251" y="0"/>
                    </a:moveTo>
                    <a:cubicBezTo>
                      <a:pt x="114" y="0"/>
                      <a:pt x="0" y="114"/>
                      <a:pt x="0" y="251"/>
                    </a:cubicBezTo>
                    <a:cubicBezTo>
                      <a:pt x="0" y="391"/>
                      <a:pt x="114" y="501"/>
                      <a:pt x="251" y="501"/>
                    </a:cubicBezTo>
                    <a:cubicBezTo>
                      <a:pt x="387" y="501"/>
                      <a:pt x="501" y="391"/>
                      <a:pt x="501" y="251"/>
                    </a:cubicBezTo>
                    <a:cubicBezTo>
                      <a:pt x="501" y="114"/>
                      <a:pt x="387"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770;p38">
                <a:extLst>
                  <a:ext uri="{FF2B5EF4-FFF2-40B4-BE49-F238E27FC236}">
                    <a16:creationId xmlns:a16="http://schemas.microsoft.com/office/drawing/2014/main" id="{398FB4FC-7BA8-054F-B314-E354F6DBF457}"/>
                  </a:ext>
                </a:extLst>
              </p:cNvPr>
              <p:cNvSpPr/>
              <p:nvPr/>
            </p:nvSpPr>
            <p:spPr>
              <a:xfrm>
                <a:off x="1756574" y="3446556"/>
                <a:ext cx="13380" cy="13274"/>
              </a:xfrm>
              <a:custGeom>
                <a:avLst/>
                <a:gdLst/>
                <a:ahLst/>
                <a:cxnLst/>
                <a:rect l="l" t="t" r="r" b="b"/>
                <a:pathLst>
                  <a:path w="501" h="497" extrusionOk="0">
                    <a:moveTo>
                      <a:pt x="251" y="1"/>
                    </a:moveTo>
                    <a:cubicBezTo>
                      <a:pt x="114" y="1"/>
                      <a:pt x="0" y="110"/>
                      <a:pt x="0" y="246"/>
                    </a:cubicBezTo>
                    <a:cubicBezTo>
                      <a:pt x="0" y="387"/>
                      <a:pt x="114" y="497"/>
                      <a:pt x="251" y="497"/>
                    </a:cubicBezTo>
                    <a:cubicBezTo>
                      <a:pt x="387" y="497"/>
                      <a:pt x="501" y="387"/>
                      <a:pt x="501" y="246"/>
                    </a:cubicBezTo>
                    <a:cubicBezTo>
                      <a:pt x="501" y="110"/>
                      <a:pt x="387"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771;p38">
                <a:extLst>
                  <a:ext uri="{FF2B5EF4-FFF2-40B4-BE49-F238E27FC236}">
                    <a16:creationId xmlns:a16="http://schemas.microsoft.com/office/drawing/2014/main" id="{335B271E-4553-7840-9824-0281DEDF5758}"/>
                  </a:ext>
                </a:extLst>
              </p:cNvPr>
              <p:cNvSpPr/>
              <p:nvPr/>
            </p:nvSpPr>
            <p:spPr>
              <a:xfrm>
                <a:off x="1687083" y="3412318"/>
                <a:ext cx="13300" cy="13380"/>
              </a:xfrm>
              <a:custGeom>
                <a:avLst/>
                <a:gdLst/>
                <a:ahLst/>
                <a:cxnLst/>
                <a:rect l="l" t="t" r="r" b="b"/>
                <a:pathLst>
                  <a:path w="498" h="501" extrusionOk="0">
                    <a:moveTo>
                      <a:pt x="251" y="0"/>
                    </a:moveTo>
                    <a:cubicBezTo>
                      <a:pt x="111" y="0"/>
                      <a:pt x="1" y="114"/>
                      <a:pt x="1" y="250"/>
                    </a:cubicBezTo>
                    <a:cubicBezTo>
                      <a:pt x="1" y="387"/>
                      <a:pt x="111" y="501"/>
                      <a:pt x="251" y="501"/>
                    </a:cubicBezTo>
                    <a:cubicBezTo>
                      <a:pt x="388" y="501"/>
                      <a:pt x="498" y="387"/>
                      <a:pt x="498" y="250"/>
                    </a:cubicBezTo>
                    <a:cubicBezTo>
                      <a:pt x="498" y="114"/>
                      <a:pt x="388"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1" name="Google Shape;772;p38">
            <a:extLst>
              <a:ext uri="{FF2B5EF4-FFF2-40B4-BE49-F238E27FC236}">
                <a16:creationId xmlns:a16="http://schemas.microsoft.com/office/drawing/2014/main" id="{0D5C8EE6-7397-CD4F-ABA2-E60D64CE5E6E}"/>
              </a:ext>
            </a:extLst>
          </p:cNvPr>
          <p:cNvGrpSpPr/>
          <p:nvPr/>
        </p:nvGrpSpPr>
        <p:grpSpPr>
          <a:xfrm>
            <a:off x="4177422" y="4144290"/>
            <a:ext cx="1025474" cy="1003226"/>
            <a:chOff x="4244609" y="3064250"/>
            <a:chExt cx="714000" cy="714000"/>
          </a:xfrm>
        </p:grpSpPr>
        <p:sp>
          <p:nvSpPr>
            <p:cNvPr id="482" name="Google Shape;773;p38">
              <a:extLst>
                <a:ext uri="{FF2B5EF4-FFF2-40B4-BE49-F238E27FC236}">
                  <a16:creationId xmlns:a16="http://schemas.microsoft.com/office/drawing/2014/main" id="{9704EB91-EAF0-E149-8190-F7B3920BD45E}"/>
                </a:ext>
              </a:extLst>
            </p:cNvPr>
            <p:cNvSpPr/>
            <p:nvPr/>
          </p:nvSpPr>
          <p:spPr>
            <a:xfrm>
              <a:off x="4244609" y="3064250"/>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774;p38">
              <a:extLst>
                <a:ext uri="{FF2B5EF4-FFF2-40B4-BE49-F238E27FC236}">
                  <a16:creationId xmlns:a16="http://schemas.microsoft.com/office/drawing/2014/main" id="{DE01B62B-E931-6549-AE37-8D712B7BEE8C}"/>
                </a:ext>
              </a:extLst>
            </p:cNvPr>
            <p:cNvGrpSpPr/>
            <p:nvPr/>
          </p:nvGrpSpPr>
          <p:grpSpPr>
            <a:xfrm>
              <a:off x="4297783" y="3181471"/>
              <a:ext cx="548702" cy="596779"/>
              <a:chOff x="4310278" y="3122905"/>
              <a:chExt cx="548702" cy="596779"/>
            </a:xfrm>
          </p:grpSpPr>
          <p:sp>
            <p:nvSpPr>
              <p:cNvPr id="484" name="Google Shape;775;p38">
                <a:extLst>
                  <a:ext uri="{FF2B5EF4-FFF2-40B4-BE49-F238E27FC236}">
                    <a16:creationId xmlns:a16="http://schemas.microsoft.com/office/drawing/2014/main" id="{1825076B-2800-9D47-8AB0-D32A270E3215}"/>
                  </a:ext>
                </a:extLst>
              </p:cNvPr>
              <p:cNvSpPr/>
              <p:nvPr/>
            </p:nvSpPr>
            <p:spPr>
              <a:xfrm>
                <a:off x="4505849" y="3182541"/>
                <a:ext cx="141336" cy="122534"/>
              </a:xfrm>
              <a:custGeom>
                <a:avLst/>
                <a:gdLst/>
                <a:ahLst/>
                <a:cxnLst/>
                <a:rect l="l" t="t" r="r" b="b"/>
                <a:pathLst>
                  <a:path w="5292" h="4588" extrusionOk="0">
                    <a:moveTo>
                      <a:pt x="2364" y="0"/>
                    </a:moveTo>
                    <a:cubicBezTo>
                      <a:pt x="2009" y="0"/>
                      <a:pt x="1680" y="289"/>
                      <a:pt x="1571" y="633"/>
                    </a:cubicBezTo>
                    <a:cubicBezTo>
                      <a:pt x="1468" y="966"/>
                      <a:pt x="1533" y="1326"/>
                      <a:pt x="1681" y="1645"/>
                    </a:cubicBezTo>
                    <a:cubicBezTo>
                      <a:pt x="1526" y="1388"/>
                      <a:pt x="1220" y="1225"/>
                      <a:pt x="920" y="1225"/>
                    </a:cubicBezTo>
                    <a:cubicBezTo>
                      <a:pt x="809" y="1225"/>
                      <a:pt x="698" y="1248"/>
                      <a:pt x="596" y="1296"/>
                    </a:cubicBezTo>
                    <a:cubicBezTo>
                      <a:pt x="176" y="1493"/>
                      <a:pt x="1" y="2089"/>
                      <a:pt x="255" y="2476"/>
                    </a:cubicBezTo>
                    <a:cubicBezTo>
                      <a:pt x="400" y="2695"/>
                      <a:pt x="665" y="2813"/>
                      <a:pt x="927" y="2813"/>
                    </a:cubicBezTo>
                    <a:cubicBezTo>
                      <a:pt x="1055" y="2813"/>
                      <a:pt x="1182" y="2784"/>
                      <a:pt x="1294" y="2726"/>
                    </a:cubicBezTo>
                    <a:lnTo>
                      <a:pt x="1294" y="2726"/>
                    </a:lnTo>
                    <a:cubicBezTo>
                      <a:pt x="1161" y="2881"/>
                      <a:pt x="1120" y="3136"/>
                      <a:pt x="1116" y="3355"/>
                    </a:cubicBezTo>
                    <a:cubicBezTo>
                      <a:pt x="1104" y="3837"/>
                      <a:pt x="1237" y="4425"/>
                      <a:pt x="1696" y="4561"/>
                    </a:cubicBezTo>
                    <a:cubicBezTo>
                      <a:pt x="1754" y="4579"/>
                      <a:pt x="1815" y="4588"/>
                      <a:pt x="1875" y="4588"/>
                    </a:cubicBezTo>
                    <a:cubicBezTo>
                      <a:pt x="2085" y="4588"/>
                      <a:pt x="2295" y="4487"/>
                      <a:pt x="2439" y="4334"/>
                    </a:cubicBezTo>
                    <a:cubicBezTo>
                      <a:pt x="2629" y="4137"/>
                      <a:pt x="2724" y="3868"/>
                      <a:pt x="2754" y="3595"/>
                    </a:cubicBezTo>
                    <a:cubicBezTo>
                      <a:pt x="2833" y="3796"/>
                      <a:pt x="2978" y="3973"/>
                      <a:pt x="3157" y="4095"/>
                    </a:cubicBezTo>
                    <a:cubicBezTo>
                      <a:pt x="3329" y="4216"/>
                      <a:pt x="3543" y="4282"/>
                      <a:pt x="3753" y="4282"/>
                    </a:cubicBezTo>
                    <a:cubicBezTo>
                      <a:pt x="3939" y="4282"/>
                      <a:pt x="4122" y="4230"/>
                      <a:pt x="4272" y="4118"/>
                    </a:cubicBezTo>
                    <a:cubicBezTo>
                      <a:pt x="4540" y="3913"/>
                      <a:pt x="4636" y="3495"/>
                      <a:pt x="4480" y="3208"/>
                    </a:cubicBezTo>
                    <a:lnTo>
                      <a:pt x="4480" y="3208"/>
                    </a:lnTo>
                    <a:cubicBezTo>
                      <a:pt x="4554" y="3266"/>
                      <a:pt x="4653" y="3295"/>
                      <a:pt x="4753" y="3295"/>
                    </a:cubicBezTo>
                    <a:cubicBezTo>
                      <a:pt x="4861" y="3295"/>
                      <a:pt x="4971" y="3260"/>
                      <a:pt x="5053" y="3189"/>
                    </a:cubicBezTo>
                    <a:cubicBezTo>
                      <a:pt x="5254" y="3014"/>
                      <a:pt x="5291" y="2707"/>
                      <a:pt x="5216" y="2449"/>
                    </a:cubicBezTo>
                    <a:cubicBezTo>
                      <a:pt x="5136" y="2172"/>
                      <a:pt x="4932" y="1933"/>
                      <a:pt x="4673" y="1800"/>
                    </a:cubicBezTo>
                    <a:cubicBezTo>
                      <a:pt x="4673" y="1774"/>
                      <a:pt x="4677" y="1748"/>
                      <a:pt x="4677" y="1720"/>
                    </a:cubicBezTo>
                    <a:cubicBezTo>
                      <a:pt x="4677" y="1466"/>
                      <a:pt x="4650" y="1197"/>
                      <a:pt x="4499" y="992"/>
                    </a:cubicBezTo>
                    <a:cubicBezTo>
                      <a:pt x="4372" y="817"/>
                      <a:pt x="4153" y="714"/>
                      <a:pt x="3937" y="714"/>
                    </a:cubicBezTo>
                    <a:cubicBezTo>
                      <a:pt x="3882" y="714"/>
                      <a:pt x="3828" y="721"/>
                      <a:pt x="3775" y="735"/>
                    </a:cubicBezTo>
                    <a:cubicBezTo>
                      <a:pt x="3509" y="803"/>
                      <a:pt x="3297" y="1042"/>
                      <a:pt x="3262" y="1311"/>
                    </a:cubicBezTo>
                    <a:cubicBezTo>
                      <a:pt x="3251" y="1034"/>
                      <a:pt x="3217" y="746"/>
                      <a:pt x="3088" y="500"/>
                    </a:cubicBezTo>
                    <a:cubicBezTo>
                      <a:pt x="2959" y="249"/>
                      <a:pt x="2728" y="45"/>
                      <a:pt x="2451" y="6"/>
                    </a:cubicBezTo>
                    <a:cubicBezTo>
                      <a:pt x="2422" y="2"/>
                      <a:pt x="2393" y="0"/>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776;p38">
                <a:extLst>
                  <a:ext uri="{FF2B5EF4-FFF2-40B4-BE49-F238E27FC236}">
                    <a16:creationId xmlns:a16="http://schemas.microsoft.com/office/drawing/2014/main" id="{C544B607-8BE8-ED4C-9D61-B7ADE399C608}"/>
                  </a:ext>
                </a:extLst>
              </p:cNvPr>
              <p:cNvSpPr/>
              <p:nvPr/>
            </p:nvSpPr>
            <p:spPr>
              <a:xfrm>
                <a:off x="4458659" y="3442341"/>
                <a:ext cx="217079" cy="211417"/>
              </a:xfrm>
              <a:custGeom>
                <a:avLst/>
                <a:gdLst/>
                <a:ahLst/>
                <a:cxnLst/>
                <a:rect l="l" t="t" r="r" b="b"/>
                <a:pathLst>
                  <a:path w="8128" h="7916" extrusionOk="0">
                    <a:moveTo>
                      <a:pt x="4219" y="1"/>
                    </a:moveTo>
                    <a:cubicBezTo>
                      <a:pt x="3804" y="1"/>
                      <a:pt x="3370" y="279"/>
                      <a:pt x="3126" y="640"/>
                    </a:cubicBezTo>
                    <a:cubicBezTo>
                      <a:pt x="3019" y="803"/>
                      <a:pt x="2936" y="981"/>
                      <a:pt x="2876" y="1171"/>
                    </a:cubicBezTo>
                    <a:lnTo>
                      <a:pt x="2864" y="576"/>
                    </a:lnTo>
                    <a:cubicBezTo>
                      <a:pt x="2688" y="251"/>
                      <a:pt x="2311" y="50"/>
                      <a:pt x="1950" y="50"/>
                    </a:cubicBezTo>
                    <a:cubicBezTo>
                      <a:pt x="1750" y="50"/>
                      <a:pt x="1556" y="112"/>
                      <a:pt x="1404" y="249"/>
                    </a:cubicBezTo>
                    <a:cubicBezTo>
                      <a:pt x="1055" y="564"/>
                      <a:pt x="1146" y="1205"/>
                      <a:pt x="1502" y="1451"/>
                    </a:cubicBezTo>
                    <a:cubicBezTo>
                      <a:pt x="1411" y="1431"/>
                      <a:pt x="1317" y="1421"/>
                      <a:pt x="1223" y="1421"/>
                    </a:cubicBezTo>
                    <a:cubicBezTo>
                      <a:pt x="826" y="1421"/>
                      <a:pt x="425" y="1599"/>
                      <a:pt x="186" y="1918"/>
                    </a:cubicBezTo>
                    <a:cubicBezTo>
                      <a:pt x="80" y="2062"/>
                      <a:pt x="0" y="2241"/>
                      <a:pt x="27" y="2414"/>
                    </a:cubicBezTo>
                    <a:cubicBezTo>
                      <a:pt x="69" y="2661"/>
                      <a:pt x="308" y="2836"/>
                      <a:pt x="550" y="2878"/>
                    </a:cubicBezTo>
                    <a:cubicBezTo>
                      <a:pt x="610" y="2889"/>
                      <a:pt x="671" y="2894"/>
                      <a:pt x="732" y="2894"/>
                    </a:cubicBezTo>
                    <a:cubicBezTo>
                      <a:pt x="919" y="2894"/>
                      <a:pt x="1106" y="2848"/>
                      <a:pt x="1286" y="2806"/>
                    </a:cubicBezTo>
                    <a:lnTo>
                      <a:pt x="1286" y="2806"/>
                    </a:lnTo>
                    <a:cubicBezTo>
                      <a:pt x="535" y="3109"/>
                      <a:pt x="46" y="3966"/>
                      <a:pt x="179" y="4770"/>
                    </a:cubicBezTo>
                    <a:cubicBezTo>
                      <a:pt x="262" y="5297"/>
                      <a:pt x="660" y="5813"/>
                      <a:pt x="1192" y="5843"/>
                    </a:cubicBezTo>
                    <a:cubicBezTo>
                      <a:pt x="1210" y="5844"/>
                      <a:pt x="1228" y="5845"/>
                      <a:pt x="1246" y="5845"/>
                    </a:cubicBezTo>
                    <a:cubicBezTo>
                      <a:pt x="1799" y="5845"/>
                      <a:pt x="2228" y="5334"/>
                      <a:pt x="2489" y="4838"/>
                    </a:cubicBezTo>
                    <a:lnTo>
                      <a:pt x="2489" y="4838"/>
                    </a:lnTo>
                    <a:cubicBezTo>
                      <a:pt x="2170" y="5468"/>
                      <a:pt x="2090" y="6215"/>
                      <a:pt x="2272" y="6897"/>
                    </a:cubicBezTo>
                    <a:cubicBezTo>
                      <a:pt x="2356" y="7209"/>
                      <a:pt x="2512" y="7527"/>
                      <a:pt x="2803" y="7664"/>
                    </a:cubicBezTo>
                    <a:cubicBezTo>
                      <a:pt x="2936" y="7726"/>
                      <a:pt x="3085" y="7744"/>
                      <a:pt x="3232" y="7744"/>
                    </a:cubicBezTo>
                    <a:cubicBezTo>
                      <a:pt x="3282" y="7744"/>
                      <a:pt x="3331" y="7742"/>
                      <a:pt x="3380" y="7739"/>
                    </a:cubicBezTo>
                    <a:cubicBezTo>
                      <a:pt x="3713" y="7721"/>
                      <a:pt x="4059" y="7656"/>
                      <a:pt x="4339" y="7471"/>
                    </a:cubicBezTo>
                    <a:cubicBezTo>
                      <a:pt x="4590" y="7307"/>
                      <a:pt x="4775" y="7023"/>
                      <a:pt x="4783" y="6731"/>
                    </a:cubicBezTo>
                    <a:cubicBezTo>
                      <a:pt x="4846" y="7396"/>
                      <a:pt x="5520" y="7915"/>
                      <a:pt x="6194" y="7915"/>
                    </a:cubicBezTo>
                    <a:cubicBezTo>
                      <a:pt x="6288" y="7915"/>
                      <a:pt x="6382" y="7905"/>
                      <a:pt x="6475" y="7884"/>
                    </a:cubicBezTo>
                    <a:cubicBezTo>
                      <a:pt x="7263" y="7702"/>
                      <a:pt x="7802" y="6860"/>
                      <a:pt x="7756" y="6052"/>
                    </a:cubicBezTo>
                    <a:cubicBezTo>
                      <a:pt x="7711" y="5244"/>
                      <a:pt x="7165" y="4516"/>
                      <a:pt x="6456" y="4117"/>
                    </a:cubicBezTo>
                    <a:lnTo>
                      <a:pt x="6456" y="4117"/>
                    </a:lnTo>
                    <a:cubicBezTo>
                      <a:pt x="6542" y="4139"/>
                      <a:pt x="6628" y="4150"/>
                      <a:pt x="6713" y="4150"/>
                    </a:cubicBezTo>
                    <a:cubicBezTo>
                      <a:pt x="7472" y="4150"/>
                      <a:pt x="8127" y="3327"/>
                      <a:pt x="8124" y="2533"/>
                    </a:cubicBezTo>
                    <a:cubicBezTo>
                      <a:pt x="8124" y="1702"/>
                      <a:pt x="7536" y="879"/>
                      <a:pt x="6729" y="693"/>
                    </a:cubicBezTo>
                    <a:cubicBezTo>
                      <a:pt x="6625" y="670"/>
                      <a:pt x="6520" y="659"/>
                      <a:pt x="6415" y="659"/>
                    </a:cubicBezTo>
                    <a:cubicBezTo>
                      <a:pt x="5862" y="659"/>
                      <a:pt x="5306" y="963"/>
                      <a:pt x="5026" y="1425"/>
                    </a:cubicBezTo>
                    <a:cubicBezTo>
                      <a:pt x="5147" y="924"/>
                      <a:pt x="5075" y="378"/>
                      <a:pt x="4654" y="121"/>
                    </a:cubicBezTo>
                    <a:cubicBezTo>
                      <a:pt x="4518" y="38"/>
                      <a:pt x="4370" y="1"/>
                      <a:pt x="42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777;p38">
                <a:extLst>
                  <a:ext uri="{FF2B5EF4-FFF2-40B4-BE49-F238E27FC236}">
                    <a16:creationId xmlns:a16="http://schemas.microsoft.com/office/drawing/2014/main" id="{5E40EE24-7937-284E-8EDA-3D1DC3A914A5}"/>
                  </a:ext>
                </a:extLst>
              </p:cNvPr>
              <p:cNvSpPr/>
              <p:nvPr/>
            </p:nvSpPr>
            <p:spPr>
              <a:xfrm>
                <a:off x="4697094" y="3392293"/>
                <a:ext cx="97055" cy="101595"/>
              </a:xfrm>
              <a:custGeom>
                <a:avLst/>
                <a:gdLst/>
                <a:ahLst/>
                <a:cxnLst/>
                <a:rect l="l" t="t" r="r" b="b"/>
                <a:pathLst>
                  <a:path w="3634" h="3804" extrusionOk="0">
                    <a:moveTo>
                      <a:pt x="2213" y="0"/>
                    </a:moveTo>
                    <a:cubicBezTo>
                      <a:pt x="2102" y="0"/>
                      <a:pt x="1988" y="31"/>
                      <a:pt x="1893" y="91"/>
                    </a:cubicBezTo>
                    <a:cubicBezTo>
                      <a:pt x="1673" y="231"/>
                      <a:pt x="1552" y="496"/>
                      <a:pt x="1529" y="758"/>
                    </a:cubicBezTo>
                    <a:cubicBezTo>
                      <a:pt x="1507" y="1007"/>
                      <a:pt x="1557" y="1253"/>
                      <a:pt x="1621" y="1495"/>
                    </a:cubicBezTo>
                    <a:lnTo>
                      <a:pt x="1621" y="1495"/>
                    </a:lnTo>
                    <a:cubicBezTo>
                      <a:pt x="1555" y="1288"/>
                      <a:pt x="1323" y="1161"/>
                      <a:pt x="1101" y="1161"/>
                    </a:cubicBezTo>
                    <a:cubicBezTo>
                      <a:pt x="1082" y="1161"/>
                      <a:pt x="1062" y="1162"/>
                      <a:pt x="1043" y="1164"/>
                    </a:cubicBezTo>
                    <a:cubicBezTo>
                      <a:pt x="789" y="1186"/>
                      <a:pt x="569" y="1349"/>
                      <a:pt x="395" y="1535"/>
                    </a:cubicBezTo>
                    <a:cubicBezTo>
                      <a:pt x="167" y="1778"/>
                      <a:pt x="1" y="2180"/>
                      <a:pt x="220" y="2431"/>
                    </a:cubicBezTo>
                    <a:cubicBezTo>
                      <a:pt x="292" y="2514"/>
                      <a:pt x="398" y="2564"/>
                      <a:pt x="509" y="2594"/>
                    </a:cubicBezTo>
                    <a:cubicBezTo>
                      <a:pt x="595" y="2618"/>
                      <a:pt x="684" y="2630"/>
                      <a:pt x="773" y="2630"/>
                    </a:cubicBezTo>
                    <a:cubicBezTo>
                      <a:pt x="995" y="2630"/>
                      <a:pt x="1218" y="2557"/>
                      <a:pt x="1396" y="2419"/>
                    </a:cubicBezTo>
                    <a:lnTo>
                      <a:pt x="1396" y="2419"/>
                    </a:lnTo>
                    <a:cubicBezTo>
                      <a:pt x="1221" y="2707"/>
                      <a:pt x="1130" y="3075"/>
                      <a:pt x="1259" y="3386"/>
                    </a:cubicBezTo>
                    <a:cubicBezTo>
                      <a:pt x="1358" y="3627"/>
                      <a:pt x="1612" y="3804"/>
                      <a:pt x="1862" y="3804"/>
                    </a:cubicBezTo>
                    <a:cubicBezTo>
                      <a:pt x="1938" y="3804"/>
                      <a:pt x="2015" y="3787"/>
                      <a:pt x="2086" y="3751"/>
                    </a:cubicBezTo>
                    <a:cubicBezTo>
                      <a:pt x="2215" y="3682"/>
                      <a:pt x="2306" y="3565"/>
                      <a:pt x="2382" y="3439"/>
                    </a:cubicBezTo>
                    <a:cubicBezTo>
                      <a:pt x="2611" y="3060"/>
                      <a:pt x="2694" y="2543"/>
                      <a:pt x="2446" y="2189"/>
                    </a:cubicBezTo>
                    <a:lnTo>
                      <a:pt x="2446" y="2189"/>
                    </a:lnTo>
                    <a:cubicBezTo>
                      <a:pt x="2582" y="2353"/>
                      <a:pt x="2761" y="2490"/>
                      <a:pt x="2970" y="2510"/>
                    </a:cubicBezTo>
                    <a:cubicBezTo>
                      <a:pt x="2983" y="2511"/>
                      <a:pt x="2997" y="2512"/>
                      <a:pt x="3011" y="2512"/>
                    </a:cubicBezTo>
                    <a:cubicBezTo>
                      <a:pt x="3276" y="2512"/>
                      <a:pt x="3522" y="2304"/>
                      <a:pt x="3577" y="2044"/>
                    </a:cubicBezTo>
                    <a:cubicBezTo>
                      <a:pt x="3633" y="1771"/>
                      <a:pt x="3486" y="1475"/>
                      <a:pt x="3243" y="1338"/>
                    </a:cubicBezTo>
                    <a:cubicBezTo>
                      <a:pt x="3141" y="1281"/>
                      <a:pt x="3023" y="1255"/>
                      <a:pt x="2905" y="1251"/>
                    </a:cubicBezTo>
                    <a:cubicBezTo>
                      <a:pt x="2917" y="1239"/>
                      <a:pt x="2932" y="1228"/>
                      <a:pt x="2943" y="1216"/>
                    </a:cubicBezTo>
                    <a:cubicBezTo>
                      <a:pt x="3061" y="1076"/>
                      <a:pt x="3080" y="857"/>
                      <a:pt x="2966" y="716"/>
                    </a:cubicBezTo>
                    <a:cubicBezTo>
                      <a:pt x="2905" y="637"/>
                      <a:pt x="2810" y="595"/>
                      <a:pt x="2712" y="587"/>
                    </a:cubicBezTo>
                    <a:cubicBezTo>
                      <a:pt x="2727" y="435"/>
                      <a:pt x="2700" y="292"/>
                      <a:pt x="2606" y="174"/>
                    </a:cubicBezTo>
                    <a:cubicBezTo>
                      <a:pt x="2512" y="56"/>
                      <a:pt x="2364" y="0"/>
                      <a:pt x="2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778;p38">
                <a:extLst>
                  <a:ext uri="{FF2B5EF4-FFF2-40B4-BE49-F238E27FC236}">
                    <a16:creationId xmlns:a16="http://schemas.microsoft.com/office/drawing/2014/main" id="{EE43CDAA-750F-1C45-B2EB-311B2C5823FC}"/>
                  </a:ext>
                </a:extLst>
              </p:cNvPr>
              <p:cNvSpPr/>
              <p:nvPr/>
            </p:nvSpPr>
            <p:spPr>
              <a:xfrm>
                <a:off x="4399317" y="3223936"/>
                <a:ext cx="429483" cy="493795"/>
              </a:xfrm>
              <a:custGeom>
                <a:avLst/>
                <a:gdLst/>
                <a:ahLst/>
                <a:cxnLst/>
                <a:rect l="l" t="t" r="r" b="b"/>
                <a:pathLst>
                  <a:path w="16081" h="18489" extrusionOk="0">
                    <a:moveTo>
                      <a:pt x="10276" y="0"/>
                    </a:moveTo>
                    <a:cubicBezTo>
                      <a:pt x="9426" y="0"/>
                      <a:pt x="8506" y="5283"/>
                      <a:pt x="8506" y="5283"/>
                    </a:cubicBezTo>
                    <a:cubicBezTo>
                      <a:pt x="8506" y="5283"/>
                      <a:pt x="7537" y="254"/>
                      <a:pt x="6494" y="254"/>
                    </a:cubicBezTo>
                    <a:cubicBezTo>
                      <a:pt x="6487" y="254"/>
                      <a:pt x="6481" y="254"/>
                      <a:pt x="6474" y="254"/>
                    </a:cubicBezTo>
                    <a:cubicBezTo>
                      <a:pt x="5427" y="319"/>
                      <a:pt x="5798" y="5621"/>
                      <a:pt x="5798" y="5621"/>
                    </a:cubicBezTo>
                    <a:cubicBezTo>
                      <a:pt x="5798" y="5621"/>
                      <a:pt x="3680" y="3108"/>
                      <a:pt x="2764" y="3108"/>
                    </a:cubicBezTo>
                    <a:cubicBezTo>
                      <a:pt x="2664" y="3108"/>
                      <a:pt x="2578" y="3138"/>
                      <a:pt x="2511" y="3205"/>
                    </a:cubicBezTo>
                    <a:cubicBezTo>
                      <a:pt x="1835" y="3880"/>
                      <a:pt x="4953" y="11124"/>
                      <a:pt x="4953" y="11124"/>
                    </a:cubicBezTo>
                    <a:cubicBezTo>
                      <a:pt x="2144" y="9538"/>
                      <a:pt x="928" y="9201"/>
                      <a:pt x="402" y="9201"/>
                    </a:cubicBezTo>
                    <a:cubicBezTo>
                      <a:pt x="11" y="9201"/>
                      <a:pt x="0" y="9386"/>
                      <a:pt x="0" y="9386"/>
                    </a:cubicBezTo>
                    <a:cubicBezTo>
                      <a:pt x="228" y="12106"/>
                      <a:pt x="8310" y="15189"/>
                      <a:pt x="8310" y="15189"/>
                    </a:cubicBezTo>
                    <a:lnTo>
                      <a:pt x="9698" y="18489"/>
                    </a:lnTo>
                    <a:cubicBezTo>
                      <a:pt x="12072" y="18193"/>
                      <a:pt x="14256" y="17283"/>
                      <a:pt x="16080" y="15917"/>
                    </a:cubicBezTo>
                    <a:lnTo>
                      <a:pt x="12812" y="11859"/>
                    </a:lnTo>
                    <a:cubicBezTo>
                      <a:pt x="12762" y="10744"/>
                      <a:pt x="12470" y="7168"/>
                      <a:pt x="12470" y="7168"/>
                    </a:cubicBezTo>
                    <a:cubicBezTo>
                      <a:pt x="12470" y="7168"/>
                      <a:pt x="14116" y="2575"/>
                      <a:pt x="13437" y="2090"/>
                    </a:cubicBezTo>
                    <a:cubicBezTo>
                      <a:pt x="13396" y="2061"/>
                      <a:pt x="13351" y="2047"/>
                      <a:pt x="13304" y="2047"/>
                    </a:cubicBezTo>
                    <a:cubicBezTo>
                      <a:pt x="12568" y="2047"/>
                      <a:pt x="11116" y="5329"/>
                      <a:pt x="11116" y="5329"/>
                    </a:cubicBezTo>
                    <a:cubicBezTo>
                      <a:pt x="11116" y="5329"/>
                      <a:pt x="11214" y="303"/>
                      <a:pt x="10342" y="11"/>
                    </a:cubicBezTo>
                    <a:cubicBezTo>
                      <a:pt x="10320" y="4"/>
                      <a:pt x="10298" y="0"/>
                      <a:pt x="10276" y="0"/>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779;p38">
                <a:extLst>
                  <a:ext uri="{FF2B5EF4-FFF2-40B4-BE49-F238E27FC236}">
                    <a16:creationId xmlns:a16="http://schemas.microsoft.com/office/drawing/2014/main" id="{1DA215B4-CB00-8A47-9DBB-E3FE40C71F2F}"/>
                  </a:ext>
                </a:extLst>
              </p:cNvPr>
              <p:cNvSpPr/>
              <p:nvPr/>
            </p:nvSpPr>
            <p:spPr>
              <a:xfrm>
                <a:off x="4396379" y="3122905"/>
                <a:ext cx="462601" cy="596779"/>
              </a:xfrm>
              <a:custGeom>
                <a:avLst/>
                <a:gdLst/>
                <a:ahLst/>
                <a:cxnLst/>
                <a:rect l="l" t="t" r="r" b="b"/>
                <a:pathLst>
                  <a:path w="17321" h="22345" extrusionOk="0">
                    <a:moveTo>
                      <a:pt x="9033" y="1"/>
                    </a:moveTo>
                    <a:cubicBezTo>
                      <a:pt x="7939" y="1"/>
                      <a:pt x="6974" y="8383"/>
                      <a:pt x="6974" y="8383"/>
                    </a:cubicBezTo>
                    <a:cubicBezTo>
                      <a:pt x="6974" y="8383"/>
                      <a:pt x="4857" y="1154"/>
                      <a:pt x="3795" y="1154"/>
                    </a:cubicBezTo>
                    <a:cubicBezTo>
                      <a:pt x="3774" y="1154"/>
                      <a:pt x="3753" y="1157"/>
                      <a:pt x="3732" y="1163"/>
                    </a:cubicBezTo>
                    <a:cubicBezTo>
                      <a:pt x="2693" y="1469"/>
                      <a:pt x="4347" y="11998"/>
                      <a:pt x="4347" y="11998"/>
                    </a:cubicBezTo>
                    <a:cubicBezTo>
                      <a:pt x="4347" y="11998"/>
                      <a:pt x="1825" y="8457"/>
                      <a:pt x="899" y="8457"/>
                    </a:cubicBezTo>
                    <a:cubicBezTo>
                      <a:pt x="835" y="8457"/>
                      <a:pt x="779" y="8473"/>
                      <a:pt x="732" y="8509"/>
                    </a:cubicBezTo>
                    <a:cubicBezTo>
                      <a:pt x="0" y="9059"/>
                      <a:pt x="3671" y="15912"/>
                      <a:pt x="3671" y="15912"/>
                    </a:cubicBezTo>
                    <a:lnTo>
                      <a:pt x="706" y="20141"/>
                    </a:lnTo>
                    <a:cubicBezTo>
                      <a:pt x="2598" y="21396"/>
                      <a:pt x="4824" y="22185"/>
                      <a:pt x="7225" y="22344"/>
                    </a:cubicBezTo>
                    <a:lnTo>
                      <a:pt x="10157" y="17323"/>
                    </a:lnTo>
                    <a:cubicBezTo>
                      <a:pt x="10157" y="17323"/>
                      <a:pt x="17321" y="5998"/>
                      <a:pt x="16706" y="5448"/>
                    </a:cubicBezTo>
                    <a:cubicBezTo>
                      <a:pt x="16669" y="5414"/>
                      <a:pt x="16618" y="5398"/>
                      <a:pt x="16555" y="5398"/>
                    </a:cubicBezTo>
                    <a:cubicBezTo>
                      <a:pt x="15611" y="5398"/>
                      <a:pt x="12057" y="9059"/>
                      <a:pt x="12057" y="9059"/>
                    </a:cubicBezTo>
                    <a:cubicBezTo>
                      <a:pt x="12057" y="9059"/>
                      <a:pt x="14442" y="1409"/>
                      <a:pt x="13645" y="1041"/>
                    </a:cubicBezTo>
                    <a:cubicBezTo>
                      <a:pt x="13627" y="1032"/>
                      <a:pt x="13607" y="1028"/>
                      <a:pt x="13586" y="1028"/>
                    </a:cubicBezTo>
                    <a:cubicBezTo>
                      <a:pt x="12705" y="1028"/>
                      <a:pt x="9728" y="8383"/>
                      <a:pt x="9728" y="8383"/>
                    </a:cubicBezTo>
                    <a:cubicBezTo>
                      <a:pt x="9728" y="8383"/>
                      <a:pt x="10157" y="123"/>
                      <a:pt x="9057" y="2"/>
                    </a:cubicBezTo>
                    <a:cubicBezTo>
                      <a:pt x="9049" y="1"/>
                      <a:pt x="9041" y="1"/>
                      <a:pt x="9033"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780;p38">
                <a:extLst>
                  <a:ext uri="{FF2B5EF4-FFF2-40B4-BE49-F238E27FC236}">
                    <a16:creationId xmlns:a16="http://schemas.microsoft.com/office/drawing/2014/main" id="{0648309E-3A21-3444-BE26-EF3B3AB2E4C5}"/>
                  </a:ext>
                </a:extLst>
              </p:cNvPr>
              <p:cNvSpPr/>
              <p:nvPr/>
            </p:nvSpPr>
            <p:spPr>
              <a:xfrm>
                <a:off x="4578277" y="3419827"/>
                <a:ext cx="87948" cy="86719"/>
              </a:xfrm>
              <a:custGeom>
                <a:avLst/>
                <a:gdLst/>
                <a:ahLst/>
                <a:cxnLst/>
                <a:rect l="l" t="t" r="r" b="b"/>
                <a:pathLst>
                  <a:path w="3293" h="3247" extrusionOk="0">
                    <a:moveTo>
                      <a:pt x="3031" y="1"/>
                    </a:moveTo>
                    <a:cubicBezTo>
                      <a:pt x="2969" y="1"/>
                      <a:pt x="2908" y="24"/>
                      <a:pt x="2860" y="72"/>
                    </a:cubicBezTo>
                    <a:lnTo>
                      <a:pt x="95" y="2841"/>
                    </a:lnTo>
                    <a:cubicBezTo>
                      <a:pt x="0" y="2932"/>
                      <a:pt x="0" y="3084"/>
                      <a:pt x="95" y="3178"/>
                    </a:cubicBezTo>
                    <a:cubicBezTo>
                      <a:pt x="141" y="3224"/>
                      <a:pt x="202" y="3247"/>
                      <a:pt x="263" y="3247"/>
                    </a:cubicBezTo>
                    <a:cubicBezTo>
                      <a:pt x="323" y="3247"/>
                      <a:pt x="384" y="3224"/>
                      <a:pt x="433" y="3178"/>
                    </a:cubicBezTo>
                    <a:lnTo>
                      <a:pt x="3198" y="409"/>
                    </a:lnTo>
                    <a:cubicBezTo>
                      <a:pt x="3293" y="315"/>
                      <a:pt x="3293" y="163"/>
                      <a:pt x="3198" y="72"/>
                    </a:cubicBezTo>
                    <a:cubicBezTo>
                      <a:pt x="3153" y="24"/>
                      <a:pt x="3092" y="1"/>
                      <a:pt x="3031"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781;p38">
                <a:extLst>
                  <a:ext uri="{FF2B5EF4-FFF2-40B4-BE49-F238E27FC236}">
                    <a16:creationId xmlns:a16="http://schemas.microsoft.com/office/drawing/2014/main" id="{3C02D7A1-0F8B-EA46-A60A-880F9D748BE4}"/>
                  </a:ext>
                </a:extLst>
              </p:cNvPr>
              <p:cNvSpPr/>
              <p:nvPr/>
            </p:nvSpPr>
            <p:spPr>
              <a:xfrm>
                <a:off x="4638767" y="3414860"/>
                <a:ext cx="31915" cy="32129"/>
              </a:xfrm>
              <a:custGeom>
                <a:avLst/>
                <a:gdLst/>
                <a:ahLst/>
                <a:cxnLst/>
                <a:rect l="l" t="t" r="r" b="b"/>
                <a:pathLst>
                  <a:path w="1195" h="1203" extrusionOk="0">
                    <a:moveTo>
                      <a:pt x="246" y="0"/>
                    </a:moveTo>
                    <a:cubicBezTo>
                      <a:pt x="125" y="4"/>
                      <a:pt x="7" y="103"/>
                      <a:pt x="4" y="231"/>
                    </a:cubicBezTo>
                    <a:cubicBezTo>
                      <a:pt x="0" y="364"/>
                      <a:pt x="106" y="474"/>
                      <a:pt x="239" y="474"/>
                    </a:cubicBezTo>
                    <a:lnTo>
                      <a:pt x="713" y="485"/>
                    </a:lnTo>
                    <a:lnTo>
                      <a:pt x="701" y="959"/>
                    </a:lnTo>
                    <a:cubicBezTo>
                      <a:pt x="697" y="1092"/>
                      <a:pt x="804" y="1199"/>
                      <a:pt x="937" y="1202"/>
                    </a:cubicBezTo>
                    <a:lnTo>
                      <a:pt x="940" y="1202"/>
                    </a:lnTo>
                    <a:cubicBezTo>
                      <a:pt x="1070" y="1202"/>
                      <a:pt x="1175" y="1100"/>
                      <a:pt x="1179" y="968"/>
                    </a:cubicBezTo>
                    <a:lnTo>
                      <a:pt x="1194" y="254"/>
                    </a:lnTo>
                    <a:cubicBezTo>
                      <a:pt x="1194" y="126"/>
                      <a:pt x="1092" y="16"/>
                      <a:pt x="959" y="12"/>
                    </a:cubicBezTo>
                    <a:lnTo>
                      <a:pt x="246" y="0"/>
                    </a:ln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782;p38">
                <a:extLst>
                  <a:ext uri="{FF2B5EF4-FFF2-40B4-BE49-F238E27FC236}">
                    <a16:creationId xmlns:a16="http://schemas.microsoft.com/office/drawing/2014/main" id="{3392C477-0E7D-AE46-A2B7-4D754129E17B}"/>
                  </a:ext>
                </a:extLst>
              </p:cNvPr>
              <p:cNvSpPr/>
              <p:nvPr/>
            </p:nvSpPr>
            <p:spPr>
              <a:xfrm>
                <a:off x="4583324" y="3419827"/>
                <a:ext cx="87975" cy="86719"/>
              </a:xfrm>
              <a:custGeom>
                <a:avLst/>
                <a:gdLst/>
                <a:ahLst/>
                <a:cxnLst/>
                <a:rect l="l" t="t" r="r" b="b"/>
                <a:pathLst>
                  <a:path w="3294" h="3247" extrusionOk="0">
                    <a:moveTo>
                      <a:pt x="262" y="1"/>
                    </a:moveTo>
                    <a:cubicBezTo>
                      <a:pt x="201" y="1"/>
                      <a:pt x="140" y="24"/>
                      <a:pt x="92" y="72"/>
                    </a:cubicBezTo>
                    <a:cubicBezTo>
                      <a:pt x="1" y="163"/>
                      <a:pt x="1" y="315"/>
                      <a:pt x="92" y="409"/>
                    </a:cubicBezTo>
                    <a:lnTo>
                      <a:pt x="2861" y="3178"/>
                    </a:lnTo>
                    <a:cubicBezTo>
                      <a:pt x="2910" y="3224"/>
                      <a:pt x="2971" y="3247"/>
                      <a:pt x="3032" y="3247"/>
                    </a:cubicBezTo>
                    <a:cubicBezTo>
                      <a:pt x="3092" y="3247"/>
                      <a:pt x="3153" y="3224"/>
                      <a:pt x="3198" y="3178"/>
                    </a:cubicBezTo>
                    <a:cubicBezTo>
                      <a:pt x="3293" y="3084"/>
                      <a:pt x="3293" y="2932"/>
                      <a:pt x="3198" y="2841"/>
                    </a:cubicBezTo>
                    <a:lnTo>
                      <a:pt x="429" y="72"/>
                    </a:lnTo>
                    <a:cubicBezTo>
                      <a:pt x="384" y="24"/>
                      <a:pt x="323" y="1"/>
                      <a:pt x="262"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783;p38">
                <a:extLst>
                  <a:ext uri="{FF2B5EF4-FFF2-40B4-BE49-F238E27FC236}">
                    <a16:creationId xmlns:a16="http://schemas.microsoft.com/office/drawing/2014/main" id="{C0448959-27D2-CE42-A651-46378A98A55B}"/>
                  </a:ext>
                </a:extLst>
              </p:cNvPr>
              <p:cNvSpPr/>
              <p:nvPr/>
            </p:nvSpPr>
            <p:spPr>
              <a:xfrm>
                <a:off x="4578891" y="3414833"/>
                <a:ext cx="31942" cy="32156"/>
              </a:xfrm>
              <a:custGeom>
                <a:avLst/>
                <a:gdLst/>
                <a:ahLst/>
                <a:cxnLst/>
                <a:rect l="l" t="t" r="r" b="b"/>
                <a:pathLst>
                  <a:path w="1196" h="1204" extrusionOk="0">
                    <a:moveTo>
                      <a:pt x="960" y="1"/>
                    </a:moveTo>
                    <a:cubicBezTo>
                      <a:pt x="957" y="1"/>
                      <a:pt x="953" y="1"/>
                      <a:pt x="949" y="1"/>
                    </a:cubicBezTo>
                    <a:lnTo>
                      <a:pt x="235" y="13"/>
                    </a:lnTo>
                    <a:cubicBezTo>
                      <a:pt x="103" y="17"/>
                      <a:pt x="0" y="127"/>
                      <a:pt x="0" y="255"/>
                    </a:cubicBezTo>
                    <a:lnTo>
                      <a:pt x="16" y="969"/>
                    </a:lnTo>
                    <a:cubicBezTo>
                      <a:pt x="19" y="1101"/>
                      <a:pt x="126" y="1203"/>
                      <a:pt x="254" y="1203"/>
                    </a:cubicBezTo>
                    <a:lnTo>
                      <a:pt x="258" y="1203"/>
                    </a:lnTo>
                    <a:cubicBezTo>
                      <a:pt x="391" y="1200"/>
                      <a:pt x="497" y="1093"/>
                      <a:pt x="494" y="960"/>
                    </a:cubicBezTo>
                    <a:lnTo>
                      <a:pt x="482" y="486"/>
                    </a:lnTo>
                    <a:lnTo>
                      <a:pt x="956" y="475"/>
                    </a:lnTo>
                    <a:cubicBezTo>
                      <a:pt x="1089" y="475"/>
                      <a:pt x="1195" y="365"/>
                      <a:pt x="1191" y="232"/>
                    </a:cubicBezTo>
                    <a:cubicBezTo>
                      <a:pt x="1187" y="104"/>
                      <a:pt x="1077" y="1"/>
                      <a:pt x="960"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784;p38">
                <a:extLst>
                  <a:ext uri="{FF2B5EF4-FFF2-40B4-BE49-F238E27FC236}">
                    <a16:creationId xmlns:a16="http://schemas.microsoft.com/office/drawing/2014/main" id="{D098F538-D899-484E-824F-0EEDAFC9D832}"/>
                  </a:ext>
                </a:extLst>
              </p:cNvPr>
              <p:cNvSpPr/>
              <p:nvPr/>
            </p:nvSpPr>
            <p:spPr>
              <a:xfrm>
                <a:off x="4310278" y="3303841"/>
                <a:ext cx="77719" cy="77719"/>
              </a:xfrm>
              <a:custGeom>
                <a:avLst/>
                <a:gdLst/>
                <a:ahLst/>
                <a:cxnLst/>
                <a:rect l="l" t="t" r="r" b="b"/>
                <a:pathLst>
                  <a:path w="2910" h="2910" extrusionOk="0">
                    <a:moveTo>
                      <a:pt x="1453" y="0"/>
                    </a:moveTo>
                    <a:cubicBezTo>
                      <a:pt x="653" y="0"/>
                      <a:pt x="0" y="649"/>
                      <a:pt x="0" y="1453"/>
                    </a:cubicBezTo>
                    <a:cubicBezTo>
                      <a:pt x="0" y="2257"/>
                      <a:pt x="653" y="2909"/>
                      <a:pt x="1453" y="2909"/>
                    </a:cubicBezTo>
                    <a:cubicBezTo>
                      <a:pt x="1600" y="2909"/>
                      <a:pt x="1745" y="2886"/>
                      <a:pt x="1882" y="2845"/>
                    </a:cubicBezTo>
                    <a:cubicBezTo>
                      <a:pt x="1817" y="2739"/>
                      <a:pt x="1779" y="2617"/>
                      <a:pt x="1779" y="2485"/>
                    </a:cubicBezTo>
                    <a:cubicBezTo>
                      <a:pt x="1779" y="2098"/>
                      <a:pt x="2094" y="1783"/>
                      <a:pt x="2481" y="1783"/>
                    </a:cubicBezTo>
                    <a:cubicBezTo>
                      <a:pt x="2613" y="1783"/>
                      <a:pt x="2738" y="1821"/>
                      <a:pt x="2845" y="1885"/>
                    </a:cubicBezTo>
                    <a:cubicBezTo>
                      <a:pt x="2887" y="1749"/>
                      <a:pt x="2909" y="1605"/>
                      <a:pt x="2909" y="1453"/>
                    </a:cubicBezTo>
                    <a:cubicBezTo>
                      <a:pt x="2909" y="649"/>
                      <a:pt x="2257" y="0"/>
                      <a:pt x="1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785;p38">
                <a:extLst>
                  <a:ext uri="{FF2B5EF4-FFF2-40B4-BE49-F238E27FC236}">
                    <a16:creationId xmlns:a16="http://schemas.microsoft.com/office/drawing/2014/main" id="{95B0F74F-8667-B84E-A2F4-97263BC329E7}"/>
                  </a:ext>
                </a:extLst>
              </p:cNvPr>
              <p:cNvSpPr/>
              <p:nvPr/>
            </p:nvSpPr>
            <p:spPr>
              <a:xfrm>
                <a:off x="4360512" y="3354183"/>
                <a:ext cx="34773" cy="34746"/>
              </a:xfrm>
              <a:custGeom>
                <a:avLst/>
                <a:gdLst/>
                <a:ahLst/>
                <a:cxnLst/>
                <a:rect l="l" t="t" r="r" b="b"/>
                <a:pathLst>
                  <a:path w="1302" h="1301" extrusionOk="0">
                    <a:moveTo>
                      <a:pt x="964" y="0"/>
                    </a:moveTo>
                    <a:cubicBezTo>
                      <a:pt x="820" y="459"/>
                      <a:pt x="459" y="819"/>
                      <a:pt x="1" y="960"/>
                    </a:cubicBezTo>
                    <a:cubicBezTo>
                      <a:pt x="122" y="1164"/>
                      <a:pt x="346" y="1301"/>
                      <a:pt x="600" y="1301"/>
                    </a:cubicBezTo>
                    <a:cubicBezTo>
                      <a:pt x="986" y="1301"/>
                      <a:pt x="1301" y="987"/>
                      <a:pt x="1301" y="600"/>
                    </a:cubicBezTo>
                    <a:cubicBezTo>
                      <a:pt x="1301" y="345"/>
                      <a:pt x="1165" y="122"/>
                      <a:pt x="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786;p38">
                <a:extLst>
                  <a:ext uri="{FF2B5EF4-FFF2-40B4-BE49-F238E27FC236}">
                    <a16:creationId xmlns:a16="http://schemas.microsoft.com/office/drawing/2014/main" id="{25387F40-C6A5-0B49-964B-F658B6C3C27A}"/>
                  </a:ext>
                </a:extLst>
              </p:cNvPr>
              <p:cNvSpPr/>
              <p:nvPr/>
            </p:nvSpPr>
            <p:spPr>
              <a:xfrm>
                <a:off x="4357762" y="3351459"/>
                <a:ext cx="28497" cy="28363"/>
              </a:xfrm>
              <a:custGeom>
                <a:avLst/>
                <a:gdLst/>
                <a:ahLst/>
                <a:cxnLst/>
                <a:rect l="l" t="t" r="r" b="b"/>
                <a:pathLst>
                  <a:path w="1067" h="1062" extrusionOk="0">
                    <a:moveTo>
                      <a:pt x="703" y="0"/>
                    </a:moveTo>
                    <a:cubicBezTo>
                      <a:pt x="316" y="0"/>
                      <a:pt x="1" y="315"/>
                      <a:pt x="1" y="702"/>
                    </a:cubicBezTo>
                    <a:cubicBezTo>
                      <a:pt x="1" y="834"/>
                      <a:pt x="39" y="956"/>
                      <a:pt x="104" y="1062"/>
                    </a:cubicBezTo>
                    <a:cubicBezTo>
                      <a:pt x="562" y="921"/>
                      <a:pt x="923" y="561"/>
                      <a:pt x="1067" y="102"/>
                    </a:cubicBezTo>
                    <a:cubicBezTo>
                      <a:pt x="960" y="38"/>
                      <a:pt x="835" y="0"/>
                      <a:pt x="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787;p38">
                <a:extLst>
                  <a:ext uri="{FF2B5EF4-FFF2-40B4-BE49-F238E27FC236}">
                    <a16:creationId xmlns:a16="http://schemas.microsoft.com/office/drawing/2014/main" id="{5355B3C9-B6E4-4543-967F-74C0ABF19489}"/>
                  </a:ext>
                </a:extLst>
              </p:cNvPr>
              <p:cNvSpPr/>
              <p:nvPr/>
            </p:nvSpPr>
            <p:spPr>
              <a:xfrm>
                <a:off x="4741053" y="3230995"/>
                <a:ext cx="75983" cy="77318"/>
              </a:xfrm>
              <a:custGeom>
                <a:avLst/>
                <a:gdLst/>
                <a:ahLst/>
                <a:cxnLst/>
                <a:rect l="l" t="t" r="r" b="b"/>
                <a:pathLst>
                  <a:path w="2845" h="2895" extrusionOk="0">
                    <a:moveTo>
                      <a:pt x="1388" y="1"/>
                    </a:moveTo>
                    <a:cubicBezTo>
                      <a:pt x="1002" y="1"/>
                      <a:pt x="648" y="148"/>
                      <a:pt x="387" y="399"/>
                    </a:cubicBezTo>
                    <a:cubicBezTo>
                      <a:pt x="266" y="899"/>
                      <a:pt x="133" y="1412"/>
                      <a:pt x="0" y="1901"/>
                    </a:cubicBezTo>
                    <a:cubicBezTo>
                      <a:pt x="8" y="1912"/>
                      <a:pt x="11" y="1927"/>
                      <a:pt x="16" y="1942"/>
                    </a:cubicBezTo>
                    <a:cubicBezTo>
                      <a:pt x="198" y="1741"/>
                      <a:pt x="364" y="1620"/>
                      <a:pt x="508" y="1620"/>
                    </a:cubicBezTo>
                    <a:cubicBezTo>
                      <a:pt x="557" y="1620"/>
                      <a:pt x="599" y="1636"/>
                      <a:pt x="641" y="1662"/>
                    </a:cubicBezTo>
                    <a:cubicBezTo>
                      <a:pt x="823" y="1790"/>
                      <a:pt x="839" y="2215"/>
                      <a:pt x="762" y="2769"/>
                    </a:cubicBezTo>
                    <a:cubicBezTo>
                      <a:pt x="891" y="2830"/>
                      <a:pt x="1032" y="2872"/>
                      <a:pt x="1180" y="2894"/>
                    </a:cubicBezTo>
                    <a:cubicBezTo>
                      <a:pt x="1752" y="2378"/>
                      <a:pt x="2351" y="1878"/>
                      <a:pt x="2837" y="1552"/>
                    </a:cubicBezTo>
                    <a:cubicBezTo>
                      <a:pt x="2841" y="1529"/>
                      <a:pt x="2841" y="1506"/>
                      <a:pt x="2841" y="1484"/>
                    </a:cubicBezTo>
                    <a:cubicBezTo>
                      <a:pt x="2845" y="1335"/>
                      <a:pt x="2826" y="1191"/>
                      <a:pt x="2787" y="1059"/>
                    </a:cubicBezTo>
                    <a:cubicBezTo>
                      <a:pt x="2685" y="1116"/>
                      <a:pt x="2568" y="1150"/>
                      <a:pt x="2439" y="1150"/>
                    </a:cubicBezTo>
                    <a:lnTo>
                      <a:pt x="2423" y="1150"/>
                    </a:lnTo>
                    <a:cubicBezTo>
                      <a:pt x="2036" y="1142"/>
                      <a:pt x="1730" y="820"/>
                      <a:pt x="1737" y="433"/>
                    </a:cubicBezTo>
                    <a:cubicBezTo>
                      <a:pt x="1741" y="300"/>
                      <a:pt x="1782" y="179"/>
                      <a:pt x="1847" y="73"/>
                    </a:cubicBezTo>
                    <a:cubicBezTo>
                      <a:pt x="1711" y="27"/>
                      <a:pt x="1567" y="1"/>
                      <a:pt x="1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788;p38">
                <a:extLst>
                  <a:ext uri="{FF2B5EF4-FFF2-40B4-BE49-F238E27FC236}">
                    <a16:creationId xmlns:a16="http://schemas.microsoft.com/office/drawing/2014/main" id="{11CE781A-74AB-9444-B2E0-06315F335E14}"/>
                  </a:ext>
                </a:extLst>
              </p:cNvPr>
              <p:cNvSpPr/>
              <p:nvPr/>
            </p:nvSpPr>
            <p:spPr>
              <a:xfrm>
                <a:off x="4741453" y="3278631"/>
                <a:ext cx="22007" cy="30687"/>
              </a:xfrm>
              <a:custGeom>
                <a:avLst/>
                <a:gdLst/>
                <a:ahLst/>
                <a:cxnLst/>
                <a:rect l="l" t="t" r="r" b="b"/>
                <a:pathLst>
                  <a:path w="824" h="1149" extrusionOk="0">
                    <a:moveTo>
                      <a:pt x="493" y="0"/>
                    </a:moveTo>
                    <a:cubicBezTo>
                      <a:pt x="349" y="0"/>
                      <a:pt x="183" y="121"/>
                      <a:pt x="1" y="322"/>
                    </a:cubicBezTo>
                    <a:cubicBezTo>
                      <a:pt x="129" y="686"/>
                      <a:pt x="402" y="982"/>
                      <a:pt x="747" y="1149"/>
                    </a:cubicBezTo>
                    <a:cubicBezTo>
                      <a:pt x="824" y="595"/>
                      <a:pt x="808" y="170"/>
                      <a:pt x="626" y="42"/>
                    </a:cubicBezTo>
                    <a:cubicBezTo>
                      <a:pt x="584" y="16"/>
                      <a:pt x="542" y="0"/>
                      <a:pt x="493" y="0"/>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789;p38">
                <a:extLst>
                  <a:ext uri="{FF2B5EF4-FFF2-40B4-BE49-F238E27FC236}">
                    <a16:creationId xmlns:a16="http://schemas.microsoft.com/office/drawing/2014/main" id="{AC9F0990-8EAA-1245-AA88-8006517CFDBD}"/>
                  </a:ext>
                </a:extLst>
              </p:cNvPr>
              <p:cNvSpPr/>
              <p:nvPr/>
            </p:nvSpPr>
            <p:spPr>
              <a:xfrm>
                <a:off x="4739130" y="3245995"/>
                <a:ext cx="77719" cy="67089"/>
              </a:xfrm>
              <a:custGeom>
                <a:avLst/>
                <a:gdLst/>
                <a:ahLst/>
                <a:cxnLst/>
                <a:rect l="l" t="t" r="r" b="b"/>
                <a:pathLst>
                  <a:path w="2910" h="2512" extrusionOk="0">
                    <a:moveTo>
                      <a:pt x="459" y="1"/>
                    </a:moveTo>
                    <a:lnTo>
                      <a:pt x="459" y="1"/>
                    </a:lnTo>
                    <a:cubicBezTo>
                      <a:pt x="186" y="259"/>
                      <a:pt x="11" y="619"/>
                      <a:pt x="4" y="1025"/>
                    </a:cubicBezTo>
                    <a:cubicBezTo>
                      <a:pt x="0" y="1192"/>
                      <a:pt x="27" y="1351"/>
                      <a:pt x="72" y="1503"/>
                    </a:cubicBezTo>
                    <a:cubicBezTo>
                      <a:pt x="205" y="1014"/>
                      <a:pt x="338" y="501"/>
                      <a:pt x="459" y="1"/>
                    </a:cubicBezTo>
                    <a:close/>
                    <a:moveTo>
                      <a:pt x="2909" y="1154"/>
                    </a:moveTo>
                    <a:cubicBezTo>
                      <a:pt x="2423" y="1480"/>
                      <a:pt x="1824" y="1980"/>
                      <a:pt x="1252" y="2496"/>
                    </a:cubicBezTo>
                    <a:cubicBezTo>
                      <a:pt x="1308" y="2504"/>
                      <a:pt x="1369" y="2507"/>
                      <a:pt x="1430" y="2512"/>
                    </a:cubicBezTo>
                    <a:lnTo>
                      <a:pt x="1460" y="2512"/>
                    </a:lnTo>
                    <a:cubicBezTo>
                      <a:pt x="2227" y="2512"/>
                      <a:pt x="2859" y="1916"/>
                      <a:pt x="2909" y="1154"/>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790;p38">
                <a:extLst>
                  <a:ext uri="{FF2B5EF4-FFF2-40B4-BE49-F238E27FC236}">
                    <a16:creationId xmlns:a16="http://schemas.microsoft.com/office/drawing/2014/main" id="{299CF90B-3F94-E94A-8D7B-0BD89A792AB7}"/>
                  </a:ext>
                </a:extLst>
              </p:cNvPr>
              <p:cNvSpPr/>
              <p:nvPr/>
            </p:nvSpPr>
            <p:spPr>
              <a:xfrm>
                <a:off x="4790380" y="3228583"/>
                <a:ext cx="34746" cy="35067"/>
              </a:xfrm>
              <a:custGeom>
                <a:avLst/>
                <a:gdLst/>
                <a:ahLst/>
                <a:cxnLst/>
                <a:rect l="l" t="t" r="r" b="b"/>
                <a:pathLst>
                  <a:path w="1301" h="1313" extrusionOk="0">
                    <a:moveTo>
                      <a:pt x="592" y="1"/>
                    </a:moveTo>
                    <a:cubicBezTo>
                      <a:pt x="345" y="1"/>
                      <a:pt x="126" y="133"/>
                      <a:pt x="0" y="327"/>
                    </a:cubicBezTo>
                    <a:cubicBezTo>
                      <a:pt x="455" y="479"/>
                      <a:pt x="808" y="850"/>
                      <a:pt x="940" y="1313"/>
                    </a:cubicBezTo>
                    <a:cubicBezTo>
                      <a:pt x="1145" y="1192"/>
                      <a:pt x="1286" y="971"/>
                      <a:pt x="1294" y="717"/>
                    </a:cubicBezTo>
                    <a:cubicBezTo>
                      <a:pt x="1301" y="330"/>
                      <a:pt x="994" y="12"/>
                      <a:pt x="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791;p38">
                <a:extLst>
                  <a:ext uri="{FF2B5EF4-FFF2-40B4-BE49-F238E27FC236}">
                    <a16:creationId xmlns:a16="http://schemas.microsoft.com/office/drawing/2014/main" id="{962C3A86-9081-424F-BE4D-043E5BF8C351}"/>
                  </a:ext>
                </a:extLst>
              </p:cNvPr>
              <p:cNvSpPr/>
              <p:nvPr/>
            </p:nvSpPr>
            <p:spPr>
              <a:xfrm>
                <a:off x="4787228" y="3237289"/>
                <a:ext cx="28283" cy="28791"/>
              </a:xfrm>
              <a:custGeom>
                <a:avLst/>
                <a:gdLst/>
                <a:ahLst/>
                <a:cxnLst/>
                <a:rect l="l" t="t" r="r" b="b"/>
                <a:pathLst>
                  <a:path w="1059" h="1078" extrusionOk="0">
                    <a:moveTo>
                      <a:pt x="118" y="1"/>
                    </a:moveTo>
                    <a:cubicBezTo>
                      <a:pt x="53" y="107"/>
                      <a:pt x="12" y="228"/>
                      <a:pt x="8" y="361"/>
                    </a:cubicBezTo>
                    <a:cubicBezTo>
                      <a:pt x="1" y="748"/>
                      <a:pt x="307" y="1070"/>
                      <a:pt x="694" y="1078"/>
                    </a:cubicBezTo>
                    <a:lnTo>
                      <a:pt x="710" y="1078"/>
                    </a:lnTo>
                    <a:cubicBezTo>
                      <a:pt x="839" y="1078"/>
                      <a:pt x="956" y="1044"/>
                      <a:pt x="1058" y="987"/>
                    </a:cubicBezTo>
                    <a:cubicBezTo>
                      <a:pt x="926" y="524"/>
                      <a:pt x="573" y="153"/>
                      <a:pt x="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792;p38">
                <a:extLst>
                  <a:ext uri="{FF2B5EF4-FFF2-40B4-BE49-F238E27FC236}">
                    <a16:creationId xmlns:a16="http://schemas.microsoft.com/office/drawing/2014/main" id="{D61E9D7B-5DB5-2542-A4AA-434AB02E5EB9}"/>
                  </a:ext>
                </a:extLst>
              </p:cNvPr>
              <p:cNvSpPr/>
              <p:nvPr/>
            </p:nvSpPr>
            <p:spPr>
              <a:xfrm>
                <a:off x="4397688" y="3205989"/>
                <a:ext cx="43880" cy="43907"/>
              </a:xfrm>
              <a:custGeom>
                <a:avLst/>
                <a:gdLst/>
                <a:ahLst/>
                <a:cxnLst/>
                <a:rect l="l" t="t" r="r" b="b"/>
                <a:pathLst>
                  <a:path w="1643" h="1644" extrusionOk="0">
                    <a:moveTo>
                      <a:pt x="823" y="240"/>
                    </a:moveTo>
                    <a:cubicBezTo>
                      <a:pt x="1142" y="240"/>
                      <a:pt x="1404" y="501"/>
                      <a:pt x="1404" y="820"/>
                    </a:cubicBezTo>
                    <a:cubicBezTo>
                      <a:pt x="1404" y="1143"/>
                      <a:pt x="1142" y="1404"/>
                      <a:pt x="823" y="1404"/>
                    </a:cubicBezTo>
                    <a:cubicBezTo>
                      <a:pt x="501" y="1404"/>
                      <a:pt x="239" y="1143"/>
                      <a:pt x="239" y="820"/>
                    </a:cubicBezTo>
                    <a:cubicBezTo>
                      <a:pt x="239" y="501"/>
                      <a:pt x="501" y="240"/>
                      <a:pt x="823" y="240"/>
                    </a:cubicBezTo>
                    <a:close/>
                    <a:moveTo>
                      <a:pt x="823" y="0"/>
                    </a:moveTo>
                    <a:cubicBezTo>
                      <a:pt x="368" y="0"/>
                      <a:pt x="0" y="369"/>
                      <a:pt x="0" y="820"/>
                    </a:cubicBezTo>
                    <a:cubicBezTo>
                      <a:pt x="0" y="1275"/>
                      <a:pt x="368" y="1643"/>
                      <a:pt x="823" y="1643"/>
                    </a:cubicBezTo>
                    <a:cubicBezTo>
                      <a:pt x="1275" y="1643"/>
                      <a:pt x="1642" y="1275"/>
                      <a:pt x="1642" y="820"/>
                    </a:cubicBezTo>
                    <a:cubicBezTo>
                      <a:pt x="1642" y="369"/>
                      <a:pt x="1275" y="0"/>
                      <a:pt x="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793;p38">
                <a:extLst>
                  <a:ext uri="{FF2B5EF4-FFF2-40B4-BE49-F238E27FC236}">
                    <a16:creationId xmlns:a16="http://schemas.microsoft.com/office/drawing/2014/main" id="{9C6FE9E9-34A4-134F-A6F9-D682E7FD5AD1}"/>
                  </a:ext>
                </a:extLst>
              </p:cNvPr>
              <p:cNvSpPr/>
              <p:nvPr/>
            </p:nvSpPr>
            <p:spPr>
              <a:xfrm>
                <a:off x="4440739" y="3355892"/>
                <a:ext cx="43880" cy="43880"/>
              </a:xfrm>
              <a:custGeom>
                <a:avLst/>
                <a:gdLst/>
                <a:ahLst/>
                <a:cxnLst/>
                <a:rect l="l" t="t" r="r" b="b"/>
                <a:pathLst>
                  <a:path w="1643" h="1643" extrusionOk="0">
                    <a:moveTo>
                      <a:pt x="823" y="240"/>
                    </a:moveTo>
                    <a:cubicBezTo>
                      <a:pt x="1142" y="240"/>
                      <a:pt x="1403" y="501"/>
                      <a:pt x="1403" y="820"/>
                    </a:cubicBezTo>
                    <a:cubicBezTo>
                      <a:pt x="1403" y="1142"/>
                      <a:pt x="1142" y="1404"/>
                      <a:pt x="823" y="1404"/>
                    </a:cubicBezTo>
                    <a:cubicBezTo>
                      <a:pt x="501" y="1404"/>
                      <a:pt x="239" y="1142"/>
                      <a:pt x="239" y="820"/>
                    </a:cubicBezTo>
                    <a:cubicBezTo>
                      <a:pt x="239" y="501"/>
                      <a:pt x="501" y="240"/>
                      <a:pt x="823" y="240"/>
                    </a:cubicBezTo>
                    <a:close/>
                    <a:moveTo>
                      <a:pt x="823" y="1"/>
                    </a:moveTo>
                    <a:cubicBezTo>
                      <a:pt x="368" y="1"/>
                      <a:pt x="0" y="369"/>
                      <a:pt x="0" y="820"/>
                    </a:cubicBezTo>
                    <a:cubicBezTo>
                      <a:pt x="0" y="1275"/>
                      <a:pt x="368" y="1643"/>
                      <a:pt x="823" y="1643"/>
                    </a:cubicBezTo>
                    <a:cubicBezTo>
                      <a:pt x="1275" y="1643"/>
                      <a:pt x="1642" y="1275"/>
                      <a:pt x="1642" y="820"/>
                    </a:cubicBezTo>
                    <a:cubicBezTo>
                      <a:pt x="1642" y="369"/>
                      <a:pt x="1275" y="1"/>
                      <a:pt x="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794;p38">
                <a:extLst>
                  <a:ext uri="{FF2B5EF4-FFF2-40B4-BE49-F238E27FC236}">
                    <a16:creationId xmlns:a16="http://schemas.microsoft.com/office/drawing/2014/main" id="{D1699123-C070-424A-A8BE-C3EFD3DBE3EB}"/>
                  </a:ext>
                </a:extLst>
              </p:cNvPr>
              <p:cNvSpPr/>
              <p:nvPr/>
            </p:nvSpPr>
            <p:spPr>
              <a:xfrm>
                <a:off x="4803039" y="3439163"/>
                <a:ext cx="43774" cy="43774"/>
              </a:xfrm>
              <a:custGeom>
                <a:avLst/>
                <a:gdLst/>
                <a:ahLst/>
                <a:cxnLst/>
                <a:rect l="l" t="t" r="r" b="b"/>
                <a:pathLst>
                  <a:path w="1639" h="1639" extrusionOk="0">
                    <a:moveTo>
                      <a:pt x="820" y="240"/>
                    </a:moveTo>
                    <a:cubicBezTo>
                      <a:pt x="1142" y="240"/>
                      <a:pt x="1399" y="497"/>
                      <a:pt x="1399" y="820"/>
                    </a:cubicBezTo>
                    <a:cubicBezTo>
                      <a:pt x="1399" y="1142"/>
                      <a:pt x="1142" y="1400"/>
                      <a:pt x="820" y="1400"/>
                    </a:cubicBezTo>
                    <a:cubicBezTo>
                      <a:pt x="497" y="1400"/>
                      <a:pt x="239" y="1142"/>
                      <a:pt x="239" y="820"/>
                    </a:cubicBezTo>
                    <a:cubicBezTo>
                      <a:pt x="239" y="497"/>
                      <a:pt x="497" y="240"/>
                      <a:pt x="820" y="240"/>
                    </a:cubicBezTo>
                    <a:close/>
                    <a:moveTo>
                      <a:pt x="820" y="0"/>
                    </a:moveTo>
                    <a:cubicBezTo>
                      <a:pt x="368" y="0"/>
                      <a:pt x="0" y="368"/>
                      <a:pt x="0" y="820"/>
                    </a:cubicBezTo>
                    <a:cubicBezTo>
                      <a:pt x="0" y="1271"/>
                      <a:pt x="368" y="1639"/>
                      <a:pt x="820" y="1639"/>
                    </a:cubicBezTo>
                    <a:cubicBezTo>
                      <a:pt x="1271" y="1639"/>
                      <a:pt x="1639" y="1271"/>
                      <a:pt x="1639" y="820"/>
                    </a:cubicBezTo>
                    <a:cubicBezTo>
                      <a:pt x="1639" y="368"/>
                      <a:pt x="1271"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795;p38">
                <a:extLst>
                  <a:ext uri="{FF2B5EF4-FFF2-40B4-BE49-F238E27FC236}">
                    <a16:creationId xmlns:a16="http://schemas.microsoft.com/office/drawing/2014/main" id="{0E49D9D4-BDC1-2E44-827B-3A1709EA9715}"/>
                  </a:ext>
                </a:extLst>
              </p:cNvPr>
              <p:cNvSpPr/>
              <p:nvPr/>
            </p:nvSpPr>
            <p:spPr>
              <a:xfrm>
                <a:off x="4446507" y="3280740"/>
                <a:ext cx="12766" cy="12686"/>
              </a:xfrm>
              <a:custGeom>
                <a:avLst/>
                <a:gdLst/>
                <a:ahLst/>
                <a:cxnLst/>
                <a:rect l="l" t="t" r="r" b="b"/>
                <a:pathLst>
                  <a:path w="478" h="475" extrusionOk="0">
                    <a:moveTo>
                      <a:pt x="240" y="0"/>
                    </a:moveTo>
                    <a:cubicBezTo>
                      <a:pt x="110" y="0"/>
                      <a:pt x="0" y="107"/>
                      <a:pt x="0" y="240"/>
                    </a:cubicBezTo>
                    <a:cubicBezTo>
                      <a:pt x="0" y="369"/>
                      <a:pt x="110" y="475"/>
                      <a:pt x="240" y="475"/>
                    </a:cubicBezTo>
                    <a:cubicBezTo>
                      <a:pt x="372" y="475"/>
                      <a:pt x="478" y="369"/>
                      <a:pt x="478" y="240"/>
                    </a:cubicBezTo>
                    <a:cubicBezTo>
                      <a:pt x="478" y="107"/>
                      <a:pt x="372"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796;p38">
                <a:extLst>
                  <a:ext uri="{FF2B5EF4-FFF2-40B4-BE49-F238E27FC236}">
                    <a16:creationId xmlns:a16="http://schemas.microsoft.com/office/drawing/2014/main" id="{58E879F8-0343-BB42-862C-C12A262833D9}"/>
                  </a:ext>
                </a:extLst>
              </p:cNvPr>
              <p:cNvSpPr/>
              <p:nvPr/>
            </p:nvSpPr>
            <p:spPr>
              <a:xfrm>
                <a:off x="4473454" y="3164968"/>
                <a:ext cx="12793" cy="12793"/>
              </a:xfrm>
              <a:custGeom>
                <a:avLst/>
                <a:gdLst/>
                <a:ahLst/>
                <a:cxnLst/>
                <a:rect l="l" t="t" r="r" b="b"/>
                <a:pathLst>
                  <a:path w="479" h="479" extrusionOk="0">
                    <a:moveTo>
                      <a:pt x="239" y="1"/>
                    </a:moveTo>
                    <a:cubicBezTo>
                      <a:pt x="110" y="1"/>
                      <a:pt x="1" y="107"/>
                      <a:pt x="1" y="239"/>
                    </a:cubicBezTo>
                    <a:cubicBezTo>
                      <a:pt x="1" y="369"/>
                      <a:pt x="110" y="479"/>
                      <a:pt x="239" y="479"/>
                    </a:cubicBezTo>
                    <a:cubicBezTo>
                      <a:pt x="372" y="479"/>
                      <a:pt x="478" y="369"/>
                      <a:pt x="478" y="239"/>
                    </a:cubicBezTo>
                    <a:cubicBezTo>
                      <a:pt x="478" y="107"/>
                      <a:pt x="37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797;p38">
                <a:extLst>
                  <a:ext uri="{FF2B5EF4-FFF2-40B4-BE49-F238E27FC236}">
                    <a16:creationId xmlns:a16="http://schemas.microsoft.com/office/drawing/2014/main" id="{6F15EEAA-F9F5-6542-9C65-97670770918A}"/>
                  </a:ext>
                </a:extLst>
              </p:cNvPr>
              <p:cNvSpPr/>
              <p:nvPr/>
            </p:nvSpPr>
            <p:spPr>
              <a:xfrm>
                <a:off x="4669853" y="3158585"/>
                <a:ext cx="12793" cy="12793"/>
              </a:xfrm>
              <a:custGeom>
                <a:avLst/>
                <a:gdLst/>
                <a:ahLst/>
                <a:cxnLst/>
                <a:rect l="l" t="t" r="r" b="b"/>
                <a:pathLst>
                  <a:path w="479" h="479" extrusionOk="0">
                    <a:moveTo>
                      <a:pt x="239" y="0"/>
                    </a:moveTo>
                    <a:cubicBezTo>
                      <a:pt x="106" y="0"/>
                      <a:pt x="0" y="107"/>
                      <a:pt x="0" y="240"/>
                    </a:cubicBezTo>
                    <a:cubicBezTo>
                      <a:pt x="0" y="373"/>
                      <a:pt x="106" y="478"/>
                      <a:pt x="239" y="478"/>
                    </a:cubicBezTo>
                    <a:cubicBezTo>
                      <a:pt x="372" y="478"/>
                      <a:pt x="478" y="373"/>
                      <a:pt x="478" y="240"/>
                    </a:cubicBezTo>
                    <a:cubicBezTo>
                      <a:pt x="478" y="107"/>
                      <a:pt x="372"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798;p38">
                <a:extLst>
                  <a:ext uri="{FF2B5EF4-FFF2-40B4-BE49-F238E27FC236}">
                    <a16:creationId xmlns:a16="http://schemas.microsoft.com/office/drawing/2014/main" id="{03C370D1-D5AB-6E4B-A8C1-9F9C6A213300}"/>
                  </a:ext>
                </a:extLst>
              </p:cNvPr>
              <p:cNvSpPr/>
              <p:nvPr/>
            </p:nvSpPr>
            <p:spPr>
              <a:xfrm>
                <a:off x="4370153" y="3447068"/>
                <a:ext cx="12766" cy="12686"/>
              </a:xfrm>
              <a:custGeom>
                <a:avLst/>
                <a:gdLst/>
                <a:ahLst/>
                <a:cxnLst/>
                <a:rect l="l" t="t" r="r" b="b"/>
                <a:pathLst>
                  <a:path w="478" h="475" extrusionOk="0">
                    <a:moveTo>
                      <a:pt x="239" y="0"/>
                    </a:moveTo>
                    <a:cubicBezTo>
                      <a:pt x="109" y="0"/>
                      <a:pt x="0" y="107"/>
                      <a:pt x="0" y="235"/>
                    </a:cubicBezTo>
                    <a:cubicBezTo>
                      <a:pt x="0" y="368"/>
                      <a:pt x="109" y="474"/>
                      <a:pt x="239" y="474"/>
                    </a:cubicBezTo>
                    <a:cubicBezTo>
                      <a:pt x="371" y="474"/>
                      <a:pt x="478" y="368"/>
                      <a:pt x="478" y="235"/>
                    </a:cubicBezTo>
                    <a:cubicBezTo>
                      <a:pt x="478" y="107"/>
                      <a:pt x="371"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8" name="Google Shape;799;p38">
            <a:extLst>
              <a:ext uri="{FF2B5EF4-FFF2-40B4-BE49-F238E27FC236}">
                <a16:creationId xmlns:a16="http://schemas.microsoft.com/office/drawing/2014/main" id="{2660AE24-3E96-F145-999F-9B22342D66E9}"/>
              </a:ext>
            </a:extLst>
          </p:cNvPr>
          <p:cNvGrpSpPr/>
          <p:nvPr/>
        </p:nvGrpSpPr>
        <p:grpSpPr>
          <a:xfrm>
            <a:off x="6877749" y="4144290"/>
            <a:ext cx="1027919" cy="1003226"/>
            <a:chOff x="6971265" y="3064250"/>
            <a:chExt cx="716445" cy="714000"/>
          </a:xfrm>
        </p:grpSpPr>
        <p:sp>
          <p:nvSpPr>
            <p:cNvPr id="509" name="Google Shape;800;p38">
              <a:extLst>
                <a:ext uri="{FF2B5EF4-FFF2-40B4-BE49-F238E27FC236}">
                  <a16:creationId xmlns:a16="http://schemas.microsoft.com/office/drawing/2014/main" id="{84AAB940-E74C-B24E-A245-3B4960E690F9}"/>
                </a:ext>
              </a:extLst>
            </p:cNvPr>
            <p:cNvSpPr/>
            <p:nvPr/>
          </p:nvSpPr>
          <p:spPr>
            <a:xfrm>
              <a:off x="6972488" y="3064250"/>
              <a:ext cx="714000" cy="714000"/>
            </a:xfrm>
            <a:prstGeom prst="ellipse">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801;p38">
              <a:extLst>
                <a:ext uri="{FF2B5EF4-FFF2-40B4-BE49-F238E27FC236}">
                  <a16:creationId xmlns:a16="http://schemas.microsoft.com/office/drawing/2014/main" id="{3896CD3D-46E1-5444-AC2B-564AC2820B1F}"/>
                </a:ext>
              </a:extLst>
            </p:cNvPr>
            <p:cNvGrpSpPr/>
            <p:nvPr/>
          </p:nvGrpSpPr>
          <p:grpSpPr>
            <a:xfrm>
              <a:off x="6971265" y="3217985"/>
              <a:ext cx="716445" cy="406530"/>
              <a:chOff x="6979572" y="3315403"/>
              <a:chExt cx="716445" cy="406530"/>
            </a:xfrm>
          </p:grpSpPr>
          <p:sp>
            <p:nvSpPr>
              <p:cNvPr id="511" name="Google Shape;802;p38">
                <a:extLst>
                  <a:ext uri="{FF2B5EF4-FFF2-40B4-BE49-F238E27FC236}">
                    <a16:creationId xmlns:a16="http://schemas.microsoft.com/office/drawing/2014/main" id="{4C48ABCB-58D4-2D4A-88DD-5E5AB504C8E5}"/>
                  </a:ext>
                </a:extLst>
              </p:cNvPr>
              <p:cNvSpPr/>
              <p:nvPr/>
            </p:nvSpPr>
            <p:spPr>
              <a:xfrm>
                <a:off x="7232055" y="3380807"/>
                <a:ext cx="216705" cy="178112"/>
              </a:xfrm>
              <a:custGeom>
                <a:avLst/>
                <a:gdLst/>
                <a:ahLst/>
                <a:cxnLst/>
                <a:rect l="l" t="t" r="r" b="b"/>
                <a:pathLst>
                  <a:path w="8114" h="6669" extrusionOk="0">
                    <a:moveTo>
                      <a:pt x="6683" y="1"/>
                    </a:moveTo>
                    <a:cubicBezTo>
                      <a:pt x="6664" y="1"/>
                      <a:pt x="6645" y="2"/>
                      <a:pt x="6626" y="6"/>
                    </a:cubicBezTo>
                    <a:cubicBezTo>
                      <a:pt x="6509" y="29"/>
                      <a:pt x="6418" y="116"/>
                      <a:pt x="6342" y="211"/>
                    </a:cubicBezTo>
                    <a:cubicBezTo>
                      <a:pt x="6096" y="507"/>
                      <a:pt x="5933" y="879"/>
                      <a:pt x="5884" y="1261"/>
                    </a:cubicBezTo>
                    <a:cubicBezTo>
                      <a:pt x="5648" y="678"/>
                      <a:pt x="5114" y="223"/>
                      <a:pt x="4496" y="97"/>
                    </a:cubicBezTo>
                    <a:cubicBezTo>
                      <a:pt x="4401" y="77"/>
                      <a:pt x="4303" y="67"/>
                      <a:pt x="4204" y="67"/>
                    </a:cubicBezTo>
                    <a:cubicBezTo>
                      <a:pt x="3774" y="67"/>
                      <a:pt x="3334" y="257"/>
                      <a:pt x="3198" y="655"/>
                    </a:cubicBezTo>
                    <a:cubicBezTo>
                      <a:pt x="3058" y="1049"/>
                      <a:pt x="3270" y="1459"/>
                      <a:pt x="3536" y="1804"/>
                    </a:cubicBezTo>
                    <a:cubicBezTo>
                      <a:pt x="3228" y="1474"/>
                      <a:pt x="2787" y="1269"/>
                      <a:pt x="2342" y="1269"/>
                    </a:cubicBezTo>
                    <a:cubicBezTo>
                      <a:pt x="2251" y="1269"/>
                      <a:pt x="2159" y="1277"/>
                      <a:pt x="2068" y="1296"/>
                    </a:cubicBezTo>
                    <a:cubicBezTo>
                      <a:pt x="1465" y="1417"/>
                      <a:pt x="965" y="1978"/>
                      <a:pt x="965" y="2593"/>
                    </a:cubicBezTo>
                    <a:cubicBezTo>
                      <a:pt x="968" y="3195"/>
                      <a:pt x="1501" y="3761"/>
                      <a:pt x="2101" y="3761"/>
                    </a:cubicBezTo>
                    <a:cubicBezTo>
                      <a:pt x="2113" y="3761"/>
                      <a:pt x="2124" y="3761"/>
                      <a:pt x="2136" y="3761"/>
                    </a:cubicBezTo>
                    <a:lnTo>
                      <a:pt x="2136" y="3761"/>
                    </a:lnTo>
                    <a:cubicBezTo>
                      <a:pt x="1730" y="3783"/>
                      <a:pt x="1317" y="3806"/>
                      <a:pt x="942" y="3958"/>
                    </a:cubicBezTo>
                    <a:cubicBezTo>
                      <a:pt x="566" y="4110"/>
                      <a:pt x="228" y="4413"/>
                      <a:pt x="146" y="4811"/>
                    </a:cubicBezTo>
                    <a:cubicBezTo>
                      <a:pt x="1" y="5502"/>
                      <a:pt x="714" y="6131"/>
                      <a:pt x="1420" y="6176"/>
                    </a:cubicBezTo>
                    <a:cubicBezTo>
                      <a:pt x="1461" y="6179"/>
                      <a:pt x="1502" y="6180"/>
                      <a:pt x="1544" y="6180"/>
                    </a:cubicBezTo>
                    <a:cubicBezTo>
                      <a:pt x="2199" y="6180"/>
                      <a:pt x="2822" y="5849"/>
                      <a:pt x="3403" y="5528"/>
                    </a:cubicBezTo>
                    <a:cubicBezTo>
                      <a:pt x="3606" y="6220"/>
                      <a:pt x="4332" y="6668"/>
                      <a:pt x="5046" y="6668"/>
                    </a:cubicBezTo>
                    <a:cubicBezTo>
                      <a:pt x="5265" y="6668"/>
                      <a:pt x="5482" y="6626"/>
                      <a:pt x="5682" y="6537"/>
                    </a:cubicBezTo>
                    <a:cubicBezTo>
                      <a:pt x="6544" y="6154"/>
                      <a:pt x="6957" y="5028"/>
                      <a:pt x="6604" y="4156"/>
                    </a:cubicBezTo>
                    <a:lnTo>
                      <a:pt x="6604" y="4156"/>
                    </a:lnTo>
                    <a:cubicBezTo>
                      <a:pt x="6841" y="4306"/>
                      <a:pt x="7147" y="4450"/>
                      <a:pt x="7413" y="4450"/>
                    </a:cubicBezTo>
                    <a:cubicBezTo>
                      <a:pt x="7568" y="4450"/>
                      <a:pt x="7710" y="4401"/>
                      <a:pt x="7818" y="4277"/>
                    </a:cubicBezTo>
                    <a:cubicBezTo>
                      <a:pt x="7897" y="4186"/>
                      <a:pt x="7935" y="4072"/>
                      <a:pt x="7962" y="3954"/>
                    </a:cubicBezTo>
                    <a:cubicBezTo>
                      <a:pt x="8114" y="3268"/>
                      <a:pt x="7719" y="2498"/>
                      <a:pt x="7071" y="2225"/>
                    </a:cubicBezTo>
                    <a:lnTo>
                      <a:pt x="7071" y="2225"/>
                    </a:lnTo>
                    <a:lnTo>
                      <a:pt x="7344" y="2293"/>
                    </a:lnTo>
                    <a:cubicBezTo>
                      <a:pt x="7650" y="1637"/>
                      <a:pt x="7548" y="814"/>
                      <a:pt x="7097" y="253"/>
                    </a:cubicBezTo>
                    <a:cubicBezTo>
                      <a:pt x="6992" y="124"/>
                      <a:pt x="6843" y="1"/>
                      <a:pt x="6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803;p38">
                <a:extLst>
                  <a:ext uri="{FF2B5EF4-FFF2-40B4-BE49-F238E27FC236}">
                    <a16:creationId xmlns:a16="http://schemas.microsoft.com/office/drawing/2014/main" id="{875ADDF2-CAF9-DE43-901F-3035EECEB681}"/>
                  </a:ext>
                </a:extLst>
              </p:cNvPr>
              <p:cNvSpPr/>
              <p:nvPr/>
            </p:nvSpPr>
            <p:spPr>
              <a:xfrm>
                <a:off x="7205134" y="3595607"/>
                <a:ext cx="178005" cy="126326"/>
              </a:xfrm>
              <a:custGeom>
                <a:avLst/>
                <a:gdLst/>
                <a:ahLst/>
                <a:cxnLst/>
                <a:rect l="l" t="t" r="r" b="b"/>
                <a:pathLst>
                  <a:path w="6665" h="4730" extrusionOk="0">
                    <a:moveTo>
                      <a:pt x="2915" y="0"/>
                    </a:moveTo>
                    <a:cubicBezTo>
                      <a:pt x="2686" y="0"/>
                      <a:pt x="2457" y="61"/>
                      <a:pt x="2260" y="178"/>
                    </a:cubicBezTo>
                    <a:cubicBezTo>
                      <a:pt x="1873" y="410"/>
                      <a:pt x="1617" y="835"/>
                      <a:pt x="1555" y="1282"/>
                    </a:cubicBezTo>
                    <a:lnTo>
                      <a:pt x="1555" y="1282"/>
                    </a:lnTo>
                    <a:lnTo>
                      <a:pt x="1639" y="573"/>
                    </a:lnTo>
                    <a:cubicBezTo>
                      <a:pt x="1520" y="528"/>
                      <a:pt x="1396" y="508"/>
                      <a:pt x="1271" y="508"/>
                    </a:cubicBezTo>
                    <a:cubicBezTo>
                      <a:pt x="660" y="508"/>
                      <a:pt x="45" y="1006"/>
                      <a:pt x="8" y="1630"/>
                    </a:cubicBezTo>
                    <a:cubicBezTo>
                      <a:pt x="0" y="1782"/>
                      <a:pt x="23" y="1945"/>
                      <a:pt x="130" y="2055"/>
                    </a:cubicBezTo>
                    <a:cubicBezTo>
                      <a:pt x="193" y="2120"/>
                      <a:pt x="284" y="2157"/>
                      <a:pt x="372" y="2184"/>
                    </a:cubicBezTo>
                    <a:cubicBezTo>
                      <a:pt x="538" y="2237"/>
                      <a:pt x="713" y="2264"/>
                      <a:pt x="887" y="2264"/>
                    </a:cubicBezTo>
                    <a:cubicBezTo>
                      <a:pt x="1157" y="2264"/>
                      <a:pt x="1427" y="2200"/>
                      <a:pt x="1669" y="2078"/>
                    </a:cubicBezTo>
                    <a:lnTo>
                      <a:pt x="1669" y="2078"/>
                    </a:lnTo>
                    <a:cubicBezTo>
                      <a:pt x="1047" y="2461"/>
                      <a:pt x="664" y="3201"/>
                      <a:pt x="725" y="3929"/>
                    </a:cubicBezTo>
                    <a:cubicBezTo>
                      <a:pt x="739" y="4103"/>
                      <a:pt x="778" y="4282"/>
                      <a:pt x="884" y="4418"/>
                    </a:cubicBezTo>
                    <a:cubicBezTo>
                      <a:pt x="1013" y="4589"/>
                      <a:pt x="1225" y="4680"/>
                      <a:pt x="1434" y="4714"/>
                    </a:cubicBezTo>
                    <a:cubicBezTo>
                      <a:pt x="1496" y="4724"/>
                      <a:pt x="1558" y="4729"/>
                      <a:pt x="1620" y="4729"/>
                    </a:cubicBezTo>
                    <a:cubicBezTo>
                      <a:pt x="2346" y="4729"/>
                      <a:pt x="3036" y="4063"/>
                      <a:pt x="3011" y="3326"/>
                    </a:cubicBezTo>
                    <a:lnTo>
                      <a:pt x="3011" y="3326"/>
                    </a:lnTo>
                    <a:cubicBezTo>
                      <a:pt x="3076" y="3808"/>
                      <a:pt x="3356" y="4270"/>
                      <a:pt x="3793" y="4490"/>
                    </a:cubicBezTo>
                    <a:cubicBezTo>
                      <a:pt x="3961" y="4577"/>
                      <a:pt x="4150" y="4620"/>
                      <a:pt x="4339" y="4620"/>
                    </a:cubicBezTo>
                    <a:cubicBezTo>
                      <a:pt x="4637" y="4620"/>
                      <a:pt x="4933" y="4511"/>
                      <a:pt x="5136" y="4293"/>
                    </a:cubicBezTo>
                    <a:cubicBezTo>
                      <a:pt x="5393" y="4012"/>
                      <a:pt x="5446" y="3565"/>
                      <a:pt x="5280" y="3235"/>
                    </a:cubicBezTo>
                    <a:lnTo>
                      <a:pt x="5280" y="3235"/>
                    </a:lnTo>
                    <a:cubicBezTo>
                      <a:pt x="5404" y="3325"/>
                      <a:pt x="5564" y="3370"/>
                      <a:pt x="5726" y="3370"/>
                    </a:cubicBezTo>
                    <a:cubicBezTo>
                      <a:pt x="5899" y="3370"/>
                      <a:pt x="6075" y="3318"/>
                      <a:pt x="6213" y="3212"/>
                    </a:cubicBezTo>
                    <a:cubicBezTo>
                      <a:pt x="6561" y="2939"/>
                      <a:pt x="6664" y="2439"/>
                      <a:pt x="6588" y="1998"/>
                    </a:cubicBezTo>
                    <a:cubicBezTo>
                      <a:pt x="6482" y="1392"/>
                      <a:pt x="6038" y="823"/>
                      <a:pt x="5435" y="675"/>
                    </a:cubicBezTo>
                    <a:cubicBezTo>
                      <a:pt x="5341" y="651"/>
                      <a:pt x="5244" y="639"/>
                      <a:pt x="5146" y="639"/>
                    </a:cubicBezTo>
                    <a:cubicBezTo>
                      <a:pt x="4672" y="639"/>
                      <a:pt x="4191" y="911"/>
                      <a:pt x="4005" y="1342"/>
                    </a:cubicBezTo>
                    <a:cubicBezTo>
                      <a:pt x="4123" y="937"/>
                      <a:pt x="3948" y="459"/>
                      <a:pt x="3603" y="212"/>
                    </a:cubicBezTo>
                    <a:cubicBezTo>
                      <a:pt x="3403" y="69"/>
                      <a:pt x="3160" y="0"/>
                      <a:pt x="29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804;p38">
                <a:extLst>
                  <a:ext uri="{FF2B5EF4-FFF2-40B4-BE49-F238E27FC236}">
                    <a16:creationId xmlns:a16="http://schemas.microsoft.com/office/drawing/2014/main" id="{7AC60EE8-D794-5C45-9205-1223AB20C585}"/>
                  </a:ext>
                </a:extLst>
              </p:cNvPr>
              <p:cNvSpPr/>
              <p:nvPr/>
            </p:nvSpPr>
            <p:spPr>
              <a:xfrm>
                <a:off x="7469689" y="3578061"/>
                <a:ext cx="109421" cy="112011"/>
              </a:xfrm>
              <a:custGeom>
                <a:avLst/>
                <a:gdLst/>
                <a:ahLst/>
                <a:cxnLst/>
                <a:rect l="l" t="t" r="r" b="b"/>
                <a:pathLst>
                  <a:path w="4097" h="4194" extrusionOk="0">
                    <a:moveTo>
                      <a:pt x="2988" y="1"/>
                    </a:moveTo>
                    <a:cubicBezTo>
                      <a:pt x="2618" y="1"/>
                      <a:pt x="2276" y="266"/>
                      <a:pt x="2128" y="603"/>
                    </a:cubicBezTo>
                    <a:cubicBezTo>
                      <a:pt x="2037" y="808"/>
                      <a:pt x="2006" y="1029"/>
                      <a:pt x="2022" y="1252"/>
                    </a:cubicBezTo>
                    <a:cubicBezTo>
                      <a:pt x="1904" y="1029"/>
                      <a:pt x="1692" y="850"/>
                      <a:pt x="1446" y="801"/>
                    </a:cubicBezTo>
                    <a:cubicBezTo>
                      <a:pt x="1398" y="792"/>
                      <a:pt x="1350" y="787"/>
                      <a:pt x="1301" y="787"/>
                    </a:cubicBezTo>
                    <a:cubicBezTo>
                      <a:pt x="936" y="787"/>
                      <a:pt x="576" y="1045"/>
                      <a:pt x="482" y="1400"/>
                    </a:cubicBezTo>
                    <a:cubicBezTo>
                      <a:pt x="422" y="1624"/>
                      <a:pt x="467" y="1867"/>
                      <a:pt x="592" y="2060"/>
                    </a:cubicBezTo>
                    <a:cubicBezTo>
                      <a:pt x="584" y="2059"/>
                      <a:pt x="576" y="2059"/>
                      <a:pt x="567" y="2059"/>
                    </a:cubicBezTo>
                    <a:cubicBezTo>
                      <a:pt x="488" y="2059"/>
                      <a:pt x="406" y="2075"/>
                      <a:pt x="338" y="2113"/>
                    </a:cubicBezTo>
                    <a:cubicBezTo>
                      <a:pt x="88" y="2254"/>
                      <a:pt x="0" y="2599"/>
                      <a:pt x="103" y="2864"/>
                    </a:cubicBezTo>
                    <a:cubicBezTo>
                      <a:pt x="205" y="3129"/>
                      <a:pt x="464" y="3315"/>
                      <a:pt x="737" y="3395"/>
                    </a:cubicBezTo>
                    <a:cubicBezTo>
                      <a:pt x="786" y="3406"/>
                      <a:pt x="831" y="3418"/>
                      <a:pt x="877" y="3425"/>
                    </a:cubicBezTo>
                    <a:cubicBezTo>
                      <a:pt x="842" y="3649"/>
                      <a:pt x="919" y="3899"/>
                      <a:pt x="1096" y="4047"/>
                    </a:cubicBezTo>
                    <a:cubicBezTo>
                      <a:pt x="1219" y="4146"/>
                      <a:pt x="1375" y="4194"/>
                      <a:pt x="1533" y="4194"/>
                    </a:cubicBezTo>
                    <a:cubicBezTo>
                      <a:pt x="1725" y="4194"/>
                      <a:pt x="1920" y="4122"/>
                      <a:pt x="2060" y="3987"/>
                    </a:cubicBezTo>
                    <a:cubicBezTo>
                      <a:pt x="2227" y="3831"/>
                      <a:pt x="2307" y="3604"/>
                      <a:pt x="2307" y="3376"/>
                    </a:cubicBezTo>
                    <a:cubicBezTo>
                      <a:pt x="2421" y="3569"/>
                      <a:pt x="2640" y="3721"/>
                      <a:pt x="2864" y="3786"/>
                    </a:cubicBezTo>
                    <a:cubicBezTo>
                      <a:pt x="2945" y="3808"/>
                      <a:pt x="3031" y="3824"/>
                      <a:pt x="3115" y="3824"/>
                    </a:cubicBezTo>
                    <a:cubicBezTo>
                      <a:pt x="3188" y="3824"/>
                      <a:pt x="3259" y="3812"/>
                      <a:pt x="3326" y="3782"/>
                    </a:cubicBezTo>
                    <a:cubicBezTo>
                      <a:pt x="3566" y="3679"/>
                      <a:pt x="3660" y="3391"/>
                      <a:pt x="3668" y="3133"/>
                    </a:cubicBezTo>
                    <a:cubicBezTo>
                      <a:pt x="3672" y="2883"/>
                      <a:pt x="3615" y="2636"/>
                      <a:pt x="3505" y="2413"/>
                    </a:cubicBezTo>
                    <a:lnTo>
                      <a:pt x="3505" y="2413"/>
                    </a:lnTo>
                    <a:cubicBezTo>
                      <a:pt x="3527" y="2417"/>
                      <a:pt x="3550" y="2420"/>
                      <a:pt x="3577" y="2420"/>
                    </a:cubicBezTo>
                    <a:cubicBezTo>
                      <a:pt x="3767" y="2420"/>
                      <a:pt x="3937" y="2276"/>
                      <a:pt x="4013" y="2098"/>
                    </a:cubicBezTo>
                    <a:cubicBezTo>
                      <a:pt x="4093" y="1923"/>
                      <a:pt x="4096" y="1726"/>
                      <a:pt x="4089" y="1533"/>
                    </a:cubicBezTo>
                    <a:cubicBezTo>
                      <a:pt x="4074" y="1191"/>
                      <a:pt x="4017" y="838"/>
                      <a:pt x="3842" y="542"/>
                    </a:cubicBezTo>
                    <a:cubicBezTo>
                      <a:pt x="3668" y="243"/>
                      <a:pt x="3357" y="12"/>
                      <a:pt x="3012" y="1"/>
                    </a:cubicBezTo>
                    <a:cubicBezTo>
                      <a:pt x="3004" y="1"/>
                      <a:pt x="2996" y="1"/>
                      <a:pt x="2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805;p38">
                <a:extLst>
                  <a:ext uri="{FF2B5EF4-FFF2-40B4-BE49-F238E27FC236}">
                    <a16:creationId xmlns:a16="http://schemas.microsoft.com/office/drawing/2014/main" id="{09E83067-DFCF-D84C-9511-B2470B62AAE5}"/>
                  </a:ext>
                </a:extLst>
              </p:cNvPr>
              <p:cNvSpPr/>
              <p:nvPr/>
            </p:nvSpPr>
            <p:spPr>
              <a:xfrm>
                <a:off x="7226713" y="3426555"/>
                <a:ext cx="469304" cy="291032"/>
              </a:xfrm>
              <a:custGeom>
                <a:avLst/>
                <a:gdLst/>
                <a:ahLst/>
                <a:cxnLst/>
                <a:rect l="l" t="t" r="r" b="b"/>
                <a:pathLst>
                  <a:path w="17572" h="10897" extrusionOk="0">
                    <a:moveTo>
                      <a:pt x="6875" y="1"/>
                    </a:moveTo>
                    <a:cubicBezTo>
                      <a:pt x="6586" y="1"/>
                      <a:pt x="6278" y="9"/>
                      <a:pt x="5951" y="26"/>
                    </a:cubicBezTo>
                    <a:cubicBezTo>
                      <a:pt x="1593" y="262"/>
                      <a:pt x="759" y="1513"/>
                      <a:pt x="580" y="4498"/>
                    </a:cubicBezTo>
                    <a:cubicBezTo>
                      <a:pt x="405" y="7427"/>
                      <a:pt x="1" y="9096"/>
                      <a:pt x="4043" y="9096"/>
                    </a:cubicBezTo>
                    <a:cubicBezTo>
                      <a:pt x="4120" y="9096"/>
                      <a:pt x="4198" y="9096"/>
                      <a:pt x="4278" y="9095"/>
                    </a:cubicBezTo>
                    <a:cubicBezTo>
                      <a:pt x="4278" y="9095"/>
                      <a:pt x="4389" y="10896"/>
                      <a:pt x="6385" y="10896"/>
                    </a:cubicBezTo>
                    <a:cubicBezTo>
                      <a:pt x="6475" y="10896"/>
                      <a:pt x="6569" y="10893"/>
                      <a:pt x="6667" y="10885"/>
                    </a:cubicBezTo>
                    <a:cubicBezTo>
                      <a:pt x="8935" y="10703"/>
                      <a:pt x="11621" y="7790"/>
                      <a:pt x="11621" y="7790"/>
                    </a:cubicBezTo>
                    <a:lnTo>
                      <a:pt x="16588" y="8795"/>
                    </a:lnTo>
                    <a:cubicBezTo>
                      <a:pt x="17222" y="7236"/>
                      <a:pt x="17572" y="5533"/>
                      <a:pt x="17572" y="3747"/>
                    </a:cubicBezTo>
                    <a:cubicBezTo>
                      <a:pt x="17572" y="2966"/>
                      <a:pt x="17503" y="2196"/>
                      <a:pt x="17374" y="1452"/>
                    </a:cubicBezTo>
                    <a:lnTo>
                      <a:pt x="11204" y="1217"/>
                    </a:lnTo>
                    <a:cubicBezTo>
                      <a:pt x="11204" y="1217"/>
                      <a:pt x="10438" y="1"/>
                      <a:pt x="6875" y="1"/>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806;p38">
                <a:extLst>
                  <a:ext uri="{FF2B5EF4-FFF2-40B4-BE49-F238E27FC236}">
                    <a16:creationId xmlns:a16="http://schemas.microsoft.com/office/drawing/2014/main" id="{AFDC38AD-CD3D-664F-8AA8-248C160D22E7}"/>
                  </a:ext>
                </a:extLst>
              </p:cNvPr>
              <p:cNvSpPr/>
              <p:nvPr/>
            </p:nvSpPr>
            <p:spPr>
              <a:xfrm>
                <a:off x="6979572" y="3389380"/>
                <a:ext cx="419975" cy="307724"/>
              </a:xfrm>
              <a:custGeom>
                <a:avLst/>
                <a:gdLst/>
                <a:ahLst/>
                <a:cxnLst/>
                <a:rect l="l" t="t" r="r" b="b"/>
                <a:pathLst>
                  <a:path w="15725" h="11522" extrusionOk="0">
                    <a:moveTo>
                      <a:pt x="11835" y="0"/>
                    </a:moveTo>
                    <a:cubicBezTo>
                      <a:pt x="10503" y="0"/>
                      <a:pt x="9019" y="150"/>
                      <a:pt x="8480" y="561"/>
                    </a:cubicBezTo>
                    <a:cubicBezTo>
                      <a:pt x="7574" y="1251"/>
                      <a:pt x="5203" y="3364"/>
                      <a:pt x="5203" y="3364"/>
                    </a:cubicBezTo>
                    <a:lnTo>
                      <a:pt x="148" y="3159"/>
                    </a:lnTo>
                    <a:cubicBezTo>
                      <a:pt x="53" y="3804"/>
                      <a:pt x="0" y="4467"/>
                      <a:pt x="0" y="5139"/>
                    </a:cubicBezTo>
                    <a:cubicBezTo>
                      <a:pt x="0" y="7194"/>
                      <a:pt x="463" y="9140"/>
                      <a:pt x="1286" y="10881"/>
                    </a:cubicBezTo>
                    <a:lnTo>
                      <a:pt x="5420" y="10240"/>
                    </a:lnTo>
                    <a:cubicBezTo>
                      <a:pt x="5420" y="10240"/>
                      <a:pt x="7188" y="11169"/>
                      <a:pt x="8352" y="11385"/>
                    </a:cubicBezTo>
                    <a:cubicBezTo>
                      <a:pt x="8739" y="11456"/>
                      <a:pt x="9308" y="11522"/>
                      <a:pt x="9926" y="11522"/>
                    </a:cubicBezTo>
                    <a:cubicBezTo>
                      <a:pt x="11166" y="11522"/>
                      <a:pt x="12605" y="11257"/>
                      <a:pt x="13179" y="10240"/>
                    </a:cubicBezTo>
                    <a:cubicBezTo>
                      <a:pt x="14044" y="8712"/>
                      <a:pt x="15724" y="1726"/>
                      <a:pt x="15724" y="1726"/>
                    </a:cubicBezTo>
                    <a:cubicBezTo>
                      <a:pt x="15724" y="1726"/>
                      <a:pt x="15034" y="432"/>
                      <a:pt x="13999" y="175"/>
                    </a:cubicBezTo>
                    <a:cubicBezTo>
                      <a:pt x="13579" y="70"/>
                      <a:pt x="12742" y="0"/>
                      <a:pt x="11835"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807;p38">
                <a:extLst>
                  <a:ext uri="{FF2B5EF4-FFF2-40B4-BE49-F238E27FC236}">
                    <a16:creationId xmlns:a16="http://schemas.microsoft.com/office/drawing/2014/main" id="{89026129-A3BE-5C4E-81AE-C50D8C51DDDC}"/>
                  </a:ext>
                </a:extLst>
              </p:cNvPr>
              <p:cNvSpPr/>
              <p:nvPr/>
            </p:nvSpPr>
            <p:spPr>
              <a:xfrm>
                <a:off x="7157544" y="3552209"/>
                <a:ext cx="87520" cy="39073"/>
              </a:xfrm>
              <a:custGeom>
                <a:avLst/>
                <a:gdLst/>
                <a:ahLst/>
                <a:cxnLst/>
                <a:rect l="l" t="t" r="r" b="b"/>
                <a:pathLst>
                  <a:path w="3277" h="1463" extrusionOk="0">
                    <a:moveTo>
                      <a:pt x="3247" y="1"/>
                    </a:moveTo>
                    <a:cubicBezTo>
                      <a:pt x="3227" y="1"/>
                      <a:pt x="3186" y="24"/>
                      <a:pt x="3129" y="66"/>
                    </a:cubicBezTo>
                    <a:cubicBezTo>
                      <a:pt x="3057" y="122"/>
                      <a:pt x="2962" y="191"/>
                      <a:pt x="2848" y="278"/>
                    </a:cubicBezTo>
                    <a:cubicBezTo>
                      <a:pt x="2726" y="362"/>
                      <a:pt x="2590" y="456"/>
                      <a:pt x="2430" y="547"/>
                    </a:cubicBezTo>
                    <a:cubicBezTo>
                      <a:pt x="2271" y="642"/>
                      <a:pt x="2097" y="726"/>
                      <a:pt x="1923" y="805"/>
                    </a:cubicBezTo>
                    <a:cubicBezTo>
                      <a:pt x="1740" y="878"/>
                      <a:pt x="1562" y="946"/>
                      <a:pt x="1384" y="992"/>
                    </a:cubicBezTo>
                    <a:cubicBezTo>
                      <a:pt x="1202" y="1044"/>
                      <a:pt x="1039" y="1078"/>
                      <a:pt x="891" y="1101"/>
                    </a:cubicBezTo>
                    <a:cubicBezTo>
                      <a:pt x="743" y="1124"/>
                      <a:pt x="622" y="1139"/>
                      <a:pt x="527" y="1146"/>
                    </a:cubicBezTo>
                    <a:cubicBezTo>
                      <a:pt x="432" y="1155"/>
                      <a:pt x="375" y="1155"/>
                      <a:pt x="364" y="1155"/>
                    </a:cubicBezTo>
                    <a:cubicBezTo>
                      <a:pt x="330" y="1158"/>
                      <a:pt x="291" y="1162"/>
                      <a:pt x="250" y="1174"/>
                    </a:cubicBezTo>
                    <a:cubicBezTo>
                      <a:pt x="209" y="1185"/>
                      <a:pt x="170" y="1192"/>
                      <a:pt x="132" y="1207"/>
                    </a:cubicBezTo>
                    <a:cubicBezTo>
                      <a:pt x="95" y="1223"/>
                      <a:pt x="64" y="1242"/>
                      <a:pt x="41" y="1265"/>
                    </a:cubicBezTo>
                    <a:cubicBezTo>
                      <a:pt x="15" y="1287"/>
                      <a:pt x="4" y="1314"/>
                      <a:pt x="0" y="1340"/>
                    </a:cubicBezTo>
                    <a:cubicBezTo>
                      <a:pt x="0" y="1370"/>
                      <a:pt x="4" y="1389"/>
                      <a:pt x="11" y="1409"/>
                    </a:cubicBezTo>
                    <a:cubicBezTo>
                      <a:pt x="18" y="1424"/>
                      <a:pt x="30" y="1435"/>
                      <a:pt x="46" y="1442"/>
                    </a:cubicBezTo>
                    <a:cubicBezTo>
                      <a:pt x="60" y="1450"/>
                      <a:pt x="79" y="1458"/>
                      <a:pt x="102" y="1458"/>
                    </a:cubicBezTo>
                    <a:cubicBezTo>
                      <a:pt x="125" y="1458"/>
                      <a:pt x="151" y="1461"/>
                      <a:pt x="178" y="1461"/>
                    </a:cubicBezTo>
                    <a:cubicBezTo>
                      <a:pt x="188" y="1462"/>
                      <a:pt x="201" y="1463"/>
                      <a:pt x="218" y="1463"/>
                    </a:cubicBezTo>
                    <a:cubicBezTo>
                      <a:pt x="259" y="1463"/>
                      <a:pt x="320" y="1460"/>
                      <a:pt x="405" y="1458"/>
                    </a:cubicBezTo>
                    <a:cubicBezTo>
                      <a:pt x="524" y="1454"/>
                      <a:pt x="667" y="1442"/>
                      <a:pt x="838" y="1419"/>
                    </a:cubicBezTo>
                    <a:cubicBezTo>
                      <a:pt x="1009" y="1397"/>
                      <a:pt x="1194" y="1356"/>
                      <a:pt x="1399" y="1298"/>
                    </a:cubicBezTo>
                    <a:cubicBezTo>
                      <a:pt x="1600" y="1237"/>
                      <a:pt x="1801" y="1165"/>
                      <a:pt x="1994" y="1074"/>
                    </a:cubicBezTo>
                    <a:cubicBezTo>
                      <a:pt x="2188" y="983"/>
                      <a:pt x="2374" y="885"/>
                      <a:pt x="2541" y="768"/>
                    </a:cubicBezTo>
                    <a:cubicBezTo>
                      <a:pt x="2708" y="658"/>
                      <a:pt x="2845" y="540"/>
                      <a:pt x="2958" y="434"/>
                    </a:cubicBezTo>
                    <a:cubicBezTo>
                      <a:pt x="3068" y="324"/>
                      <a:pt x="3151" y="229"/>
                      <a:pt x="3204" y="150"/>
                    </a:cubicBezTo>
                    <a:cubicBezTo>
                      <a:pt x="3261" y="70"/>
                      <a:pt x="3277" y="20"/>
                      <a:pt x="3258" y="5"/>
                    </a:cubicBezTo>
                    <a:cubicBezTo>
                      <a:pt x="3255" y="2"/>
                      <a:pt x="3252" y="1"/>
                      <a:pt x="3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808;p38">
                <a:extLst>
                  <a:ext uri="{FF2B5EF4-FFF2-40B4-BE49-F238E27FC236}">
                    <a16:creationId xmlns:a16="http://schemas.microsoft.com/office/drawing/2014/main" id="{92AD6FE7-9DC2-7F4A-93AA-A3C8155DAC1E}"/>
                  </a:ext>
                </a:extLst>
              </p:cNvPr>
              <p:cNvSpPr/>
              <p:nvPr/>
            </p:nvSpPr>
            <p:spPr>
              <a:xfrm>
                <a:off x="7083780" y="3394828"/>
                <a:ext cx="89256" cy="91340"/>
              </a:xfrm>
              <a:custGeom>
                <a:avLst/>
                <a:gdLst/>
                <a:ahLst/>
                <a:cxnLst/>
                <a:rect l="l" t="t" r="r" b="b"/>
                <a:pathLst>
                  <a:path w="3342" h="3420" extrusionOk="0">
                    <a:moveTo>
                      <a:pt x="2443" y="0"/>
                    </a:moveTo>
                    <a:cubicBezTo>
                      <a:pt x="2138" y="0"/>
                      <a:pt x="1857" y="217"/>
                      <a:pt x="1734" y="494"/>
                    </a:cubicBezTo>
                    <a:cubicBezTo>
                      <a:pt x="1662" y="661"/>
                      <a:pt x="1635" y="839"/>
                      <a:pt x="1647" y="1021"/>
                    </a:cubicBezTo>
                    <a:cubicBezTo>
                      <a:pt x="1552" y="839"/>
                      <a:pt x="1381" y="695"/>
                      <a:pt x="1177" y="653"/>
                    </a:cubicBezTo>
                    <a:cubicBezTo>
                      <a:pt x="1139" y="646"/>
                      <a:pt x="1100" y="642"/>
                      <a:pt x="1062" y="642"/>
                    </a:cubicBezTo>
                    <a:cubicBezTo>
                      <a:pt x="766" y="642"/>
                      <a:pt x="472" y="854"/>
                      <a:pt x="391" y="1142"/>
                    </a:cubicBezTo>
                    <a:cubicBezTo>
                      <a:pt x="342" y="1324"/>
                      <a:pt x="384" y="1522"/>
                      <a:pt x="482" y="1681"/>
                    </a:cubicBezTo>
                    <a:cubicBezTo>
                      <a:pt x="473" y="1680"/>
                      <a:pt x="465" y="1680"/>
                      <a:pt x="456" y="1680"/>
                    </a:cubicBezTo>
                    <a:cubicBezTo>
                      <a:pt x="393" y="1680"/>
                      <a:pt x="331" y="1692"/>
                      <a:pt x="277" y="1723"/>
                    </a:cubicBezTo>
                    <a:cubicBezTo>
                      <a:pt x="72" y="1837"/>
                      <a:pt x="1" y="2117"/>
                      <a:pt x="84" y="2334"/>
                    </a:cubicBezTo>
                    <a:cubicBezTo>
                      <a:pt x="168" y="2553"/>
                      <a:pt x="376" y="2705"/>
                      <a:pt x="600" y="2770"/>
                    </a:cubicBezTo>
                    <a:cubicBezTo>
                      <a:pt x="638" y="2780"/>
                      <a:pt x="680" y="2789"/>
                      <a:pt x="718" y="2792"/>
                    </a:cubicBezTo>
                    <a:cubicBezTo>
                      <a:pt x="687" y="2978"/>
                      <a:pt x="751" y="3179"/>
                      <a:pt x="896" y="3300"/>
                    </a:cubicBezTo>
                    <a:cubicBezTo>
                      <a:pt x="995" y="3381"/>
                      <a:pt x="1122" y="3419"/>
                      <a:pt x="1250" y="3419"/>
                    </a:cubicBezTo>
                    <a:cubicBezTo>
                      <a:pt x="1407" y="3419"/>
                      <a:pt x="1566" y="3362"/>
                      <a:pt x="1681" y="3251"/>
                    </a:cubicBezTo>
                    <a:cubicBezTo>
                      <a:pt x="1814" y="3122"/>
                      <a:pt x="1882" y="2936"/>
                      <a:pt x="1882" y="2750"/>
                    </a:cubicBezTo>
                    <a:cubicBezTo>
                      <a:pt x="1973" y="2910"/>
                      <a:pt x="2155" y="3034"/>
                      <a:pt x="2337" y="3088"/>
                    </a:cubicBezTo>
                    <a:cubicBezTo>
                      <a:pt x="2402" y="3106"/>
                      <a:pt x="2471" y="3119"/>
                      <a:pt x="2539" y="3119"/>
                    </a:cubicBezTo>
                    <a:cubicBezTo>
                      <a:pt x="2598" y="3119"/>
                      <a:pt x="2657" y="3109"/>
                      <a:pt x="2712" y="3084"/>
                    </a:cubicBezTo>
                    <a:cubicBezTo>
                      <a:pt x="2906" y="3001"/>
                      <a:pt x="2985" y="2766"/>
                      <a:pt x="2990" y="2553"/>
                    </a:cubicBezTo>
                    <a:cubicBezTo>
                      <a:pt x="2993" y="2352"/>
                      <a:pt x="2948" y="2147"/>
                      <a:pt x="2857" y="1965"/>
                    </a:cubicBezTo>
                    <a:lnTo>
                      <a:pt x="2857" y="1965"/>
                    </a:lnTo>
                    <a:cubicBezTo>
                      <a:pt x="2876" y="1973"/>
                      <a:pt x="2894" y="1973"/>
                      <a:pt x="2913" y="1973"/>
                    </a:cubicBezTo>
                    <a:cubicBezTo>
                      <a:pt x="3073" y="1973"/>
                      <a:pt x="3209" y="1856"/>
                      <a:pt x="3274" y="1711"/>
                    </a:cubicBezTo>
                    <a:cubicBezTo>
                      <a:pt x="3338" y="1571"/>
                      <a:pt x="3342" y="1408"/>
                      <a:pt x="3335" y="1252"/>
                    </a:cubicBezTo>
                    <a:cubicBezTo>
                      <a:pt x="3319" y="972"/>
                      <a:pt x="3274" y="683"/>
                      <a:pt x="3130" y="445"/>
                    </a:cubicBezTo>
                    <a:cubicBezTo>
                      <a:pt x="2990" y="202"/>
                      <a:pt x="2739" y="8"/>
                      <a:pt x="2458" y="1"/>
                    </a:cubicBezTo>
                    <a:cubicBezTo>
                      <a:pt x="2453" y="0"/>
                      <a:pt x="2448" y="0"/>
                      <a:pt x="2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809;p38">
                <a:extLst>
                  <a:ext uri="{FF2B5EF4-FFF2-40B4-BE49-F238E27FC236}">
                    <a16:creationId xmlns:a16="http://schemas.microsoft.com/office/drawing/2014/main" id="{29D6A62F-E6A4-AB44-B12A-EA10C3EC86E0}"/>
                  </a:ext>
                </a:extLst>
              </p:cNvPr>
              <p:cNvSpPr/>
              <p:nvPr/>
            </p:nvSpPr>
            <p:spPr>
              <a:xfrm>
                <a:off x="7338426" y="3648005"/>
                <a:ext cx="104026" cy="26307"/>
              </a:xfrm>
              <a:custGeom>
                <a:avLst/>
                <a:gdLst/>
                <a:ahLst/>
                <a:cxnLst/>
                <a:rect l="l" t="t" r="r" b="b"/>
                <a:pathLst>
                  <a:path w="3895" h="985" extrusionOk="0">
                    <a:moveTo>
                      <a:pt x="3786" y="1"/>
                    </a:moveTo>
                    <a:cubicBezTo>
                      <a:pt x="3780" y="1"/>
                      <a:pt x="3773" y="1"/>
                      <a:pt x="3767" y="2"/>
                    </a:cubicBezTo>
                    <a:cubicBezTo>
                      <a:pt x="3740" y="6"/>
                      <a:pt x="3713" y="6"/>
                      <a:pt x="3683" y="10"/>
                    </a:cubicBezTo>
                    <a:cubicBezTo>
                      <a:pt x="3649" y="13"/>
                      <a:pt x="3569" y="25"/>
                      <a:pt x="3444" y="40"/>
                    </a:cubicBezTo>
                    <a:cubicBezTo>
                      <a:pt x="3319" y="59"/>
                      <a:pt x="3167" y="82"/>
                      <a:pt x="2985" y="108"/>
                    </a:cubicBezTo>
                    <a:cubicBezTo>
                      <a:pt x="2803" y="139"/>
                      <a:pt x="2598" y="173"/>
                      <a:pt x="2378" y="215"/>
                    </a:cubicBezTo>
                    <a:cubicBezTo>
                      <a:pt x="2158" y="260"/>
                      <a:pt x="1934" y="306"/>
                      <a:pt x="1710" y="358"/>
                    </a:cubicBezTo>
                    <a:cubicBezTo>
                      <a:pt x="1487" y="412"/>
                      <a:pt x="1271" y="468"/>
                      <a:pt x="1062" y="529"/>
                    </a:cubicBezTo>
                    <a:cubicBezTo>
                      <a:pt x="854" y="586"/>
                      <a:pt x="672" y="647"/>
                      <a:pt x="513" y="708"/>
                    </a:cubicBezTo>
                    <a:cubicBezTo>
                      <a:pt x="353" y="764"/>
                      <a:pt x="228" y="818"/>
                      <a:pt x="133" y="863"/>
                    </a:cubicBezTo>
                    <a:cubicBezTo>
                      <a:pt x="42" y="913"/>
                      <a:pt x="0" y="946"/>
                      <a:pt x="8" y="973"/>
                    </a:cubicBezTo>
                    <a:cubicBezTo>
                      <a:pt x="10" y="980"/>
                      <a:pt x="24" y="984"/>
                      <a:pt x="50" y="984"/>
                    </a:cubicBezTo>
                    <a:cubicBezTo>
                      <a:pt x="76" y="984"/>
                      <a:pt x="114" y="980"/>
                      <a:pt x="163" y="973"/>
                    </a:cubicBezTo>
                    <a:cubicBezTo>
                      <a:pt x="262" y="955"/>
                      <a:pt x="391" y="927"/>
                      <a:pt x="550" y="894"/>
                    </a:cubicBezTo>
                    <a:cubicBezTo>
                      <a:pt x="709" y="859"/>
                      <a:pt x="891" y="818"/>
                      <a:pt x="1096" y="772"/>
                    </a:cubicBezTo>
                    <a:cubicBezTo>
                      <a:pt x="1297" y="731"/>
                      <a:pt x="1510" y="685"/>
                      <a:pt x="1722" y="643"/>
                    </a:cubicBezTo>
                    <a:cubicBezTo>
                      <a:pt x="1938" y="601"/>
                      <a:pt x="2151" y="559"/>
                      <a:pt x="2356" y="522"/>
                    </a:cubicBezTo>
                    <a:cubicBezTo>
                      <a:pt x="2564" y="488"/>
                      <a:pt x="2754" y="458"/>
                      <a:pt x="2921" y="427"/>
                    </a:cubicBezTo>
                    <a:cubicBezTo>
                      <a:pt x="3088" y="404"/>
                      <a:pt x="3224" y="381"/>
                      <a:pt x="3334" y="367"/>
                    </a:cubicBezTo>
                    <a:cubicBezTo>
                      <a:pt x="3440" y="351"/>
                      <a:pt x="3501" y="340"/>
                      <a:pt x="3516" y="340"/>
                    </a:cubicBezTo>
                    <a:cubicBezTo>
                      <a:pt x="3554" y="332"/>
                      <a:pt x="3595" y="325"/>
                      <a:pt x="3641" y="309"/>
                    </a:cubicBezTo>
                    <a:cubicBezTo>
                      <a:pt x="3686" y="295"/>
                      <a:pt x="3728" y="275"/>
                      <a:pt x="3770" y="253"/>
                    </a:cubicBezTo>
                    <a:cubicBezTo>
                      <a:pt x="3808" y="234"/>
                      <a:pt x="3838" y="211"/>
                      <a:pt x="3865" y="184"/>
                    </a:cubicBezTo>
                    <a:cubicBezTo>
                      <a:pt x="3888" y="158"/>
                      <a:pt x="3895" y="131"/>
                      <a:pt x="3895" y="101"/>
                    </a:cubicBezTo>
                    <a:cubicBezTo>
                      <a:pt x="3891" y="74"/>
                      <a:pt x="3884" y="52"/>
                      <a:pt x="3872" y="36"/>
                    </a:cubicBezTo>
                    <a:cubicBezTo>
                      <a:pt x="3861" y="25"/>
                      <a:pt x="3846" y="13"/>
                      <a:pt x="3827" y="6"/>
                    </a:cubicBezTo>
                    <a:cubicBezTo>
                      <a:pt x="3814" y="3"/>
                      <a:pt x="3800" y="1"/>
                      <a:pt x="37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810;p38">
                <a:extLst>
                  <a:ext uri="{FF2B5EF4-FFF2-40B4-BE49-F238E27FC236}">
                    <a16:creationId xmlns:a16="http://schemas.microsoft.com/office/drawing/2014/main" id="{45E35C0F-95FE-CC41-AFFA-9E9A252248F5}"/>
                  </a:ext>
                </a:extLst>
              </p:cNvPr>
              <p:cNvSpPr/>
              <p:nvPr/>
            </p:nvSpPr>
            <p:spPr>
              <a:xfrm>
                <a:off x="7238037" y="3555681"/>
                <a:ext cx="76597" cy="81378"/>
              </a:xfrm>
              <a:custGeom>
                <a:avLst/>
                <a:gdLst/>
                <a:ahLst/>
                <a:cxnLst/>
                <a:rect l="l" t="t" r="r" b="b"/>
                <a:pathLst>
                  <a:path w="2868" h="3047" extrusionOk="0">
                    <a:moveTo>
                      <a:pt x="2754" y="1"/>
                    </a:moveTo>
                    <a:cubicBezTo>
                      <a:pt x="2735" y="4"/>
                      <a:pt x="2712" y="11"/>
                      <a:pt x="2690" y="23"/>
                    </a:cubicBezTo>
                    <a:cubicBezTo>
                      <a:pt x="2667" y="34"/>
                      <a:pt x="2644" y="50"/>
                      <a:pt x="2614" y="65"/>
                    </a:cubicBezTo>
                    <a:cubicBezTo>
                      <a:pt x="2584" y="83"/>
                      <a:pt x="2508" y="125"/>
                      <a:pt x="2390" y="194"/>
                    </a:cubicBezTo>
                    <a:cubicBezTo>
                      <a:pt x="2273" y="262"/>
                      <a:pt x="2133" y="349"/>
                      <a:pt x="1965" y="459"/>
                    </a:cubicBezTo>
                    <a:cubicBezTo>
                      <a:pt x="1802" y="569"/>
                      <a:pt x="1620" y="698"/>
                      <a:pt x="1431" y="846"/>
                    </a:cubicBezTo>
                    <a:cubicBezTo>
                      <a:pt x="1241" y="994"/>
                      <a:pt x="1051" y="1149"/>
                      <a:pt x="869" y="1320"/>
                    </a:cubicBezTo>
                    <a:cubicBezTo>
                      <a:pt x="687" y="1483"/>
                      <a:pt x="513" y="1662"/>
                      <a:pt x="369" y="1855"/>
                    </a:cubicBezTo>
                    <a:cubicBezTo>
                      <a:pt x="225" y="2045"/>
                      <a:pt x="118" y="2238"/>
                      <a:pt x="65" y="2424"/>
                    </a:cubicBezTo>
                    <a:cubicBezTo>
                      <a:pt x="4" y="2609"/>
                      <a:pt x="1" y="2769"/>
                      <a:pt x="20" y="2882"/>
                    </a:cubicBezTo>
                    <a:cubicBezTo>
                      <a:pt x="35" y="2997"/>
                      <a:pt x="70" y="3046"/>
                      <a:pt x="93" y="3046"/>
                    </a:cubicBezTo>
                    <a:cubicBezTo>
                      <a:pt x="94" y="3046"/>
                      <a:pt x="95" y="3046"/>
                      <a:pt x="95" y="3046"/>
                    </a:cubicBezTo>
                    <a:cubicBezTo>
                      <a:pt x="115" y="3046"/>
                      <a:pt x="118" y="2989"/>
                      <a:pt x="130" y="2891"/>
                    </a:cubicBezTo>
                    <a:cubicBezTo>
                      <a:pt x="141" y="2788"/>
                      <a:pt x="172" y="2655"/>
                      <a:pt x="236" y="2507"/>
                    </a:cubicBezTo>
                    <a:cubicBezTo>
                      <a:pt x="304" y="2355"/>
                      <a:pt x="407" y="2196"/>
                      <a:pt x="543" y="2029"/>
                    </a:cubicBezTo>
                    <a:cubicBezTo>
                      <a:pt x="683" y="1867"/>
                      <a:pt x="843" y="1711"/>
                      <a:pt x="1017" y="1559"/>
                    </a:cubicBezTo>
                    <a:cubicBezTo>
                      <a:pt x="1191" y="1408"/>
                      <a:pt x="1370" y="1267"/>
                      <a:pt x="1548" y="1130"/>
                    </a:cubicBezTo>
                    <a:cubicBezTo>
                      <a:pt x="1723" y="994"/>
                      <a:pt x="1889" y="880"/>
                      <a:pt x="2038" y="778"/>
                    </a:cubicBezTo>
                    <a:cubicBezTo>
                      <a:pt x="2185" y="683"/>
                      <a:pt x="2311" y="603"/>
                      <a:pt x="2406" y="539"/>
                    </a:cubicBezTo>
                    <a:cubicBezTo>
                      <a:pt x="2504" y="478"/>
                      <a:pt x="2561" y="444"/>
                      <a:pt x="2572" y="437"/>
                    </a:cubicBezTo>
                    <a:cubicBezTo>
                      <a:pt x="2607" y="417"/>
                      <a:pt x="2644" y="391"/>
                      <a:pt x="2682" y="356"/>
                    </a:cubicBezTo>
                    <a:cubicBezTo>
                      <a:pt x="2724" y="323"/>
                      <a:pt x="2758" y="288"/>
                      <a:pt x="2789" y="255"/>
                    </a:cubicBezTo>
                    <a:cubicBezTo>
                      <a:pt x="2819" y="220"/>
                      <a:pt x="2842" y="186"/>
                      <a:pt x="2857" y="152"/>
                    </a:cubicBezTo>
                    <a:cubicBezTo>
                      <a:pt x="2868" y="118"/>
                      <a:pt x="2868" y="88"/>
                      <a:pt x="2853" y="61"/>
                    </a:cubicBezTo>
                    <a:cubicBezTo>
                      <a:pt x="2842" y="38"/>
                      <a:pt x="2826" y="23"/>
                      <a:pt x="2812" y="11"/>
                    </a:cubicBezTo>
                    <a:cubicBezTo>
                      <a:pt x="2792" y="4"/>
                      <a:pt x="2773" y="1"/>
                      <a:pt x="27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811;p38">
                <a:extLst>
                  <a:ext uri="{FF2B5EF4-FFF2-40B4-BE49-F238E27FC236}">
                    <a16:creationId xmlns:a16="http://schemas.microsoft.com/office/drawing/2014/main" id="{BCEA9E13-D529-104D-BB5E-2EECD75A6363}"/>
                  </a:ext>
                </a:extLst>
              </p:cNvPr>
              <p:cNvSpPr/>
              <p:nvPr/>
            </p:nvSpPr>
            <p:spPr>
              <a:xfrm>
                <a:off x="7236835" y="3500051"/>
                <a:ext cx="111744" cy="64205"/>
              </a:xfrm>
              <a:custGeom>
                <a:avLst/>
                <a:gdLst/>
                <a:ahLst/>
                <a:cxnLst/>
                <a:rect l="l" t="t" r="r" b="b"/>
                <a:pathLst>
                  <a:path w="4184" h="2404" extrusionOk="0">
                    <a:moveTo>
                      <a:pt x="4089" y="1"/>
                    </a:moveTo>
                    <a:cubicBezTo>
                      <a:pt x="4066" y="1"/>
                      <a:pt x="4043" y="1"/>
                      <a:pt x="4013" y="9"/>
                    </a:cubicBezTo>
                    <a:cubicBezTo>
                      <a:pt x="3986" y="13"/>
                      <a:pt x="3952" y="24"/>
                      <a:pt x="3914" y="32"/>
                    </a:cubicBezTo>
                    <a:cubicBezTo>
                      <a:pt x="3876" y="39"/>
                      <a:pt x="3781" y="66"/>
                      <a:pt x="3630" y="104"/>
                    </a:cubicBezTo>
                    <a:cubicBezTo>
                      <a:pt x="3482" y="141"/>
                      <a:pt x="3296" y="187"/>
                      <a:pt x="3080" y="251"/>
                    </a:cubicBezTo>
                    <a:cubicBezTo>
                      <a:pt x="2864" y="316"/>
                      <a:pt x="2621" y="391"/>
                      <a:pt x="2363" y="491"/>
                    </a:cubicBezTo>
                    <a:cubicBezTo>
                      <a:pt x="2101" y="589"/>
                      <a:pt x="1840" y="699"/>
                      <a:pt x="1586" y="836"/>
                    </a:cubicBezTo>
                    <a:cubicBezTo>
                      <a:pt x="1332" y="969"/>
                      <a:pt x="1096" y="1124"/>
                      <a:pt x="884" y="1291"/>
                    </a:cubicBezTo>
                    <a:cubicBezTo>
                      <a:pt x="672" y="1457"/>
                      <a:pt x="497" y="1628"/>
                      <a:pt x="361" y="1791"/>
                    </a:cubicBezTo>
                    <a:cubicBezTo>
                      <a:pt x="224" y="1951"/>
                      <a:pt x="133" y="2094"/>
                      <a:pt x="72" y="2208"/>
                    </a:cubicBezTo>
                    <a:cubicBezTo>
                      <a:pt x="16" y="2322"/>
                      <a:pt x="0" y="2390"/>
                      <a:pt x="23" y="2402"/>
                    </a:cubicBezTo>
                    <a:cubicBezTo>
                      <a:pt x="25" y="2403"/>
                      <a:pt x="26" y="2404"/>
                      <a:pt x="28" y="2404"/>
                    </a:cubicBezTo>
                    <a:cubicBezTo>
                      <a:pt x="48" y="2404"/>
                      <a:pt x="91" y="2359"/>
                      <a:pt x="160" y="2277"/>
                    </a:cubicBezTo>
                    <a:cubicBezTo>
                      <a:pt x="240" y="2186"/>
                      <a:pt x="345" y="2068"/>
                      <a:pt x="490" y="1935"/>
                    </a:cubicBezTo>
                    <a:cubicBezTo>
                      <a:pt x="630" y="1799"/>
                      <a:pt x="800" y="1655"/>
                      <a:pt x="1002" y="1506"/>
                    </a:cubicBezTo>
                    <a:cubicBezTo>
                      <a:pt x="1206" y="1363"/>
                      <a:pt x="1430" y="1230"/>
                      <a:pt x="1661" y="1109"/>
                    </a:cubicBezTo>
                    <a:cubicBezTo>
                      <a:pt x="1901" y="991"/>
                      <a:pt x="2136" y="888"/>
                      <a:pt x="2379" y="801"/>
                    </a:cubicBezTo>
                    <a:cubicBezTo>
                      <a:pt x="2617" y="710"/>
                      <a:pt x="2837" y="642"/>
                      <a:pt x="3034" y="585"/>
                    </a:cubicBezTo>
                    <a:cubicBezTo>
                      <a:pt x="3232" y="528"/>
                      <a:pt x="3394" y="482"/>
                      <a:pt x="3524" y="445"/>
                    </a:cubicBezTo>
                    <a:cubicBezTo>
                      <a:pt x="3653" y="411"/>
                      <a:pt x="3725" y="391"/>
                      <a:pt x="3744" y="388"/>
                    </a:cubicBezTo>
                    <a:cubicBezTo>
                      <a:pt x="3790" y="377"/>
                      <a:pt x="3839" y="358"/>
                      <a:pt x="3891" y="335"/>
                    </a:cubicBezTo>
                    <a:cubicBezTo>
                      <a:pt x="3944" y="312"/>
                      <a:pt x="3998" y="286"/>
                      <a:pt x="4043" y="259"/>
                    </a:cubicBezTo>
                    <a:cubicBezTo>
                      <a:pt x="4089" y="232"/>
                      <a:pt x="4123" y="202"/>
                      <a:pt x="4149" y="172"/>
                    </a:cubicBezTo>
                    <a:cubicBezTo>
                      <a:pt x="4176" y="141"/>
                      <a:pt x="4184" y="111"/>
                      <a:pt x="4176" y="85"/>
                    </a:cubicBezTo>
                    <a:cubicBezTo>
                      <a:pt x="4172" y="58"/>
                      <a:pt x="4161" y="39"/>
                      <a:pt x="4145" y="24"/>
                    </a:cubicBezTo>
                    <a:cubicBezTo>
                      <a:pt x="4131" y="13"/>
                      <a:pt x="4112" y="5"/>
                      <a:pt x="40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812;p38">
                <a:extLst>
                  <a:ext uri="{FF2B5EF4-FFF2-40B4-BE49-F238E27FC236}">
                    <a16:creationId xmlns:a16="http://schemas.microsoft.com/office/drawing/2014/main" id="{6307D3D4-DCB5-A047-8D7A-3258891F9AF3}"/>
                  </a:ext>
                </a:extLst>
              </p:cNvPr>
              <p:cNvSpPr/>
              <p:nvPr/>
            </p:nvSpPr>
            <p:spPr>
              <a:xfrm>
                <a:off x="7250001" y="3456867"/>
                <a:ext cx="68398" cy="29458"/>
              </a:xfrm>
              <a:custGeom>
                <a:avLst/>
                <a:gdLst/>
                <a:ahLst/>
                <a:cxnLst/>
                <a:rect l="l" t="t" r="r" b="b"/>
                <a:pathLst>
                  <a:path w="2561" h="1103" extrusionOk="0">
                    <a:moveTo>
                      <a:pt x="2475" y="1"/>
                    </a:moveTo>
                    <a:cubicBezTo>
                      <a:pt x="2471" y="1"/>
                      <a:pt x="2466" y="1"/>
                      <a:pt x="2462" y="2"/>
                    </a:cubicBezTo>
                    <a:cubicBezTo>
                      <a:pt x="2446" y="2"/>
                      <a:pt x="2427" y="6"/>
                      <a:pt x="2405" y="11"/>
                    </a:cubicBezTo>
                    <a:cubicBezTo>
                      <a:pt x="2382" y="14"/>
                      <a:pt x="2325" y="21"/>
                      <a:pt x="2238" y="37"/>
                    </a:cubicBezTo>
                    <a:cubicBezTo>
                      <a:pt x="2151" y="51"/>
                      <a:pt x="2045" y="71"/>
                      <a:pt x="1919" y="102"/>
                    </a:cubicBezTo>
                    <a:cubicBezTo>
                      <a:pt x="1795" y="132"/>
                      <a:pt x="1654" y="170"/>
                      <a:pt x="1502" y="215"/>
                    </a:cubicBezTo>
                    <a:cubicBezTo>
                      <a:pt x="1354" y="264"/>
                      <a:pt x="1203" y="317"/>
                      <a:pt x="1055" y="382"/>
                    </a:cubicBezTo>
                    <a:cubicBezTo>
                      <a:pt x="903" y="443"/>
                      <a:pt x="762" y="511"/>
                      <a:pt x="630" y="583"/>
                    </a:cubicBezTo>
                    <a:cubicBezTo>
                      <a:pt x="498" y="655"/>
                      <a:pt x="384" y="727"/>
                      <a:pt x="285" y="795"/>
                    </a:cubicBezTo>
                    <a:cubicBezTo>
                      <a:pt x="190" y="867"/>
                      <a:pt x="118" y="928"/>
                      <a:pt x="69" y="981"/>
                    </a:cubicBezTo>
                    <a:cubicBezTo>
                      <a:pt x="15" y="1035"/>
                      <a:pt x="1" y="1072"/>
                      <a:pt x="12" y="1095"/>
                    </a:cubicBezTo>
                    <a:cubicBezTo>
                      <a:pt x="16" y="1100"/>
                      <a:pt x="23" y="1103"/>
                      <a:pt x="33" y="1103"/>
                    </a:cubicBezTo>
                    <a:cubicBezTo>
                      <a:pt x="53" y="1103"/>
                      <a:pt x="83" y="1093"/>
                      <a:pt x="125" y="1075"/>
                    </a:cubicBezTo>
                    <a:cubicBezTo>
                      <a:pt x="190" y="1045"/>
                      <a:pt x="274" y="1012"/>
                      <a:pt x="372" y="966"/>
                    </a:cubicBezTo>
                    <a:cubicBezTo>
                      <a:pt x="475" y="921"/>
                      <a:pt x="592" y="871"/>
                      <a:pt x="721" y="814"/>
                    </a:cubicBezTo>
                    <a:cubicBezTo>
                      <a:pt x="850" y="757"/>
                      <a:pt x="986" y="704"/>
                      <a:pt x="1127" y="651"/>
                    </a:cubicBezTo>
                    <a:cubicBezTo>
                      <a:pt x="1267" y="602"/>
                      <a:pt x="1403" y="557"/>
                      <a:pt x="1544" y="515"/>
                    </a:cubicBezTo>
                    <a:cubicBezTo>
                      <a:pt x="1681" y="477"/>
                      <a:pt x="1806" y="443"/>
                      <a:pt x="1916" y="416"/>
                    </a:cubicBezTo>
                    <a:cubicBezTo>
                      <a:pt x="2026" y="393"/>
                      <a:pt x="2121" y="370"/>
                      <a:pt x="2192" y="355"/>
                    </a:cubicBezTo>
                    <a:cubicBezTo>
                      <a:pt x="2264" y="340"/>
                      <a:pt x="2306" y="333"/>
                      <a:pt x="2313" y="333"/>
                    </a:cubicBezTo>
                    <a:cubicBezTo>
                      <a:pt x="2341" y="325"/>
                      <a:pt x="2367" y="317"/>
                      <a:pt x="2397" y="302"/>
                    </a:cubicBezTo>
                    <a:cubicBezTo>
                      <a:pt x="2427" y="287"/>
                      <a:pt x="2455" y="272"/>
                      <a:pt x="2481" y="253"/>
                    </a:cubicBezTo>
                    <a:cubicBezTo>
                      <a:pt x="2507" y="230"/>
                      <a:pt x="2526" y="211"/>
                      <a:pt x="2541" y="184"/>
                    </a:cubicBezTo>
                    <a:cubicBezTo>
                      <a:pt x="2557" y="158"/>
                      <a:pt x="2560" y="132"/>
                      <a:pt x="2557" y="102"/>
                    </a:cubicBezTo>
                    <a:cubicBezTo>
                      <a:pt x="2553" y="74"/>
                      <a:pt x="2549" y="56"/>
                      <a:pt x="2537" y="41"/>
                    </a:cubicBezTo>
                    <a:cubicBezTo>
                      <a:pt x="2530" y="25"/>
                      <a:pt x="2518" y="14"/>
                      <a:pt x="2507" y="6"/>
                    </a:cubicBezTo>
                    <a:cubicBezTo>
                      <a:pt x="2496" y="3"/>
                      <a:pt x="2486" y="1"/>
                      <a:pt x="24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813;p38">
                <a:extLst>
                  <a:ext uri="{FF2B5EF4-FFF2-40B4-BE49-F238E27FC236}">
                    <a16:creationId xmlns:a16="http://schemas.microsoft.com/office/drawing/2014/main" id="{F2E814F2-DA8E-E743-AB37-803E1A583D3D}"/>
                  </a:ext>
                </a:extLst>
              </p:cNvPr>
              <p:cNvSpPr/>
              <p:nvPr/>
            </p:nvSpPr>
            <p:spPr>
              <a:xfrm>
                <a:off x="7369299" y="3465947"/>
                <a:ext cx="13514" cy="124697"/>
              </a:xfrm>
              <a:custGeom>
                <a:avLst/>
                <a:gdLst/>
                <a:ahLst/>
                <a:cxnLst/>
                <a:rect l="l" t="t" r="r" b="b"/>
                <a:pathLst>
                  <a:path w="506" h="4669" extrusionOk="0">
                    <a:moveTo>
                      <a:pt x="251" y="0"/>
                    </a:moveTo>
                    <a:cubicBezTo>
                      <a:pt x="111" y="0"/>
                      <a:pt x="1" y="114"/>
                      <a:pt x="1" y="254"/>
                    </a:cubicBezTo>
                    <a:lnTo>
                      <a:pt x="1" y="4415"/>
                    </a:lnTo>
                    <a:cubicBezTo>
                      <a:pt x="1" y="4555"/>
                      <a:pt x="111" y="4669"/>
                      <a:pt x="251" y="4669"/>
                    </a:cubicBezTo>
                    <a:cubicBezTo>
                      <a:pt x="391" y="4669"/>
                      <a:pt x="505" y="4555"/>
                      <a:pt x="505" y="4415"/>
                    </a:cubicBezTo>
                    <a:lnTo>
                      <a:pt x="505" y="254"/>
                    </a:lnTo>
                    <a:cubicBezTo>
                      <a:pt x="505" y="114"/>
                      <a:pt x="391" y="0"/>
                      <a:pt x="25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814;p38">
                <a:extLst>
                  <a:ext uri="{FF2B5EF4-FFF2-40B4-BE49-F238E27FC236}">
                    <a16:creationId xmlns:a16="http://schemas.microsoft.com/office/drawing/2014/main" id="{276459F0-65BA-E249-8A71-484EE61C6EDC}"/>
                  </a:ext>
                </a:extLst>
              </p:cNvPr>
              <p:cNvSpPr/>
              <p:nvPr/>
            </p:nvSpPr>
            <p:spPr>
              <a:xfrm>
                <a:off x="7354210" y="3458657"/>
                <a:ext cx="43587" cy="28150"/>
              </a:xfrm>
              <a:custGeom>
                <a:avLst/>
                <a:gdLst/>
                <a:ahLst/>
                <a:cxnLst/>
                <a:rect l="l" t="t" r="r" b="b"/>
                <a:pathLst>
                  <a:path w="1632" h="1054" extrusionOk="0">
                    <a:moveTo>
                      <a:pt x="827" y="0"/>
                    </a:moveTo>
                    <a:cubicBezTo>
                      <a:pt x="764" y="0"/>
                      <a:pt x="701" y="24"/>
                      <a:pt x="653" y="72"/>
                    </a:cubicBezTo>
                    <a:lnTo>
                      <a:pt x="107" y="595"/>
                    </a:lnTo>
                    <a:cubicBezTo>
                      <a:pt x="4" y="694"/>
                      <a:pt x="1" y="854"/>
                      <a:pt x="100" y="956"/>
                    </a:cubicBezTo>
                    <a:cubicBezTo>
                      <a:pt x="151" y="1006"/>
                      <a:pt x="217" y="1032"/>
                      <a:pt x="284" y="1032"/>
                    </a:cubicBezTo>
                    <a:cubicBezTo>
                      <a:pt x="346" y="1032"/>
                      <a:pt x="408" y="1009"/>
                      <a:pt x="456" y="963"/>
                    </a:cubicBezTo>
                    <a:lnTo>
                      <a:pt x="820" y="614"/>
                    </a:lnTo>
                    <a:lnTo>
                      <a:pt x="1169" y="975"/>
                    </a:lnTo>
                    <a:cubicBezTo>
                      <a:pt x="1222" y="1028"/>
                      <a:pt x="1287" y="1054"/>
                      <a:pt x="1355" y="1054"/>
                    </a:cubicBezTo>
                    <a:cubicBezTo>
                      <a:pt x="1415" y="1054"/>
                      <a:pt x="1480" y="1031"/>
                      <a:pt x="1529" y="982"/>
                    </a:cubicBezTo>
                    <a:cubicBezTo>
                      <a:pt x="1632" y="887"/>
                      <a:pt x="1632" y="724"/>
                      <a:pt x="1537" y="626"/>
                    </a:cubicBezTo>
                    <a:lnTo>
                      <a:pt x="1010" y="80"/>
                    </a:lnTo>
                    <a:cubicBezTo>
                      <a:pt x="961" y="27"/>
                      <a:pt x="894" y="0"/>
                      <a:pt x="827"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815;p38">
                <a:extLst>
                  <a:ext uri="{FF2B5EF4-FFF2-40B4-BE49-F238E27FC236}">
                    <a16:creationId xmlns:a16="http://schemas.microsoft.com/office/drawing/2014/main" id="{DE68ED87-A816-E046-9D6D-40579E56F2EF}"/>
                  </a:ext>
                </a:extLst>
              </p:cNvPr>
              <p:cNvSpPr/>
              <p:nvPr/>
            </p:nvSpPr>
            <p:spPr>
              <a:xfrm>
                <a:off x="7441540" y="3458630"/>
                <a:ext cx="13594" cy="124724"/>
              </a:xfrm>
              <a:custGeom>
                <a:avLst/>
                <a:gdLst/>
                <a:ahLst/>
                <a:cxnLst/>
                <a:rect l="l" t="t" r="r" b="b"/>
                <a:pathLst>
                  <a:path w="509" h="4670" extrusionOk="0">
                    <a:moveTo>
                      <a:pt x="254" y="1"/>
                    </a:moveTo>
                    <a:cubicBezTo>
                      <a:pt x="114" y="1"/>
                      <a:pt x="0" y="115"/>
                      <a:pt x="0" y="255"/>
                    </a:cubicBezTo>
                    <a:lnTo>
                      <a:pt x="0" y="4416"/>
                    </a:lnTo>
                    <a:cubicBezTo>
                      <a:pt x="0" y="4556"/>
                      <a:pt x="114" y="4669"/>
                      <a:pt x="254" y="4669"/>
                    </a:cubicBezTo>
                    <a:cubicBezTo>
                      <a:pt x="394" y="4669"/>
                      <a:pt x="508" y="4556"/>
                      <a:pt x="508" y="4416"/>
                    </a:cubicBezTo>
                    <a:lnTo>
                      <a:pt x="508" y="255"/>
                    </a:lnTo>
                    <a:cubicBezTo>
                      <a:pt x="508" y="115"/>
                      <a:pt x="394" y="1"/>
                      <a:pt x="254"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816;p38">
                <a:extLst>
                  <a:ext uri="{FF2B5EF4-FFF2-40B4-BE49-F238E27FC236}">
                    <a16:creationId xmlns:a16="http://schemas.microsoft.com/office/drawing/2014/main" id="{63824CE2-402F-834C-9447-AAB81076B05E}"/>
                  </a:ext>
                </a:extLst>
              </p:cNvPr>
              <p:cNvSpPr/>
              <p:nvPr/>
            </p:nvSpPr>
            <p:spPr>
              <a:xfrm>
                <a:off x="7426531" y="3562464"/>
                <a:ext cx="43587" cy="28176"/>
              </a:xfrm>
              <a:custGeom>
                <a:avLst/>
                <a:gdLst/>
                <a:ahLst/>
                <a:cxnLst/>
                <a:rect l="l" t="t" r="r" b="b"/>
                <a:pathLst>
                  <a:path w="1632" h="1055" extrusionOk="0">
                    <a:moveTo>
                      <a:pt x="281" y="1"/>
                    </a:moveTo>
                    <a:cubicBezTo>
                      <a:pt x="218" y="1"/>
                      <a:pt x="155" y="25"/>
                      <a:pt x="107" y="72"/>
                    </a:cubicBezTo>
                    <a:cubicBezTo>
                      <a:pt x="4" y="171"/>
                      <a:pt x="1" y="330"/>
                      <a:pt x="100" y="433"/>
                    </a:cubicBezTo>
                    <a:lnTo>
                      <a:pt x="623" y="979"/>
                    </a:lnTo>
                    <a:cubicBezTo>
                      <a:pt x="669" y="1025"/>
                      <a:pt x="732" y="1055"/>
                      <a:pt x="801" y="1055"/>
                    </a:cubicBezTo>
                    <a:lnTo>
                      <a:pt x="805" y="1055"/>
                    </a:lnTo>
                    <a:cubicBezTo>
                      <a:pt x="874" y="1055"/>
                      <a:pt x="934" y="1028"/>
                      <a:pt x="983" y="983"/>
                    </a:cubicBezTo>
                    <a:lnTo>
                      <a:pt x="1529" y="459"/>
                    </a:lnTo>
                    <a:cubicBezTo>
                      <a:pt x="1628" y="361"/>
                      <a:pt x="1632" y="202"/>
                      <a:pt x="1537" y="99"/>
                    </a:cubicBezTo>
                    <a:cubicBezTo>
                      <a:pt x="1487" y="49"/>
                      <a:pt x="1420" y="23"/>
                      <a:pt x="1354" y="23"/>
                    </a:cubicBezTo>
                    <a:cubicBezTo>
                      <a:pt x="1291" y="23"/>
                      <a:pt x="1227" y="47"/>
                      <a:pt x="1177" y="95"/>
                    </a:cubicBezTo>
                    <a:lnTo>
                      <a:pt x="813" y="444"/>
                    </a:lnTo>
                    <a:lnTo>
                      <a:pt x="464" y="80"/>
                    </a:lnTo>
                    <a:cubicBezTo>
                      <a:pt x="415" y="27"/>
                      <a:pt x="348" y="1"/>
                      <a:pt x="281"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817;p38">
                <a:extLst>
                  <a:ext uri="{FF2B5EF4-FFF2-40B4-BE49-F238E27FC236}">
                    <a16:creationId xmlns:a16="http://schemas.microsoft.com/office/drawing/2014/main" id="{CCDE0045-3F32-934B-98E9-29BB551F4598}"/>
                  </a:ext>
                </a:extLst>
              </p:cNvPr>
              <p:cNvSpPr/>
              <p:nvPr/>
            </p:nvSpPr>
            <p:spPr>
              <a:xfrm>
                <a:off x="7085596" y="3470381"/>
                <a:ext cx="18775" cy="8253"/>
              </a:xfrm>
              <a:custGeom>
                <a:avLst/>
                <a:gdLst/>
                <a:ahLst/>
                <a:cxnLst/>
                <a:rect l="l" t="t" r="r" b="b"/>
                <a:pathLst>
                  <a:path w="703" h="309" extrusionOk="0">
                    <a:moveTo>
                      <a:pt x="1" y="1"/>
                    </a:moveTo>
                    <a:lnTo>
                      <a:pt x="1" y="308"/>
                    </a:lnTo>
                    <a:lnTo>
                      <a:pt x="703" y="308"/>
                    </a:lnTo>
                    <a:lnTo>
                      <a:pt x="7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818;p38">
                <a:extLst>
                  <a:ext uri="{FF2B5EF4-FFF2-40B4-BE49-F238E27FC236}">
                    <a16:creationId xmlns:a16="http://schemas.microsoft.com/office/drawing/2014/main" id="{E4308F8C-F968-7E41-B8D9-B669D2E4A991}"/>
                  </a:ext>
                </a:extLst>
              </p:cNvPr>
              <p:cNvSpPr/>
              <p:nvPr/>
            </p:nvSpPr>
            <p:spPr>
              <a:xfrm>
                <a:off x="7068905" y="3476176"/>
                <a:ext cx="82686" cy="76170"/>
              </a:xfrm>
              <a:custGeom>
                <a:avLst/>
                <a:gdLst/>
                <a:ahLst/>
                <a:cxnLst/>
                <a:rect l="l" t="t" r="r" b="b"/>
                <a:pathLst>
                  <a:path w="3096" h="2852" extrusionOk="0">
                    <a:moveTo>
                      <a:pt x="2378" y="0"/>
                    </a:moveTo>
                    <a:cubicBezTo>
                      <a:pt x="2344" y="76"/>
                      <a:pt x="2299" y="148"/>
                      <a:pt x="2238" y="205"/>
                    </a:cubicBezTo>
                    <a:cubicBezTo>
                      <a:pt x="2124" y="315"/>
                      <a:pt x="1965" y="372"/>
                      <a:pt x="1809" y="372"/>
                    </a:cubicBezTo>
                    <a:cubicBezTo>
                      <a:pt x="1681" y="372"/>
                      <a:pt x="1551" y="334"/>
                      <a:pt x="1453" y="254"/>
                    </a:cubicBezTo>
                    <a:cubicBezTo>
                      <a:pt x="1399" y="209"/>
                      <a:pt x="1358" y="156"/>
                      <a:pt x="1328" y="91"/>
                    </a:cubicBezTo>
                    <a:lnTo>
                      <a:pt x="626" y="65"/>
                    </a:lnTo>
                    <a:cubicBezTo>
                      <a:pt x="247" y="345"/>
                      <a:pt x="0" y="797"/>
                      <a:pt x="0" y="1305"/>
                    </a:cubicBezTo>
                    <a:cubicBezTo>
                      <a:pt x="0" y="2162"/>
                      <a:pt x="694" y="2852"/>
                      <a:pt x="1548" y="2852"/>
                    </a:cubicBezTo>
                    <a:cubicBezTo>
                      <a:pt x="1703" y="2852"/>
                      <a:pt x="1855" y="2829"/>
                      <a:pt x="1999" y="2787"/>
                    </a:cubicBezTo>
                    <a:cubicBezTo>
                      <a:pt x="1931" y="2674"/>
                      <a:pt x="1893" y="2542"/>
                      <a:pt x="1893" y="2400"/>
                    </a:cubicBezTo>
                    <a:cubicBezTo>
                      <a:pt x="1893" y="1991"/>
                      <a:pt x="2227" y="1658"/>
                      <a:pt x="2640" y="1658"/>
                    </a:cubicBezTo>
                    <a:cubicBezTo>
                      <a:pt x="2780" y="1658"/>
                      <a:pt x="2913" y="1695"/>
                      <a:pt x="3023" y="1763"/>
                    </a:cubicBezTo>
                    <a:cubicBezTo>
                      <a:pt x="3069" y="1620"/>
                      <a:pt x="3095" y="1464"/>
                      <a:pt x="3095" y="1305"/>
                    </a:cubicBezTo>
                    <a:cubicBezTo>
                      <a:pt x="3095" y="758"/>
                      <a:pt x="2807" y="277"/>
                      <a:pt x="2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819;p38">
                <a:extLst>
                  <a:ext uri="{FF2B5EF4-FFF2-40B4-BE49-F238E27FC236}">
                    <a16:creationId xmlns:a16="http://schemas.microsoft.com/office/drawing/2014/main" id="{DBA7C85F-E113-7A4E-9278-4D3D5049CA0A}"/>
                  </a:ext>
                </a:extLst>
              </p:cNvPr>
              <p:cNvSpPr/>
              <p:nvPr/>
            </p:nvSpPr>
            <p:spPr>
              <a:xfrm>
                <a:off x="7102528" y="3469766"/>
                <a:ext cx="29886" cy="16345"/>
              </a:xfrm>
              <a:custGeom>
                <a:avLst/>
                <a:gdLst/>
                <a:ahLst/>
                <a:cxnLst/>
                <a:rect l="l" t="t" r="r" b="b"/>
                <a:pathLst>
                  <a:path w="1119" h="612" extrusionOk="0">
                    <a:moveTo>
                      <a:pt x="289" y="1"/>
                    </a:moveTo>
                    <a:cubicBezTo>
                      <a:pt x="194" y="1"/>
                      <a:pt x="99" y="9"/>
                      <a:pt x="8" y="24"/>
                    </a:cubicBezTo>
                    <a:cubicBezTo>
                      <a:pt x="0" y="130"/>
                      <a:pt x="19" y="240"/>
                      <a:pt x="69" y="331"/>
                    </a:cubicBezTo>
                    <a:cubicBezTo>
                      <a:pt x="99" y="396"/>
                      <a:pt x="140" y="449"/>
                      <a:pt x="194" y="494"/>
                    </a:cubicBezTo>
                    <a:cubicBezTo>
                      <a:pt x="292" y="574"/>
                      <a:pt x="422" y="612"/>
                      <a:pt x="550" y="612"/>
                    </a:cubicBezTo>
                    <a:cubicBezTo>
                      <a:pt x="706" y="612"/>
                      <a:pt x="865" y="555"/>
                      <a:pt x="979" y="445"/>
                    </a:cubicBezTo>
                    <a:cubicBezTo>
                      <a:pt x="1040" y="388"/>
                      <a:pt x="1085" y="316"/>
                      <a:pt x="1119" y="240"/>
                    </a:cubicBezTo>
                    <a:cubicBezTo>
                      <a:pt x="880" y="88"/>
                      <a:pt x="592" y="1"/>
                      <a:pt x="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820;p38">
                <a:extLst>
                  <a:ext uri="{FF2B5EF4-FFF2-40B4-BE49-F238E27FC236}">
                    <a16:creationId xmlns:a16="http://schemas.microsoft.com/office/drawing/2014/main" id="{821C837B-D4A7-3543-BBE4-BE86A67B6C01}"/>
                  </a:ext>
                </a:extLst>
              </p:cNvPr>
              <p:cNvSpPr/>
              <p:nvPr/>
            </p:nvSpPr>
            <p:spPr>
              <a:xfrm>
                <a:off x="7122291" y="3523259"/>
                <a:ext cx="36963" cy="36990"/>
              </a:xfrm>
              <a:custGeom>
                <a:avLst/>
                <a:gdLst/>
                <a:ahLst/>
                <a:cxnLst/>
                <a:rect l="l" t="t" r="r" b="b"/>
                <a:pathLst>
                  <a:path w="1384" h="1385" extrusionOk="0">
                    <a:moveTo>
                      <a:pt x="1024" y="0"/>
                    </a:moveTo>
                    <a:cubicBezTo>
                      <a:pt x="876" y="490"/>
                      <a:pt x="489" y="873"/>
                      <a:pt x="0" y="1024"/>
                    </a:cubicBezTo>
                    <a:cubicBezTo>
                      <a:pt x="132" y="1241"/>
                      <a:pt x="368" y="1385"/>
                      <a:pt x="641" y="1385"/>
                    </a:cubicBezTo>
                    <a:cubicBezTo>
                      <a:pt x="1051" y="1385"/>
                      <a:pt x="1384" y="1052"/>
                      <a:pt x="1384" y="637"/>
                    </a:cubicBezTo>
                    <a:cubicBezTo>
                      <a:pt x="1384" y="369"/>
                      <a:pt x="1240" y="133"/>
                      <a:pt x="1024"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821;p38">
                <a:extLst>
                  <a:ext uri="{FF2B5EF4-FFF2-40B4-BE49-F238E27FC236}">
                    <a16:creationId xmlns:a16="http://schemas.microsoft.com/office/drawing/2014/main" id="{13B578B2-1650-8246-AA11-6C8787BEA0FE}"/>
                  </a:ext>
                </a:extLst>
              </p:cNvPr>
              <p:cNvSpPr/>
              <p:nvPr/>
            </p:nvSpPr>
            <p:spPr>
              <a:xfrm>
                <a:off x="7122608" y="3520428"/>
                <a:ext cx="30233" cy="30206"/>
              </a:xfrm>
              <a:custGeom>
                <a:avLst/>
                <a:gdLst/>
                <a:ahLst/>
                <a:cxnLst/>
                <a:rect l="l" t="t" r="r" b="b"/>
                <a:pathLst>
                  <a:path w="1132" h="1131" extrusionOk="0">
                    <a:moveTo>
                      <a:pt x="748" y="1"/>
                    </a:moveTo>
                    <a:cubicBezTo>
                      <a:pt x="335" y="1"/>
                      <a:pt x="1" y="334"/>
                      <a:pt x="1" y="743"/>
                    </a:cubicBezTo>
                    <a:cubicBezTo>
                      <a:pt x="1" y="885"/>
                      <a:pt x="39" y="1017"/>
                      <a:pt x="107" y="1130"/>
                    </a:cubicBezTo>
                    <a:cubicBezTo>
                      <a:pt x="596" y="979"/>
                      <a:pt x="983" y="596"/>
                      <a:pt x="1131" y="106"/>
                    </a:cubicBezTo>
                    <a:cubicBezTo>
                      <a:pt x="1021" y="38"/>
                      <a:pt x="888" y="1"/>
                      <a:pt x="7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823;p38">
                <a:extLst>
                  <a:ext uri="{FF2B5EF4-FFF2-40B4-BE49-F238E27FC236}">
                    <a16:creationId xmlns:a16="http://schemas.microsoft.com/office/drawing/2014/main" id="{1DB27D1C-7A86-C146-9BA0-28C18B13BAFC}"/>
                  </a:ext>
                </a:extLst>
              </p:cNvPr>
              <p:cNvSpPr/>
              <p:nvPr/>
            </p:nvSpPr>
            <p:spPr>
              <a:xfrm>
                <a:off x="7530686" y="3459164"/>
                <a:ext cx="69493" cy="20485"/>
              </a:xfrm>
              <a:custGeom>
                <a:avLst/>
                <a:gdLst/>
                <a:ahLst/>
                <a:cxnLst/>
                <a:rect l="l" t="t" r="r" b="b"/>
                <a:pathLst>
                  <a:path w="2602" h="767" extrusionOk="0">
                    <a:moveTo>
                      <a:pt x="0" y="0"/>
                    </a:moveTo>
                    <a:cubicBezTo>
                      <a:pt x="261" y="448"/>
                      <a:pt x="743" y="751"/>
                      <a:pt x="1301" y="766"/>
                    </a:cubicBezTo>
                    <a:lnTo>
                      <a:pt x="1331" y="766"/>
                    </a:lnTo>
                    <a:cubicBezTo>
                      <a:pt x="1858" y="766"/>
                      <a:pt x="2321" y="504"/>
                      <a:pt x="2601" y="102"/>
                    </a:cubicBezTo>
                    <a:lnTo>
                      <a:pt x="0" y="0"/>
                    </a:ln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824;p38">
                <a:extLst>
                  <a:ext uri="{FF2B5EF4-FFF2-40B4-BE49-F238E27FC236}">
                    <a16:creationId xmlns:a16="http://schemas.microsoft.com/office/drawing/2014/main" id="{753E8FA1-4C74-0C4D-A8E8-AD248CAF69B2}"/>
                  </a:ext>
                </a:extLst>
              </p:cNvPr>
              <p:cNvSpPr/>
              <p:nvPr/>
            </p:nvSpPr>
            <p:spPr>
              <a:xfrm>
                <a:off x="7579292" y="3389861"/>
                <a:ext cx="36990" cy="37204"/>
              </a:xfrm>
              <a:custGeom>
                <a:avLst/>
                <a:gdLst/>
                <a:ahLst/>
                <a:cxnLst/>
                <a:rect l="l" t="t" r="r" b="b"/>
                <a:pathLst>
                  <a:path w="1385" h="1393" extrusionOk="0">
                    <a:moveTo>
                      <a:pt x="629" y="1"/>
                    </a:moveTo>
                    <a:cubicBezTo>
                      <a:pt x="368" y="1"/>
                      <a:pt x="132" y="137"/>
                      <a:pt x="0" y="346"/>
                    </a:cubicBezTo>
                    <a:cubicBezTo>
                      <a:pt x="486" y="505"/>
                      <a:pt x="861" y="899"/>
                      <a:pt x="1002" y="1393"/>
                    </a:cubicBezTo>
                    <a:cubicBezTo>
                      <a:pt x="1221" y="1268"/>
                      <a:pt x="1369" y="1032"/>
                      <a:pt x="1377" y="759"/>
                    </a:cubicBezTo>
                    <a:cubicBezTo>
                      <a:pt x="1384" y="350"/>
                      <a:pt x="1058" y="8"/>
                      <a:pt x="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825;p38">
                <a:extLst>
                  <a:ext uri="{FF2B5EF4-FFF2-40B4-BE49-F238E27FC236}">
                    <a16:creationId xmlns:a16="http://schemas.microsoft.com/office/drawing/2014/main" id="{246E5560-1F36-FC41-9DAB-5E37C91C5CB7}"/>
                  </a:ext>
                </a:extLst>
              </p:cNvPr>
              <p:cNvSpPr/>
              <p:nvPr/>
            </p:nvSpPr>
            <p:spPr>
              <a:xfrm>
                <a:off x="7575927" y="3399075"/>
                <a:ext cx="30126" cy="30607"/>
              </a:xfrm>
              <a:custGeom>
                <a:avLst/>
                <a:gdLst/>
                <a:ahLst/>
                <a:cxnLst/>
                <a:rect l="l" t="t" r="r" b="b"/>
                <a:pathLst>
                  <a:path w="1128" h="1146" extrusionOk="0">
                    <a:moveTo>
                      <a:pt x="126" y="1"/>
                    </a:moveTo>
                    <a:cubicBezTo>
                      <a:pt x="58" y="111"/>
                      <a:pt x="16" y="244"/>
                      <a:pt x="13" y="384"/>
                    </a:cubicBezTo>
                    <a:cubicBezTo>
                      <a:pt x="1" y="794"/>
                      <a:pt x="331" y="1135"/>
                      <a:pt x="741" y="1146"/>
                    </a:cubicBezTo>
                    <a:lnTo>
                      <a:pt x="755" y="1146"/>
                    </a:lnTo>
                    <a:cubicBezTo>
                      <a:pt x="892" y="1146"/>
                      <a:pt x="1018" y="1109"/>
                      <a:pt x="1128" y="1048"/>
                    </a:cubicBezTo>
                    <a:cubicBezTo>
                      <a:pt x="987" y="554"/>
                      <a:pt x="612" y="160"/>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826;p38">
                <a:extLst>
                  <a:ext uri="{FF2B5EF4-FFF2-40B4-BE49-F238E27FC236}">
                    <a16:creationId xmlns:a16="http://schemas.microsoft.com/office/drawing/2014/main" id="{69770BAC-0A1F-8B4A-B7C3-2213122DFE31}"/>
                  </a:ext>
                </a:extLst>
              </p:cNvPr>
              <p:cNvSpPr/>
              <p:nvPr/>
            </p:nvSpPr>
            <p:spPr>
              <a:xfrm>
                <a:off x="7161897" y="3365745"/>
                <a:ext cx="46605" cy="46631"/>
              </a:xfrm>
              <a:custGeom>
                <a:avLst/>
                <a:gdLst/>
                <a:ahLst/>
                <a:cxnLst/>
                <a:rect l="l" t="t" r="r" b="b"/>
                <a:pathLst>
                  <a:path w="1745" h="1746" extrusionOk="0">
                    <a:moveTo>
                      <a:pt x="872" y="255"/>
                    </a:moveTo>
                    <a:cubicBezTo>
                      <a:pt x="1213" y="255"/>
                      <a:pt x="1490" y="533"/>
                      <a:pt x="1490" y="874"/>
                    </a:cubicBezTo>
                    <a:cubicBezTo>
                      <a:pt x="1490" y="1215"/>
                      <a:pt x="1213" y="1492"/>
                      <a:pt x="872" y="1492"/>
                    </a:cubicBezTo>
                    <a:cubicBezTo>
                      <a:pt x="531" y="1492"/>
                      <a:pt x="254" y="1215"/>
                      <a:pt x="254" y="874"/>
                    </a:cubicBezTo>
                    <a:cubicBezTo>
                      <a:pt x="254" y="533"/>
                      <a:pt x="531" y="255"/>
                      <a:pt x="872" y="255"/>
                    </a:cubicBezTo>
                    <a:close/>
                    <a:moveTo>
                      <a:pt x="872" y="1"/>
                    </a:moveTo>
                    <a:cubicBezTo>
                      <a:pt x="391" y="1"/>
                      <a:pt x="0" y="396"/>
                      <a:pt x="0" y="874"/>
                    </a:cubicBezTo>
                    <a:cubicBezTo>
                      <a:pt x="0" y="1355"/>
                      <a:pt x="391" y="1746"/>
                      <a:pt x="872" y="1746"/>
                    </a:cubicBezTo>
                    <a:cubicBezTo>
                      <a:pt x="1354" y="1746"/>
                      <a:pt x="1744" y="1355"/>
                      <a:pt x="1744" y="874"/>
                    </a:cubicBezTo>
                    <a:cubicBezTo>
                      <a:pt x="1744" y="396"/>
                      <a:pt x="1354"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827;p38">
                <a:extLst>
                  <a:ext uri="{FF2B5EF4-FFF2-40B4-BE49-F238E27FC236}">
                    <a16:creationId xmlns:a16="http://schemas.microsoft.com/office/drawing/2014/main" id="{E488BF52-5B65-5242-A686-F9687E6B2D48}"/>
                  </a:ext>
                </a:extLst>
              </p:cNvPr>
              <p:cNvSpPr/>
              <p:nvPr/>
            </p:nvSpPr>
            <p:spPr>
              <a:xfrm>
                <a:off x="7207672" y="3525209"/>
                <a:ext cx="46605" cy="46498"/>
              </a:xfrm>
              <a:custGeom>
                <a:avLst/>
                <a:gdLst/>
                <a:ahLst/>
                <a:cxnLst/>
                <a:rect l="l" t="t" r="r" b="b"/>
                <a:pathLst>
                  <a:path w="1745" h="1741" extrusionOk="0">
                    <a:moveTo>
                      <a:pt x="872" y="250"/>
                    </a:moveTo>
                    <a:cubicBezTo>
                      <a:pt x="1213" y="250"/>
                      <a:pt x="1491" y="531"/>
                      <a:pt x="1491" y="869"/>
                    </a:cubicBezTo>
                    <a:cubicBezTo>
                      <a:pt x="1491" y="1210"/>
                      <a:pt x="1213" y="1490"/>
                      <a:pt x="872" y="1490"/>
                    </a:cubicBezTo>
                    <a:cubicBezTo>
                      <a:pt x="531" y="1490"/>
                      <a:pt x="254" y="1210"/>
                      <a:pt x="254" y="869"/>
                    </a:cubicBezTo>
                    <a:cubicBezTo>
                      <a:pt x="254" y="531"/>
                      <a:pt x="531" y="250"/>
                      <a:pt x="872" y="250"/>
                    </a:cubicBezTo>
                    <a:close/>
                    <a:moveTo>
                      <a:pt x="872" y="0"/>
                    </a:moveTo>
                    <a:cubicBezTo>
                      <a:pt x="390" y="0"/>
                      <a:pt x="0" y="391"/>
                      <a:pt x="0" y="869"/>
                    </a:cubicBezTo>
                    <a:cubicBezTo>
                      <a:pt x="0" y="1350"/>
                      <a:pt x="390" y="1740"/>
                      <a:pt x="872" y="1740"/>
                    </a:cubicBezTo>
                    <a:cubicBezTo>
                      <a:pt x="1354" y="1740"/>
                      <a:pt x="1745" y="1350"/>
                      <a:pt x="1745" y="869"/>
                    </a:cubicBezTo>
                    <a:cubicBezTo>
                      <a:pt x="1745" y="391"/>
                      <a:pt x="1354" y="0"/>
                      <a:pt x="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828;p38">
                <a:extLst>
                  <a:ext uri="{FF2B5EF4-FFF2-40B4-BE49-F238E27FC236}">
                    <a16:creationId xmlns:a16="http://schemas.microsoft.com/office/drawing/2014/main" id="{7450F6B6-9863-B442-8A7B-E4EF23102710}"/>
                  </a:ext>
                </a:extLst>
              </p:cNvPr>
              <p:cNvSpPr/>
              <p:nvPr/>
            </p:nvSpPr>
            <p:spPr>
              <a:xfrm>
                <a:off x="7592752" y="3613607"/>
                <a:ext cx="46605" cy="46631"/>
              </a:xfrm>
              <a:custGeom>
                <a:avLst/>
                <a:gdLst/>
                <a:ahLst/>
                <a:cxnLst/>
                <a:rect l="l" t="t" r="r" b="b"/>
                <a:pathLst>
                  <a:path w="1745" h="1746" extrusionOk="0">
                    <a:moveTo>
                      <a:pt x="873" y="255"/>
                    </a:moveTo>
                    <a:cubicBezTo>
                      <a:pt x="1214" y="255"/>
                      <a:pt x="1491" y="531"/>
                      <a:pt x="1491" y="873"/>
                    </a:cubicBezTo>
                    <a:cubicBezTo>
                      <a:pt x="1491" y="1214"/>
                      <a:pt x="1214" y="1492"/>
                      <a:pt x="873" y="1492"/>
                    </a:cubicBezTo>
                    <a:cubicBezTo>
                      <a:pt x="531" y="1492"/>
                      <a:pt x="255" y="1214"/>
                      <a:pt x="255" y="873"/>
                    </a:cubicBezTo>
                    <a:cubicBezTo>
                      <a:pt x="255" y="531"/>
                      <a:pt x="531" y="255"/>
                      <a:pt x="873" y="255"/>
                    </a:cubicBezTo>
                    <a:close/>
                    <a:moveTo>
                      <a:pt x="873" y="1"/>
                    </a:moveTo>
                    <a:cubicBezTo>
                      <a:pt x="391" y="1"/>
                      <a:pt x="1" y="391"/>
                      <a:pt x="1" y="873"/>
                    </a:cubicBezTo>
                    <a:cubicBezTo>
                      <a:pt x="1" y="1355"/>
                      <a:pt x="391" y="1746"/>
                      <a:pt x="873" y="1746"/>
                    </a:cubicBezTo>
                    <a:cubicBezTo>
                      <a:pt x="1351" y="1746"/>
                      <a:pt x="1745" y="1355"/>
                      <a:pt x="1745" y="873"/>
                    </a:cubicBezTo>
                    <a:cubicBezTo>
                      <a:pt x="1745" y="391"/>
                      <a:pt x="1351" y="1"/>
                      <a:pt x="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829;p38">
                <a:extLst>
                  <a:ext uri="{FF2B5EF4-FFF2-40B4-BE49-F238E27FC236}">
                    <a16:creationId xmlns:a16="http://schemas.microsoft.com/office/drawing/2014/main" id="{0D095D90-8071-6249-A8E6-E53BB5B8B6ED}"/>
                  </a:ext>
                </a:extLst>
              </p:cNvPr>
              <p:cNvSpPr/>
              <p:nvPr/>
            </p:nvSpPr>
            <p:spPr>
              <a:xfrm>
                <a:off x="7213841" y="3445277"/>
                <a:ext cx="13487" cy="13487"/>
              </a:xfrm>
              <a:custGeom>
                <a:avLst/>
                <a:gdLst/>
                <a:ahLst/>
                <a:cxnLst/>
                <a:rect l="l" t="t" r="r" b="b"/>
                <a:pathLst>
                  <a:path w="505" h="505" extrusionOk="0">
                    <a:moveTo>
                      <a:pt x="251" y="0"/>
                    </a:moveTo>
                    <a:cubicBezTo>
                      <a:pt x="110" y="0"/>
                      <a:pt x="0" y="110"/>
                      <a:pt x="0" y="251"/>
                    </a:cubicBezTo>
                    <a:cubicBezTo>
                      <a:pt x="0" y="391"/>
                      <a:pt x="110" y="505"/>
                      <a:pt x="251" y="505"/>
                    </a:cubicBezTo>
                    <a:cubicBezTo>
                      <a:pt x="391" y="505"/>
                      <a:pt x="504" y="391"/>
                      <a:pt x="504" y="251"/>
                    </a:cubicBezTo>
                    <a:cubicBezTo>
                      <a:pt x="504" y="110"/>
                      <a:pt x="391"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830;p38">
                <a:extLst>
                  <a:ext uri="{FF2B5EF4-FFF2-40B4-BE49-F238E27FC236}">
                    <a16:creationId xmlns:a16="http://schemas.microsoft.com/office/drawing/2014/main" id="{8015538E-238B-3047-BAAC-C0A75F84B30B}"/>
                  </a:ext>
                </a:extLst>
              </p:cNvPr>
              <p:cNvSpPr/>
              <p:nvPr/>
            </p:nvSpPr>
            <p:spPr>
              <a:xfrm>
                <a:off x="7242390" y="3322214"/>
                <a:ext cx="13621" cy="13514"/>
              </a:xfrm>
              <a:custGeom>
                <a:avLst/>
                <a:gdLst/>
                <a:ahLst/>
                <a:cxnLst/>
                <a:rect l="l" t="t" r="r" b="b"/>
                <a:pathLst>
                  <a:path w="510" h="506" extrusionOk="0">
                    <a:moveTo>
                      <a:pt x="255" y="1"/>
                    </a:moveTo>
                    <a:cubicBezTo>
                      <a:pt x="114" y="1"/>
                      <a:pt x="1" y="115"/>
                      <a:pt x="1" y="251"/>
                    </a:cubicBezTo>
                    <a:cubicBezTo>
                      <a:pt x="1" y="391"/>
                      <a:pt x="114" y="505"/>
                      <a:pt x="255" y="505"/>
                    </a:cubicBezTo>
                    <a:cubicBezTo>
                      <a:pt x="396" y="505"/>
                      <a:pt x="510" y="391"/>
                      <a:pt x="510" y="251"/>
                    </a:cubicBezTo>
                    <a:cubicBezTo>
                      <a:pt x="510" y="115"/>
                      <a:pt x="396" y="1"/>
                      <a:pt x="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831;p38">
                <a:extLst>
                  <a:ext uri="{FF2B5EF4-FFF2-40B4-BE49-F238E27FC236}">
                    <a16:creationId xmlns:a16="http://schemas.microsoft.com/office/drawing/2014/main" id="{EBF55F81-3ACB-E747-B1C0-225002D4DB67}"/>
                  </a:ext>
                </a:extLst>
              </p:cNvPr>
              <p:cNvSpPr/>
              <p:nvPr/>
            </p:nvSpPr>
            <p:spPr>
              <a:xfrm>
                <a:off x="7451261" y="3315403"/>
                <a:ext cx="13487" cy="13541"/>
              </a:xfrm>
              <a:custGeom>
                <a:avLst/>
                <a:gdLst/>
                <a:ahLst/>
                <a:cxnLst/>
                <a:rect l="l" t="t" r="r" b="b"/>
                <a:pathLst>
                  <a:path w="505" h="507" extrusionOk="0">
                    <a:moveTo>
                      <a:pt x="251" y="1"/>
                    </a:moveTo>
                    <a:cubicBezTo>
                      <a:pt x="110" y="1"/>
                      <a:pt x="0" y="115"/>
                      <a:pt x="0" y="256"/>
                    </a:cubicBezTo>
                    <a:cubicBezTo>
                      <a:pt x="0" y="392"/>
                      <a:pt x="110" y="506"/>
                      <a:pt x="251" y="506"/>
                    </a:cubicBezTo>
                    <a:cubicBezTo>
                      <a:pt x="391" y="506"/>
                      <a:pt x="505" y="392"/>
                      <a:pt x="505" y="256"/>
                    </a:cubicBezTo>
                    <a:cubicBezTo>
                      <a:pt x="505" y="115"/>
                      <a:pt x="391"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832;p38">
                <a:extLst>
                  <a:ext uri="{FF2B5EF4-FFF2-40B4-BE49-F238E27FC236}">
                    <a16:creationId xmlns:a16="http://schemas.microsoft.com/office/drawing/2014/main" id="{5D8DE564-BF29-5C43-ADC0-2918764905F6}"/>
                  </a:ext>
                </a:extLst>
              </p:cNvPr>
              <p:cNvSpPr/>
              <p:nvPr/>
            </p:nvSpPr>
            <p:spPr>
              <a:xfrm>
                <a:off x="7609257" y="3498957"/>
                <a:ext cx="13514" cy="13514"/>
              </a:xfrm>
              <a:custGeom>
                <a:avLst/>
                <a:gdLst/>
                <a:ahLst/>
                <a:cxnLst/>
                <a:rect l="l" t="t" r="r" b="b"/>
                <a:pathLst>
                  <a:path w="506" h="506" extrusionOk="0">
                    <a:moveTo>
                      <a:pt x="255" y="0"/>
                    </a:moveTo>
                    <a:cubicBezTo>
                      <a:pt x="115" y="0"/>
                      <a:pt x="1" y="110"/>
                      <a:pt x="1" y="250"/>
                    </a:cubicBezTo>
                    <a:cubicBezTo>
                      <a:pt x="1" y="392"/>
                      <a:pt x="115" y="505"/>
                      <a:pt x="255" y="505"/>
                    </a:cubicBezTo>
                    <a:cubicBezTo>
                      <a:pt x="395" y="505"/>
                      <a:pt x="505" y="392"/>
                      <a:pt x="505" y="250"/>
                    </a:cubicBezTo>
                    <a:cubicBezTo>
                      <a:pt x="505" y="110"/>
                      <a:pt x="395"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833;p38">
                <a:extLst>
                  <a:ext uri="{FF2B5EF4-FFF2-40B4-BE49-F238E27FC236}">
                    <a16:creationId xmlns:a16="http://schemas.microsoft.com/office/drawing/2014/main" id="{1B757F21-A452-7F40-83A7-F0C2B69352CF}"/>
                  </a:ext>
                </a:extLst>
              </p:cNvPr>
              <p:cNvSpPr/>
              <p:nvPr/>
            </p:nvSpPr>
            <p:spPr>
              <a:xfrm>
                <a:off x="7132626" y="3622020"/>
                <a:ext cx="13487" cy="13487"/>
              </a:xfrm>
              <a:custGeom>
                <a:avLst/>
                <a:gdLst/>
                <a:ahLst/>
                <a:cxnLst/>
                <a:rect l="l" t="t" r="r" b="b"/>
                <a:pathLst>
                  <a:path w="505" h="505" extrusionOk="0">
                    <a:moveTo>
                      <a:pt x="254" y="1"/>
                    </a:moveTo>
                    <a:cubicBezTo>
                      <a:pt x="114" y="1"/>
                      <a:pt x="0" y="114"/>
                      <a:pt x="0" y="255"/>
                    </a:cubicBezTo>
                    <a:cubicBezTo>
                      <a:pt x="0" y="395"/>
                      <a:pt x="114" y="505"/>
                      <a:pt x="254" y="505"/>
                    </a:cubicBezTo>
                    <a:cubicBezTo>
                      <a:pt x="391" y="505"/>
                      <a:pt x="504" y="395"/>
                      <a:pt x="504" y="255"/>
                    </a:cubicBezTo>
                    <a:cubicBezTo>
                      <a:pt x="504" y="114"/>
                      <a:pt x="391"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834;p38">
                <a:extLst>
                  <a:ext uri="{FF2B5EF4-FFF2-40B4-BE49-F238E27FC236}">
                    <a16:creationId xmlns:a16="http://schemas.microsoft.com/office/drawing/2014/main" id="{53CEA373-93F2-1A41-9D20-D3DCA38C37DF}"/>
                  </a:ext>
                </a:extLst>
              </p:cNvPr>
              <p:cNvSpPr/>
              <p:nvPr/>
            </p:nvSpPr>
            <p:spPr>
              <a:xfrm>
                <a:off x="7062121" y="3587381"/>
                <a:ext cx="13594" cy="13487"/>
              </a:xfrm>
              <a:custGeom>
                <a:avLst/>
                <a:gdLst/>
                <a:ahLst/>
                <a:cxnLst/>
                <a:rect l="l" t="t" r="r" b="b"/>
                <a:pathLst>
                  <a:path w="509" h="505" extrusionOk="0">
                    <a:moveTo>
                      <a:pt x="254" y="1"/>
                    </a:moveTo>
                    <a:cubicBezTo>
                      <a:pt x="114" y="1"/>
                      <a:pt x="1" y="114"/>
                      <a:pt x="1" y="254"/>
                    </a:cubicBezTo>
                    <a:cubicBezTo>
                      <a:pt x="1" y="395"/>
                      <a:pt x="114" y="505"/>
                      <a:pt x="254" y="505"/>
                    </a:cubicBezTo>
                    <a:cubicBezTo>
                      <a:pt x="395" y="505"/>
                      <a:pt x="508" y="395"/>
                      <a:pt x="508" y="254"/>
                    </a:cubicBezTo>
                    <a:cubicBezTo>
                      <a:pt x="508" y="114"/>
                      <a:pt x="395"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6776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How to hand-wash (2)</a:t>
            </a:r>
            <a:endParaRPr lang="en-US">
              <a:latin typeface="Arial"/>
            </a:endParaRPr>
          </a:p>
        </p:txBody>
      </p:sp>
      <p:sp>
        <p:nvSpPr>
          <p:cNvPr id="3" name="Google Shape;734;p38">
            <a:extLst>
              <a:ext uri="{FF2B5EF4-FFF2-40B4-BE49-F238E27FC236}">
                <a16:creationId xmlns:a16="http://schemas.microsoft.com/office/drawing/2014/main" id="{98644C9C-4135-48F0-BD56-BFD3358934BB}"/>
              </a:ext>
            </a:extLst>
          </p:cNvPr>
          <p:cNvSpPr txBox="1">
            <a:spLocks/>
          </p:cNvSpPr>
          <p:nvPr/>
        </p:nvSpPr>
        <p:spPr>
          <a:xfrm>
            <a:off x="929416" y="2618306"/>
            <a:ext cx="1995983"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Clean your thumbs repeatedly</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4" name="Google Shape;735;p38">
            <a:extLst>
              <a:ext uri="{FF2B5EF4-FFF2-40B4-BE49-F238E27FC236}">
                <a16:creationId xmlns:a16="http://schemas.microsoft.com/office/drawing/2014/main" id="{EA33AD88-2107-42C2-ABE4-0A25BD9BE341}"/>
              </a:ext>
            </a:extLst>
          </p:cNvPr>
          <p:cNvSpPr txBox="1">
            <a:spLocks/>
          </p:cNvSpPr>
          <p:nvPr/>
        </p:nvSpPr>
        <p:spPr>
          <a:xfrm>
            <a:off x="6321411" y="2573810"/>
            <a:ext cx="2029356"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Rinse your hands thoroughly</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5" name="Google Shape;736;p38">
            <a:extLst>
              <a:ext uri="{FF2B5EF4-FFF2-40B4-BE49-F238E27FC236}">
                <a16:creationId xmlns:a16="http://schemas.microsoft.com/office/drawing/2014/main" id="{0F37F0D0-C584-454F-82E3-5418EE16FB78}"/>
              </a:ext>
            </a:extLst>
          </p:cNvPr>
          <p:cNvSpPr txBox="1">
            <a:spLocks/>
          </p:cNvSpPr>
          <p:nvPr/>
        </p:nvSpPr>
        <p:spPr>
          <a:xfrm>
            <a:off x="3764474" y="5227131"/>
            <a:ext cx="1740130"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lvl="0" indent="0">
              <a:spcAft>
                <a:spcPts val="1600"/>
              </a:spcAft>
            </a:pPr>
            <a:r>
              <a:rPr lang="en-US" sz="1800" b="1">
                <a:latin typeface="Arial"/>
                <a:cs typeface="Arial"/>
              </a:rPr>
              <a:t>Use the towel to turn off the faucet</a:t>
            </a:r>
          </a:p>
        </p:txBody>
      </p:sp>
      <p:sp>
        <p:nvSpPr>
          <p:cNvPr id="6" name="Google Shape;737;p38">
            <a:extLst>
              <a:ext uri="{FF2B5EF4-FFF2-40B4-BE49-F238E27FC236}">
                <a16:creationId xmlns:a16="http://schemas.microsoft.com/office/drawing/2014/main" id="{4D112F00-0BF8-401E-B6B0-10B9E7373B91}"/>
              </a:ext>
            </a:extLst>
          </p:cNvPr>
          <p:cNvSpPr txBox="1">
            <a:spLocks/>
          </p:cNvSpPr>
          <p:nvPr/>
        </p:nvSpPr>
        <p:spPr>
          <a:xfrm>
            <a:off x="3731102" y="2573811"/>
            <a:ext cx="1801312"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Clean your fingernails and fingertips</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7" name="Google Shape;738;p38">
            <a:extLst>
              <a:ext uri="{FF2B5EF4-FFF2-40B4-BE49-F238E27FC236}">
                <a16:creationId xmlns:a16="http://schemas.microsoft.com/office/drawing/2014/main" id="{FD58B3A1-F29D-4537-8CF5-562D2ECF522C}"/>
              </a:ext>
            </a:extLst>
          </p:cNvPr>
          <p:cNvSpPr txBox="1">
            <a:spLocks/>
          </p:cNvSpPr>
          <p:nvPr/>
        </p:nvSpPr>
        <p:spPr>
          <a:xfrm>
            <a:off x="985036" y="5227131"/>
            <a:ext cx="1895866"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Dry them with a disposable hand towel</a:t>
            </a:r>
            <a:endParaRPr lang="en-US" sz="1800" b="1" i="0" u="none" strike="noStrike" kern="0" cap="none" spc="0" normalizeH="0" baseline="0" noProof="0">
              <a:ln>
                <a:noFill/>
              </a:ln>
              <a:solidFill>
                <a:srgbClr val="223047"/>
              </a:solidFill>
              <a:effectLst/>
              <a:uLnTx/>
              <a:uFillTx/>
              <a:latin typeface="Arial"/>
              <a:cs typeface="Arial"/>
            </a:endParaRPr>
          </a:p>
        </p:txBody>
      </p:sp>
      <p:sp>
        <p:nvSpPr>
          <p:cNvPr id="8" name="Google Shape;925;p39">
            <a:extLst>
              <a:ext uri="{FF2B5EF4-FFF2-40B4-BE49-F238E27FC236}">
                <a16:creationId xmlns:a16="http://schemas.microsoft.com/office/drawing/2014/main" id="{DC5AAD98-AAB2-4D21-AA85-45BB88D2F9F1}"/>
              </a:ext>
            </a:extLst>
          </p:cNvPr>
          <p:cNvSpPr txBox="1">
            <a:spLocks/>
          </p:cNvSpPr>
          <p:nvPr/>
        </p:nvSpPr>
        <p:spPr>
          <a:xfrm>
            <a:off x="6510521" y="5178475"/>
            <a:ext cx="1651137" cy="817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ctr" defTabSz="914400" rtl="0" eaLnBrk="1" fontAlgn="auto" latinLnBrk="0" hangingPunct="1">
              <a:lnSpc>
                <a:spcPct val="100000"/>
              </a:lnSpc>
              <a:spcBef>
                <a:spcPts val="0"/>
              </a:spcBef>
              <a:spcAft>
                <a:spcPts val="1600"/>
              </a:spcAft>
              <a:buClr>
                <a:srgbClr val="223047"/>
              </a:buClr>
              <a:buSzPts val="1800"/>
              <a:buFont typeface="Barlow"/>
              <a:buNone/>
              <a:tabLst/>
              <a:defRPr/>
            </a:pPr>
            <a:r>
              <a:rPr kumimoji="0" lang="en-US" sz="1800" b="1" i="0" u="none" strike="noStrike" kern="0" cap="none" spc="0" normalizeH="0" baseline="0" noProof="0">
                <a:ln>
                  <a:noFill/>
                </a:ln>
                <a:solidFill>
                  <a:srgbClr val="223047"/>
                </a:solidFill>
                <a:effectLst/>
                <a:uLnTx/>
                <a:uFillTx/>
                <a:latin typeface="Arial"/>
                <a:cs typeface="Arial"/>
                <a:sym typeface="Barlow"/>
              </a:rPr>
              <a:t>Your hands are now safe!</a:t>
            </a:r>
            <a:endParaRPr lang="en-US" sz="1800" b="1" i="0" u="none" strike="noStrike" kern="0" cap="none" spc="0" normalizeH="0" baseline="0" noProof="0">
              <a:ln>
                <a:noFill/>
              </a:ln>
              <a:solidFill>
                <a:srgbClr val="223047"/>
              </a:solidFill>
              <a:effectLst/>
              <a:uLnTx/>
              <a:uFillTx/>
              <a:latin typeface="Arial"/>
              <a:cs typeface="Arial"/>
            </a:endParaRPr>
          </a:p>
        </p:txBody>
      </p:sp>
      <p:grpSp>
        <p:nvGrpSpPr>
          <p:cNvPr id="9" name="Google Shape;927;p39">
            <a:extLst>
              <a:ext uri="{FF2B5EF4-FFF2-40B4-BE49-F238E27FC236}">
                <a16:creationId xmlns:a16="http://schemas.microsoft.com/office/drawing/2014/main" id="{D9965C5B-067E-47A1-9455-13BA0B9AC5F7}"/>
              </a:ext>
            </a:extLst>
          </p:cNvPr>
          <p:cNvGrpSpPr/>
          <p:nvPr/>
        </p:nvGrpSpPr>
        <p:grpSpPr>
          <a:xfrm>
            <a:off x="1413275" y="1554779"/>
            <a:ext cx="1036598" cy="1019912"/>
            <a:chOff x="1513392" y="1419312"/>
            <a:chExt cx="714000" cy="714000"/>
          </a:xfrm>
        </p:grpSpPr>
        <p:sp>
          <p:nvSpPr>
            <p:cNvPr id="149" name="Google Shape;928;p39">
              <a:extLst>
                <a:ext uri="{FF2B5EF4-FFF2-40B4-BE49-F238E27FC236}">
                  <a16:creationId xmlns:a16="http://schemas.microsoft.com/office/drawing/2014/main" id="{BFAC680D-BB18-4D65-8391-4BC68ADEC82F}"/>
                </a:ext>
              </a:extLst>
            </p:cNvPr>
            <p:cNvSpPr/>
            <p:nvPr/>
          </p:nvSpPr>
          <p:spPr>
            <a:xfrm>
              <a:off x="1513392" y="1419312"/>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929;p39">
              <a:extLst>
                <a:ext uri="{FF2B5EF4-FFF2-40B4-BE49-F238E27FC236}">
                  <a16:creationId xmlns:a16="http://schemas.microsoft.com/office/drawing/2014/main" id="{7B723F9D-CF77-42D8-A022-9A07D7EE7560}"/>
                </a:ext>
              </a:extLst>
            </p:cNvPr>
            <p:cNvGrpSpPr/>
            <p:nvPr/>
          </p:nvGrpSpPr>
          <p:grpSpPr>
            <a:xfrm>
              <a:off x="1632637" y="1522197"/>
              <a:ext cx="515350" cy="595350"/>
              <a:chOff x="-443075" y="1498313"/>
              <a:chExt cx="515350" cy="595350"/>
            </a:xfrm>
          </p:grpSpPr>
          <p:sp>
            <p:nvSpPr>
              <p:cNvPr id="151" name="Google Shape;930;p39">
                <a:extLst>
                  <a:ext uri="{FF2B5EF4-FFF2-40B4-BE49-F238E27FC236}">
                    <a16:creationId xmlns:a16="http://schemas.microsoft.com/office/drawing/2014/main" id="{F944FA91-3111-4420-981D-63DD6C6AEC40}"/>
                  </a:ext>
                </a:extLst>
              </p:cNvPr>
              <p:cNvSpPr/>
              <p:nvPr/>
            </p:nvSpPr>
            <p:spPr>
              <a:xfrm>
                <a:off x="-221475" y="1825938"/>
                <a:ext cx="121200" cy="106350"/>
              </a:xfrm>
              <a:custGeom>
                <a:avLst/>
                <a:gdLst/>
                <a:ahLst/>
                <a:cxnLst/>
                <a:rect l="l" t="t" r="r" b="b"/>
                <a:pathLst>
                  <a:path w="4848" h="4254" extrusionOk="0">
                    <a:moveTo>
                      <a:pt x="2473" y="1"/>
                    </a:moveTo>
                    <a:cubicBezTo>
                      <a:pt x="2456" y="1"/>
                      <a:pt x="2440" y="2"/>
                      <a:pt x="2424" y="3"/>
                    </a:cubicBezTo>
                    <a:cubicBezTo>
                      <a:pt x="2038" y="32"/>
                      <a:pt x="1750" y="538"/>
                      <a:pt x="1973" y="852"/>
                    </a:cubicBezTo>
                    <a:lnTo>
                      <a:pt x="1973" y="852"/>
                    </a:lnTo>
                    <a:cubicBezTo>
                      <a:pt x="1794" y="622"/>
                      <a:pt x="1501" y="497"/>
                      <a:pt x="1209" y="497"/>
                    </a:cubicBezTo>
                    <a:cubicBezTo>
                      <a:pt x="1118" y="497"/>
                      <a:pt x="1028" y="509"/>
                      <a:pt x="941" y="534"/>
                    </a:cubicBezTo>
                    <a:cubicBezTo>
                      <a:pt x="566" y="636"/>
                      <a:pt x="262" y="943"/>
                      <a:pt x="122" y="1307"/>
                    </a:cubicBezTo>
                    <a:cubicBezTo>
                      <a:pt x="27" y="1542"/>
                      <a:pt x="1" y="1819"/>
                      <a:pt x="125" y="2039"/>
                    </a:cubicBezTo>
                    <a:cubicBezTo>
                      <a:pt x="306" y="2364"/>
                      <a:pt x="704" y="2436"/>
                      <a:pt x="1092" y="2436"/>
                    </a:cubicBezTo>
                    <a:cubicBezTo>
                      <a:pt x="1185" y="2436"/>
                      <a:pt x="1277" y="2432"/>
                      <a:pt x="1366" y="2426"/>
                    </a:cubicBezTo>
                    <a:lnTo>
                      <a:pt x="1366" y="2426"/>
                    </a:lnTo>
                    <a:cubicBezTo>
                      <a:pt x="1294" y="2756"/>
                      <a:pt x="1221" y="3093"/>
                      <a:pt x="1271" y="3427"/>
                    </a:cubicBezTo>
                    <a:cubicBezTo>
                      <a:pt x="1321" y="3765"/>
                      <a:pt x="1517" y="4099"/>
                      <a:pt x="1836" y="4213"/>
                    </a:cubicBezTo>
                    <a:cubicBezTo>
                      <a:pt x="1915" y="4240"/>
                      <a:pt x="1998" y="4253"/>
                      <a:pt x="2082" y="4253"/>
                    </a:cubicBezTo>
                    <a:cubicBezTo>
                      <a:pt x="2259" y="4253"/>
                      <a:pt x="2440" y="4196"/>
                      <a:pt x="2595" y="4106"/>
                    </a:cubicBezTo>
                    <a:cubicBezTo>
                      <a:pt x="3001" y="3867"/>
                      <a:pt x="3251" y="3393"/>
                      <a:pt x="3217" y="2923"/>
                    </a:cubicBezTo>
                    <a:lnTo>
                      <a:pt x="3217" y="2923"/>
                    </a:lnTo>
                    <a:cubicBezTo>
                      <a:pt x="3441" y="3130"/>
                      <a:pt x="3721" y="3301"/>
                      <a:pt x="4020" y="3301"/>
                    </a:cubicBezTo>
                    <a:cubicBezTo>
                      <a:pt x="4044" y="3301"/>
                      <a:pt x="4069" y="3300"/>
                      <a:pt x="4093" y="3298"/>
                    </a:cubicBezTo>
                    <a:cubicBezTo>
                      <a:pt x="4484" y="3261"/>
                      <a:pt x="4798" y="2888"/>
                      <a:pt x="4825" y="2498"/>
                    </a:cubicBezTo>
                    <a:cubicBezTo>
                      <a:pt x="4848" y="2107"/>
                      <a:pt x="4616" y="1721"/>
                      <a:pt x="4282" y="1512"/>
                    </a:cubicBezTo>
                    <a:cubicBezTo>
                      <a:pt x="4218" y="1470"/>
                      <a:pt x="4146" y="1432"/>
                      <a:pt x="4097" y="1372"/>
                    </a:cubicBezTo>
                    <a:cubicBezTo>
                      <a:pt x="3971" y="1216"/>
                      <a:pt x="4043" y="985"/>
                      <a:pt x="4020" y="784"/>
                    </a:cubicBezTo>
                    <a:cubicBezTo>
                      <a:pt x="3979" y="452"/>
                      <a:pt x="3636" y="243"/>
                      <a:pt x="3298" y="243"/>
                    </a:cubicBezTo>
                    <a:cubicBezTo>
                      <a:pt x="3206" y="243"/>
                      <a:pt x="3115" y="258"/>
                      <a:pt x="3031" y="291"/>
                    </a:cubicBezTo>
                    <a:cubicBezTo>
                      <a:pt x="2889" y="118"/>
                      <a:pt x="2690" y="1"/>
                      <a:pt x="2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31;p39">
                <a:extLst>
                  <a:ext uri="{FF2B5EF4-FFF2-40B4-BE49-F238E27FC236}">
                    <a16:creationId xmlns:a16="http://schemas.microsoft.com/office/drawing/2014/main" id="{9099CA2B-9422-47D7-8D47-5C638D16C293}"/>
                  </a:ext>
                </a:extLst>
              </p:cNvPr>
              <p:cNvSpPr/>
              <p:nvPr/>
            </p:nvSpPr>
            <p:spPr>
              <a:xfrm>
                <a:off x="-125800" y="1799213"/>
                <a:ext cx="193525" cy="159025"/>
              </a:xfrm>
              <a:custGeom>
                <a:avLst/>
                <a:gdLst/>
                <a:ahLst/>
                <a:cxnLst/>
                <a:rect l="l" t="t" r="r" b="b"/>
                <a:pathLst>
                  <a:path w="7741" h="6361" extrusionOk="0">
                    <a:moveTo>
                      <a:pt x="6377" y="0"/>
                    </a:moveTo>
                    <a:cubicBezTo>
                      <a:pt x="6358" y="0"/>
                      <a:pt x="6338" y="2"/>
                      <a:pt x="6319" y="6"/>
                    </a:cubicBezTo>
                    <a:cubicBezTo>
                      <a:pt x="6209" y="25"/>
                      <a:pt x="6122" y="112"/>
                      <a:pt x="6046" y="199"/>
                    </a:cubicBezTo>
                    <a:cubicBezTo>
                      <a:pt x="5810" y="484"/>
                      <a:pt x="5659" y="836"/>
                      <a:pt x="5609" y="1200"/>
                    </a:cubicBezTo>
                    <a:cubicBezTo>
                      <a:pt x="5390" y="643"/>
                      <a:pt x="4874" y="214"/>
                      <a:pt x="4286" y="89"/>
                    </a:cubicBezTo>
                    <a:cubicBezTo>
                      <a:pt x="4198" y="71"/>
                      <a:pt x="4106" y="62"/>
                      <a:pt x="4014" y="62"/>
                    </a:cubicBezTo>
                    <a:cubicBezTo>
                      <a:pt x="3603" y="62"/>
                      <a:pt x="3180" y="243"/>
                      <a:pt x="3050" y="624"/>
                    </a:cubicBezTo>
                    <a:cubicBezTo>
                      <a:pt x="2917" y="999"/>
                      <a:pt x="3118" y="1390"/>
                      <a:pt x="3372" y="1720"/>
                    </a:cubicBezTo>
                    <a:cubicBezTo>
                      <a:pt x="3080" y="1406"/>
                      <a:pt x="2658" y="1209"/>
                      <a:pt x="2235" y="1209"/>
                    </a:cubicBezTo>
                    <a:cubicBezTo>
                      <a:pt x="2147" y="1209"/>
                      <a:pt x="2059" y="1217"/>
                      <a:pt x="1973" y="1235"/>
                    </a:cubicBezTo>
                    <a:cubicBezTo>
                      <a:pt x="1396" y="1349"/>
                      <a:pt x="918" y="1887"/>
                      <a:pt x="921" y="2471"/>
                    </a:cubicBezTo>
                    <a:cubicBezTo>
                      <a:pt x="921" y="3047"/>
                      <a:pt x="1428" y="3587"/>
                      <a:pt x="2001" y="3587"/>
                    </a:cubicBezTo>
                    <a:cubicBezTo>
                      <a:pt x="2013" y="3587"/>
                      <a:pt x="2025" y="3586"/>
                      <a:pt x="2036" y="3586"/>
                    </a:cubicBezTo>
                    <a:lnTo>
                      <a:pt x="2036" y="3586"/>
                    </a:lnTo>
                    <a:cubicBezTo>
                      <a:pt x="1650" y="3609"/>
                      <a:pt x="1255" y="3631"/>
                      <a:pt x="899" y="3775"/>
                    </a:cubicBezTo>
                    <a:cubicBezTo>
                      <a:pt x="539" y="3920"/>
                      <a:pt x="216" y="4212"/>
                      <a:pt x="137" y="4587"/>
                    </a:cubicBezTo>
                    <a:cubicBezTo>
                      <a:pt x="0" y="5247"/>
                      <a:pt x="679" y="5846"/>
                      <a:pt x="1350" y="5892"/>
                    </a:cubicBezTo>
                    <a:cubicBezTo>
                      <a:pt x="1389" y="5894"/>
                      <a:pt x="1428" y="5895"/>
                      <a:pt x="1466" y="5895"/>
                    </a:cubicBezTo>
                    <a:cubicBezTo>
                      <a:pt x="2098" y="5895"/>
                      <a:pt x="2689" y="5581"/>
                      <a:pt x="3242" y="5274"/>
                    </a:cubicBezTo>
                    <a:cubicBezTo>
                      <a:pt x="3440" y="5932"/>
                      <a:pt x="4130" y="6360"/>
                      <a:pt x="4810" y="6360"/>
                    </a:cubicBezTo>
                    <a:cubicBezTo>
                      <a:pt x="5019" y="6360"/>
                      <a:pt x="5227" y="6320"/>
                      <a:pt x="5420" y="6233"/>
                    </a:cubicBezTo>
                    <a:cubicBezTo>
                      <a:pt x="6239" y="5869"/>
                      <a:pt x="6633" y="4796"/>
                      <a:pt x="6300" y="3962"/>
                    </a:cubicBezTo>
                    <a:lnTo>
                      <a:pt x="6300" y="3962"/>
                    </a:lnTo>
                    <a:cubicBezTo>
                      <a:pt x="6525" y="4106"/>
                      <a:pt x="6817" y="4242"/>
                      <a:pt x="7072" y="4242"/>
                    </a:cubicBezTo>
                    <a:cubicBezTo>
                      <a:pt x="7220" y="4242"/>
                      <a:pt x="7355" y="4196"/>
                      <a:pt x="7457" y="4079"/>
                    </a:cubicBezTo>
                    <a:cubicBezTo>
                      <a:pt x="7529" y="3992"/>
                      <a:pt x="7571" y="3882"/>
                      <a:pt x="7593" y="3772"/>
                    </a:cubicBezTo>
                    <a:cubicBezTo>
                      <a:pt x="7741" y="3115"/>
                      <a:pt x="7361" y="2384"/>
                      <a:pt x="6743" y="2119"/>
                    </a:cubicBezTo>
                    <a:lnTo>
                      <a:pt x="6743" y="2119"/>
                    </a:lnTo>
                    <a:lnTo>
                      <a:pt x="7005" y="2187"/>
                    </a:lnTo>
                    <a:cubicBezTo>
                      <a:pt x="7298" y="1561"/>
                      <a:pt x="7198" y="776"/>
                      <a:pt x="6766" y="241"/>
                    </a:cubicBezTo>
                    <a:cubicBezTo>
                      <a:pt x="6668" y="116"/>
                      <a:pt x="6529" y="0"/>
                      <a:pt x="63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32;p39">
                <a:extLst>
                  <a:ext uri="{FF2B5EF4-FFF2-40B4-BE49-F238E27FC236}">
                    <a16:creationId xmlns:a16="http://schemas.microsoft.com/office/drawing/2014/main" id="{191D584A-374F-463E-8481-2DDBFEE59D65}"/>
                  </a:ext>
                </a:extLst>
              </p:cNvPr>
              <p:cNvSpPr/>
              <p:nvPr/>
            </p:nvSpPr>
            <p:spPr>
              <a:xfrm>
                <a:off x="-281200" y="1701463"/>
                <a:ext cx="121200" cy="106350"/>
              </a:xfrm>
              <a:custGeom>
                <a:avLst/>
                <a:gdLst/>
                <a:ahLst/>
                <a:cxnLst/>
                <a:rect l="l" t="t" r="r" b="b"/>
                <a:pathLst>
                  <a:path w="4848" h="4254" extrusionOk="0">
                    <a:moveTo>
                      <a:pt x="2464" y="1"/>
                    </a:moveTo>
                    <a:cubicBezTo>
                      <a:pt x="2450" y="1"/>
                      <a:pt x="2437" y="1"/>
                      <a:pt x="2423" y="2"/>
                    </a:cubicBezTo>
                    <a:cubicBezTo>
                      <a:pt x="2034" y="31"/>
                      <a:pt x="1749" y="537"/>
                      <a:pt x="1972" y="851"/>
                    </a:cubicBezTo>
                    <a:lnTo>
                      <a:pt x="1972" y="851"/>
                    </a:lnTo>
                    <a:cubicBezTo>
                      <a:pt x="1793" y="621"/>
                      <a:pt x="1499" y="498"/>
                      <a:pt x="1204" y="498"/>
                    </a:cubicBezTo>
                    <a:cubicBezTo>
                      <a:pt x="1114" y="498"/>
                      <a:pt x="1024" y="509"/>
                      <a:pt x="937" y="533"/>
                    </a:cubicBezTo>
                    <a:cubicBezTo>
                      <a:pt x="561" y="636"/>
                      <a:pt x="258" y="942"/>
                      <a:pt x="118" y="1306"/>
                    </a:cubicBezTo>
                    <a:cubicBezTo>
                      <a:pt x="27" y="1541"/>
                      <a:pt x="0" y="1819"/>
                      <a:pt x="121" y="2038"/>
                    </a:cubicBezTo>
                    <a:cubicBezTo>
                      <a:pt x="301" y="2360"/>
                      <a:pt x="696" y="2437"/>
                      <a:pt x="1080" y="2437"/>
                    </a:cubicBezTo>
                    <a:cubicBezTo>
                      <a:pt x="1176" y="2437"/>
                      <a:pt x="1271" y="2432"/>
                      <a:pt x="1362" y="2425"/>
                    </a:cubicBezTo>
                    <a:lnTo>
                      <a:pt x="1362" y="2425"/>
                    </a:lnTo>
                    <a:cubicBezTo>
                      <a:pt x="1289" y="2756"/>
                      <a:pt x="1217" y="3093"/>
                      <a:pt x="1266" y="3430"/>
                    </a:cubicBezTo>
                    <a:cubicBezTo>
                      <a:pt x="1317" y="3764"/>
                      <a:pt x="1513" y="4098"/>
                      <a:pt x="1832" y="4212"/>
                    </a:cubicBezTo>
                    <a:cubicBezTo>
                      <a:pt x="1913" y="4240"/>
                      <a:pt x="1998" y="4253"/>
                      <a:pt x="2083" y="4253"/>
                    </a:cubicBezTo>
                    <a:cubicBezTo>
                      <a:pt x="2260" y="4253"/>
                      <a:pt x="2437" y="4197"/>
                      <a:pt x="2591" y="4105"/>
                    </a:cubicBezTo>
                    <a:cubicBezTo>
                      <a:pt x="2996" y="3871"/>
                      <a:pt x="3246" y="3393"/>
                      <a:pt x="3216" y="2922"/>
                    </a:cubicBezTo>
                    <a:lnTo>
                      <a:pt x="3216" y="2922"/>
                    </a:lnTo>
                    <a:cubicBezTo>
                      <a:pt x="3438" y="3130"/>
                      <a:pt x="3718" y="3301"/>
                      <a:pt x="4017" y="3301"/>
                    </a:cubicBezTo>
                    <a:cubicBezTo>
                      <a:pt x="4041" y="3301"/>
                      <a:pt x="4064" y="3300"/>
                      <a:pt x="4088" y="3298"/>
                    </a:cubicBezTo>
                    <a:cubicBezTo>
                      <a:pt x="4480" y="3260"/>
                      <a:pt x="4794" y="2892"/>
                      <a:pt x="4821" y="2497"/>
                    </a:cubicBezTo>
                    <a:cubicBezTo>
                      <a:pt x="4847" y="2107"/>
                      <a:pt x="4612" y="1723"/>
                      <a:pt x="4282" y="1511"/>
                    </a:cubicBezTo>
                    <a:cubicBezTo>
                      <a:pt x="4214" y="1469"/>
                      <a:pt x="4142" y="1432"/>
                      <a:pt x="4093" y="1371"/>
                    </a:cubicBezTo>
                    <a:cubicBezTo>
                      <a:pt x="3967" y="1215"/>
                      <a:pt x="4039" y="984"/>
                      <a:pt x="4016" y="787"/>
                    </a:cubicBezTo>
                    <a:cubicBezTo>
                      <a:pt x="3975" y="452"/>
                      <a:pt x="3631" y="243"/>
                      <a:pt x="3293" y="243"/>
                    </a:cubicBezTo>
                    <a:cubicBezTo>
                      <a:pt x="3202" y="243"/>
                      <a:pt x="3111" y="258"/>
                      <a:pt x="3027" y="290"/>
                    </a:cubicBezTo>
                    <a:cubicBezTo>
                      <a:pt x="2887" y="118"/>
                      <a:pt x="2684" y="1"/>
                      <a:pt x="2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33;p39">
                <a:extLst>
                  <a:ext uri="{FF2B5EF4-FFF2-40B4-BE49-F238E27FC236}">
                    <a16:creationId xmlns:a16="http://schemas.microsoft.com/office/drawing/2014/main" id="{4F2E202E-8163-482E-B242-C15348B11696}"/>
                  </a:ext>
                </a:extLst>
              </p:cNvPr>
              <p:cNvSpPr/>
              <p:nvPr/>
            </p:nvSpPr>
            <p:spPr>
              <a:xfrm>
                <a:off x="-264800" y="1498313"/>
                <a:ext cx="329600" cy="587775"/>
              </a:xfrm>
              <a:custGeom>
                <a:avLst/>
                <a:gdLst/>
                <a:ahLst/>
                <a:cxnLst/>
                <a:rect l="l" t="t" r="r" b="b"/>
                <a:pathLst>
                  <a:path w="13184" h="23511" extrusionOk="0">
                    <a:moveTo>
                      <a:pt x="4153" y="6721"/>
                    </a:moveTo>
                    <a:cubicBezTo>
                      <a:pt x="4487" y="7627"/>
                      <a:pt x="4699" y="8306"/>
                      <a:pt x="4699" y="8306"/>
                    </a:cubicBezTo>
                    <a:cubicBezTo>
                      <a:pt x="4699" y="8306"/>
                      <a:pt x="4456" y="7647"/>
                      <a:pt x="4153" y="6721"/>
                    </a:cubicBezTo>
                    <a:close/>
                    <a:moveTo>
                      <a:pt x="5901" y="0"/>
                    </a:moveTo>
                    <a:cubicBezTo>
                      <a:pt x="5885" y="0"/>
                      <a:pt x="5869" y="2"/>
                      <a:pt x="5852" y="4"/>
                    </a:cubicBezTo>
                    <a:cubicBezTo>
                      <a:pt x="4650" y="205"/>
                      <a:pt x="7050" y="7305"/>
                      <a:pt x="7050" y="7305"/>
                    </a:cubicBezTo>
                    <a:cubicBezTo>
                      <a:pt x="7050" y="7305"/>
                      <a:pt x="4783" y="749"/>
                      <a:pt x="3423" y="749"/>
                    </a:cubicBezTo>
                    <a:cubicBezTo>
                      <a:pt x="3398" y="749"/>
                      <a:pt x="3374" y="751"/>
                      <a:pt x="3349" y="755"/>
                    </a:cubicBezTo>
                    <a:cubicBezTo>
                      <a:pt x="2405" y="929"/>
                      <a:pt x="3444" y="4555"/>
                      <a:pt x="4153" y="6721"/>
                    </a:cubicBezTo>
                    <a:cubicBezTo>
                      <a:pt x="3471" y="4863"/>
                      <a:pt x="2292" y="2039"/>
                      <a:pt x="1414" y="2039"/>
                    </a:cubicBezTo>
                    <a:cubicBezTo>
                      <a:pt x="1375" y="2039"/>
                      <a:pt x="1336" y="2044"/>
                      <a:pt x="1298" y="2056"/>
                    </a:cubicBezTo>
                    <a:cubicBezTo>
                      <a:pt x="1" y="2454"/>
                      <a:pt x="3099" y="11753"/>
                      <a:pt x="3099" y="11753"/>
                    </a:cubicBezTo>
                    <a:lnTo>
                      <a:pt x="2598" y="16509"/>
                    </a:lnTo>
                    <a:cubicBezTo>
                      <a:pt x="2598" y="16509"/>
                      <a:pt x="3600" y="18011"/>
                      <a:pt x="6000" y="18160"/>
                    </a:cubicBezTo>
                    <a:lnTo>
                      <a:pt x="7251" y="23511"/>
                    </a:lnTo>
                    <a:lnTo>
                      <a:pt x="7710" y="23511"/>
                    </a:lnTo>
                    <a:cubicBezTo>
                      <a:pt x="9884" y="22604"/>
                      <a:pt x="11765" y="21144"/>
                      <a:pt x="13183" y="19308"/>
                    </a:cubicBezTo>
                    <a:cubicBezTo>
                      <a:pt x="12751" y="18505"/>
                      <a:pt x="12216" y="17640"/>
                      <a:pt x="11552" y="16767"/>
                    </a:cubicBezTo>
                    <a:cubicBezTo>
                      <a:pt x="11552" y="16767"/>
                      <a:pt x="11803" y="10255"/>
                      <a:pt x="11253" y="6755"/>
                    </a:cubicBezTo>
                    <a:cubicBezTo>
                      <a:pt x="10711" y="3307"/>
                      <a:pt x="9974" y="1702"/>
                      <a:pt x="9282" y="1702"/>
                    </a:cubicBezTo>
                    <a:cubicBezTo>
                      <a:pt x="9271" y="1702"/>
                      <a:pt x="9261" y="1702"/>
                      <a:pt x="9250" y="1703"/>
                    </a:cubicBezTo>
                    <a:cubicBezTo>
                      <a:pt x="8552" y="1753"/>
                      <a:pt x="9250" y="7206"/>
                      <a:pt x="9250" y="7206"/>
                    </a:cubicBezTo>
                    <a:cubicBezTo>
                      <a:pt x="9250" y="7206"/>
                      <a:pt x="7109" y="0"/>
                      <a:pt x="5901"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34;p39">
                <a:extLst>
                  <a:ext uri="{FF2B5EF4-FFF2-40B4-BE49-F238E27FC236}">
                    <a16:creationId xmlns:a16="http://schemas.microsoft.com/office/drawing/2014/main" id="{295EF421-C54D-4467-8961-DF121403201B}"/>
                  </a:ext>
                </a:extLst>
              </p:cNvPr>
              <p:cNvSpPr/>
              <p:nvPr/>
            </p:nvSpPr>
            <p:spPr>
              <a:xfrm>
                <a:off x="-440500" y="1754638"/>
                <a:ext cx="292050" cy="339025"/>
              </a:xfrm>
              <a:custGeom>
                <a:avLst/>
                <a:gdLst/>
                <a:ahLst/>
                <a:cxnLst/>
                <a:rect l="l" t="t" r="r" b="b"/>
                <a:pathLst>
                  <a:path w="11682" h="13561" extrusionOk="0">
                    <a:moveTo>
                      <a:pt x="8146" y="0"/>
                    </a:moveTo>
                    <a:cubicBezTo>
                      <a:pt x="8100" y="0"/>
                      <a:pt x="8054" y="4"/>
                      <a:pt x="8007" y="10"/>
                    </a:cubicBezTo>
                    <a:cubicBezTo>
                      <a:pt x="7153" y="135"/>
                      <a:pt x="7047" y="344"/>
                      <a:pt x="7047" y="344"/>
                    </a:cubicBezTo>
                    <a:cubicBezTo>
                      <a:pt x="7047" y="344"/>
                      <a:pt x="6455" y="23"/>
                      <a:pt x="5750" y="23"/>
                    </a:cubicBezTo>
                    <a:cubicBezTo>
                      <a:pt x="5407" y="23"/>
                      <a:pt x="5037" y="99"/>
                      <a:pt x="4696" y="324"/>
                    </a:cubicBezTo>
                    <a:cubicBezTo>
                      <a:pt x="3656" y="1015"/>
                      <a:pt x="1358" y="3965"/>
                      <a:pt x="1711" y="8210"/>
                    </a:cubicBezTo>
                    <a:lnTo>
                      <a:pt x="1" y="10387"/>
                    </a:lnTo>
                    <a:cubicBezTo>
                      <a:pt x="1423" y="11802"/>
                      <a:pt x="3164" y="12894"/>
                      <a:pt x="5102" y="13561"/>
                    </a:cubicBezTo>
                    <a:lnTo>
                      <a:pt x="6289" y="11490"/>
                    </a:lnTo>
                    <a:cubicBezTo>
                      <a:pt x="6289" y="11490"/>
                      <a:pt x="10749" y="9985"/>
                      <a:pt x="11682" y="7652"/>
                    </a:cubicBezTo>
                    <a:cubicBezTo>
                      <a:pt x="11682" y="7652"/>
                      <a:pt x="9919" y="6939"/>
                      <a:pt x="9937" y="6124"/>
                    </a:cubicBezTo>
                    <a:cubicBezTo>
                      <a:pt x="9960" y="5308"/>
                      <a:pt x="11048" y="3275"/>
                      <a:pt x="11025" y="2229"/>
                    </a:cubicBezTo>
                    <a:cubicBezTo>
                      <a:pt x="11009" y="1320"/>
                      <a:pt x="10264" y="948"/>
                      <a:pt x="9767" y="948"/>
                    </a:cubicBezTo>
                    <a:cubicBezTo>
                      <a:pt x="9692" y="948"/>
                      <a:pt x="9622" y="957"/>
                      <a:pt x="9562" y="973"/>
                    </a:cubicBezTo>
                    <a:cubicBezTo>
                      <a:pt x="9562" y="973"/>
                      <a:pt x="8938" y="0"/>
                      <a:pt x="8146" y="0"/>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35;p39">
                <a:extLst>
                  <a:ext uri="{FF2B5EF4-FFF2-40B4-BE49-F238E27FC236}">
                    <a16:creationId xmlns:a16="http://schemas.microsoft.com/office/drawing/2014/main" id="{E63FF2C8-4023-4A01-8378-D67716037A40}"/>
                  </a:ext>
                </a:extLst>
              </p:cNvPr>
              <p:cNvSpPr/>
              <p:nvPr/>
            </p:nvSpPr>
            <p:spPr>
              <a:xfrm>
                <a:off x="-160975" y="1666313"/>
                <a:ext cx="13675" cy="39675"/>
              </a:xfrm>
              <a:custGeom>
                <a:avLst/>
                <a:gdLst/>
                <a:ahLst/>
                <a:cxnLst/>
                <a:rect l="l" t="t" r="r" b="b"/>
                <a:pathLst>
                  <a:path w="547" h="1587" extrusionOk="0">
                    <a:moveTo>
                      <a:pt x="0" y="1"/>
                    </a:moveTo>
                    <a:cubicBezTo>
                      <a:pt x="303" y="927"/>
                      <a:pt x="546" y="1586"/>
                      <a:pt x="546" y="1586"/>
                    </a:cubicBezTo>
                    <a:cubicBezTo>
                      <a:pt x="546" y="1586"/>
                      <a:pt x="334" y="907"/>
                      <a:pt x="0" y="1"/>
                    </a:cubicBezTo>
                    <a:close/>
                  </a:path>
                </a:pathLst>
              </a:custGeom>
              <a:solidFill>
                <a:srgbClr val="EB9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36;p39">
                <a:extLst>
                  <a:ext uri="{FF2B5EF4-FFF2-40B4-BE49-F238E27FC236}">
                    <a16:creationId xmlns:a16="http://schemas.microsoft.com/office/drawing/2014/main" id="{AE9A32D0-1C0C-43B8-89A9-131E354094DB}"/>
                  </a:ext>
                </a:extLst>
              </p:cNvPr>
              <p:cNvSpPr/>
              <p:nvPr/>
            </p:nvSpPr>
            <p:spPr>
              <a:xfrm>
                <a:off x="-268325" y="1779513"/>
                <a:ext cx="65750" cy="107900"/>
              </a:xfrm>
              <a:custGeom>
                <a:avLst/>
                <a:gdLst/>
                <a:ahLst/>
                <a:cxnLst/>
                <a:rect l="l" t="t" r="r" b="b"/>
                <a:pathLst>
                  <a:path w="2630" h="4316" extrusionOk="0">
                    <a:moveTo>
                      <a:pt x="2601" y="0"/>
                    </a:moveTo>
                    <a:cubicBezTo>
                      <a:pt x="2577" y="0"/>
                      <a:pt x="2519" y="26"/>
                      <a:pt x="2428" y="80"/>
                    </a:cubicBezTo>
                    <a:cubicBezTo>
                      <a:pt x="2314" y="145"/>
                      <a:pt x="2171" y="244"/>
                      <a:pt x="1999" y="376"/>
                    </a:cubicBezTo>
                    <a:cubicBezTo>
                      <a:pt x="1829" y="505"/>
                      <a:pt x="1644" y="668"/>
                      <a:pt x="1446" y="866"/>
                    </a:cubicBezTo>
                    <a:cubicBezTo>
                      <a:pt x="1252" y="1067"/>
                      <a:pt x="1063" y="1283"/>
                      <a:pt x="888" y="1519"/>
                    </a:cubicBezTo>
                    <a:cubicBezTo>
                      <a:pt x="711" y="1753"/>
                      <a:pt x="555" y="1996"/>
                      <a:pt x="426" y="2254"/>
                    </a:cubicBezTo>
                    <a:cubicBezTo>
                      <a:pt x="293" y="2504"/>
                      <a:pt x="198" y="2747"/>
                      <a:pt x="133" y="2970"/>
                    </a:cubicBezTo>
                    <a:cubicBezTo>
                      <a:pt x="69" y="3194"/>
                      <a:pt x="32" y="3380"/>
                      <a:pt x="16" y="3532"/>
                    </a:cubicBezTo>
                    <a:cubicBezTo>
                      <a:pt x="1" y="3684"/>
                      <a:pt x="1" y="3771"/>
                      <a:pt x="1" y="3790"/>
                    </a:cubicBezTo>
                    <a:cubicBezTo>
                      <a:pt x="1" y="3843"/>
                      <a:pt x="5" y="3903"/>
                      <a:pt x="12" y="3968"/>
                    </a:cubicBezTo>
                    <a:cubicBezTo>
                      <a:pt x="28" y="4033"/>
                      <a:pt x="42" y="4094"/>
                      <a:pt x="62" y="4146"/>
                    </a:cubicBezTo>
                    <a:cubicBezTo>
                      <a:pt x="84" y="4204"/>
                      <a:pt x="111" y="4245"/>
                      <a:pt x="137" y="4276"/>
                    </a:cubicBezTo>
                    <a:cubicBezTo>
                      <a:pt x="159" y="4302"/>
                      <a:pt x="180" y="4315"/>
                      <a:pt x="201" y="4315"/>
                    </a:cubicBezTo>
                    <a:cubicBezTo>
                      <a:pt x="206" y="4315"/>
                      <a:pt x="212" y="4315"/>
                      <a:pt x="217" y="4313"/>
                    </a:cubicBezTo>
                    <a:cubicBezTo>
                      <a:pt x="244" y="4309"/>
                      <a:pt x="263" y="4302"/>
                      <a:pt x="278" y="4287"/>
                    </a:cubicBezTo>
                    <a:cubicBezTo>
                      <a:pt x="289" y="4272"/>
                      <a:pt x="301" y="4253"/>
                      <a:pt x="305" y="4230"/>
                    </a:cubicBezTo>
                    <a:cubicBezTo>
                      <a:pt x="308" y="4207"/>
                      <a:pt x="308" y="4185"/>
                      <a:pt x="305" y="4154"/>
                    </a:cubicBezTo>
                    <a:cubicBezTo>
                      <a:pt x="301" y="4127"/>
                      <a:pt x="301" y="4094"/>
                      <a:pt x="296" y="4055"/>
                    </a:cubicBezTo>
                    <a:cubicBezTo>
                      <a:pt x="293" y="4014"/>
                      <a:pt x="285" y="3915"/>
                      <a:pt x="293" y="3760"/>
                    </a:cubicBezTo>
                    <a:cubicBezTo>
                      <a:pt x="296" y="3604"/>
                      <a:pt x="319" y="3411"/>
                      <a:pt x="373" y="3191"/>
                    </a:cubicBezTo>
                    <a:cubicBezTo>
                      <a:pt x="429" y="2967"/>
                      <a:pt x="513" y="2725"/>
                      <a:pt x="634" y="2470"/>
                    </a:cubicBezTo>
                    <a:cubicBezTo>
                      <a:pt x="751" y="2212"/>
                      <a:pt x="900" y="1965"/>
                      <a:pt x="1066" y="1723"/>
                    </a:cubicBezTo>
                    <a:cubicBezTo>
                      <a:pt x="1234" y="1484"/>
                      <a:pt x="1408" y="1260"/>
                      <a:pt x="1593" y="1055"/>
                    </a:cubicBezTo>
                    <a:cubicBezTo>
                      <a:pt x="1775" y="850"/>
                      <a:pt x="1950" y="677"/>
                      <a:pt x="2106" y="525"/>
                    </a:cubicBezTo>
                    <a:cubicBezTo>
                      <a:pt x="2262" y="381"/>
                      <a:pt x="2386" y="262"/>
                      <a:pt x="2489" y="168"/>
                    </a:cubicBezTo>
                    <a:cubicBezTo>
                      <a:pt x="2584" y="77"/>
                      <a:pt x="2629" y="24"/>
                      <a:pt x="2614" y="5"/>
                    </a:cubicBezTo>
                    <a:cubicBezTo>
                      <a:pt x="2612" y="2"/>
                      <a:pt x="2607" y="0"/>
                      <a:pt x="2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37;p39">
                <a:extLst>
                  <a:ext uri="{FF2B5EF4-FFF2-40B4-BE49-F238E27FC236}">
                    <a16:creationId xmlns:a16="http://schemas.microsoft.com/office/drawing/2014/main" id="{849AC8BD-1D18-4A07-9A47-7767F7ED4831}"/>
                  </a:ext>
                </a:extLst>
              </p:cNvPr>
              <p:cNvSpPr/>
              <p:nvPr/>
            </p:nvSpPr>
            <p:spPr>
              <a:xfrm>
                <a:off x="-316675" y="1760563"/>
                <a:ext cx="56150" cy="100300"/>
              </a:xfrm>
              <a:custGeom>
                <a:avLst/>
                <a:gdLst/>
                <a:ahLst/>
                <a:cxnLst/>
                <a:rect l="l" t="t" r="r" b="b"/>
                <a:pathLst>
                  <a:path w="2246" h="4012" extrusionOk="0">
                    <a:moveTo>
                      <a:pt x="2216" y="1"/>
                    </a:moveTo>
                    <a:cubicBezTo>
                      <a:pt x="2188" y="1"/>
                      <a:pt x="2135" y="14"/>
                      <a:pt x="2057" y="42"/>
                    </a:cubicBezTo>
                    <a:cubicBezTo>
                      <a:pt x="1943" y="84"/>
                      <a:pt x="1794" y="152"/>
                      <a:pt x="1628" y="266"/>
                    </a:cubicBezTo>
                    <a:cubicBezTo>
                      <a:pt x="1465" y="380"/>
                      <a:pt x="1286" y="532"/>
                      <a:pt x="1115" y="725"/>
                    </a:cubicBezTo>
                    <a:cubicBezTo>
                      <a:pt x="945" y="919"/>
                      <a:pt x="793" y="1139"/>
                      <a:pt x="660" y="1374"/>
                    </a:cubicBezTo>
                    <a:cubicBezTo>
                      <a:pt x="532" y="1612"/>
                      <a:pt x="425" y="1859"/>
                      <a:pt x="342" y="2105"/>
                    </a:cubicBezTo>
                    <a:cubicBezTo>
                      <a:pt x="259" y="2352"/>
                      <a:pt x="198" y="2576"/>
                      <a:pt x="152" y="2781"/>
                    </a:cubicBezTo>
                    <a:cubicBezTo>
                      <a:pt x="107" y="2982"/>
                      <a:pt x="73" y="3149"/>
                      <a:pt x="50" y="3278"/>
                    </a:cubicBezTo>
                    <a:cubicBezTo>
                      <a:pt x="28" y="3410"/>
                      <a:pt x="16" y="3483"/>
                      <a:pt x="12" y="3501"/>
                    </a:cubicBezTo>
                    <a:cubicBezTo>
                      <a:pt x="5" y="3546"/>
                      <a:pt x="0" y="3600"/>
                      <a:pt x="0" y="3656"/>
                    </a:cubicBezTo>
                    <a:cubicBezTo>
                      <a:pt x="0" y="3714"/>
                      <a:pt x="5" y="3770"/>
                      <a:pt x="12" y="3819"/>
                    </a:cubicBezTo>
                    <a:cubicBezTo>
                      <a:pt x="19" y="3873"/>
                      <a:pt x="31" y="3915"/>
                      <a:pt x="46" y="3949"/>
                    </a:cubicBezTo>
                    <a:cubicBezTo>
                      <a:pt x="65" y="3987"/>
                      <a:pt x="84" y="4006"/>
                      <a:pt x="114" y="4010"/>
                    </a:cubicBezTo>
                    <a:cubicBezTo>
                      <a:pt x="121" y="4011"/>
                      <a:pt x="128" y="4011"/>
                      <a:pt x="134" y="4011"/>
                    </a:cubicBezTo>
                    <a:cubicBezTo>
                      <a:pt x="151" y="4011"/>
                      <a:pt x="165" y="4007"/>
                      <a:pt x="179" y="4001"/>
                    </a:cubicBezTo>
                    <a:cubicBezTo>
                      <a:pt x="194" y="3991"/>
                      <a:pt x="210" y="3979"/>
                      <a:pt x="217" y="3960"/>
                    </a:cubicBezTo>
                    <a:cubicBezTo>
                      <a:pt x="228" y="3941"/>
                      <a:pt x="236" y="3919"/>
                      <a:pt x="243" y="3888"/>
                    </a:cubicBezTo>
                    <a:cubicBezTo>
                      <a:pt x="247" y="3861"/>
                      <a:pt x="251" y="3828"/>
                      <a:pt x="259" y="3793"/>
                    </a:cubicBezTo>
                    <a:cubicBezTo>
                      <a:pt x="266" y="3756"/>
                      <a:pt x="282" y="3660"/>
                      <a:pt x="304" y="3513"/>
                    </a:cubicBezTo>
                    <a:cubicBezTo>
                      <a:pt x="331" y="3364"/>
                      <a:pt x="361" y="3187"/>
                      <a:pt x="406" y="2974"/>
                    </a:cubicBezTo>
                    <a:cubicBezTo>
                      <a:pt x="452" y="2762"/>
                      <a:pt x="506" y="2531"/>
                      <a:pt x="581" y="2280"/>
                    </a:cubicBezTo>
                    <a:cubicBezTo>
                      <a:pt x="660" y="2034"/>
                      <a:pt x="751" y="1787"/>
                      <a:pt x="870" y="1548"/>
                    </a:cubicBezTo>
                    <a:cubicBezTo>
                      <a:pt x="987" y="1313"/>
                      <a:pt x="1124" y="1097"/>
                      <a:pt x="1275" y="899"/>
                    </a:cubicBezTo>
                    <a:cubicBezTo>
                      <a:pt x="1427" y="706"/>
                      <a:pt x="1582" y="547"/>
                      <a:pt x="1726" y="422"/>
                    </a:cubicBezTo>
                    <a:cubicBezTo>
                      <a:pt x="1871" y="297"/>
                      <a:pt x="1999" y="206"/>
                      <a:pt x="2098" y="138"/>
                    </a:cubicBezTo>
                    <a:cubicBezTo>
                      <a:pt x="2197" y="73"/>
                      <a:pt x="2246" y="31"/>
                      <a:pt x="2239" y="8"/>
                    </a:cubicBezTo>
                    <a:cubicBezTo>
                      <a:pt x="2236" y="4"/>
                      <a:pt x="2229" y="1"/>
                      <a:pt x="22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38;p39">
                <a:extLst>
                  <a:ext uri="{FF2B5EF4-FFF2-40B4-BE49-F238E27FC236}">
                    <a16:creationId xmlns:a16="http://schemas.microsoft.com/office/drawing/2014/main" id="{E31B9051-C0DF-4EBE-B806-1613E7DF5B14}"/>
                  </a:ext>
                </a:extLst>
              </p:cNvPr>
              <p:cNvSpPr/>
              <p:nvPr/>
            </p:nvSpPr>
            <p:spPr>
              <a:xfrm>
                <a:off x="-362075" y="1761438"/>
                <a:ext cx="48825" cy="79775"/>
              </a:xfrm>
              <a:custGeom>
                <a:avLst/>
                <a:gdLst/>
                <a:ahLst/>
                <a:cxnLst/>
                <a:rect l="l" t="t" r="r" b="b"/>
                <a:pathLst>
                  <a:path w="1953" h="3191" extrusionOk="0">
                    <a:moveTo>
                      <a:pt x="1872" y="1"/>
                    </a:moveTo>
                    <a:cubicBezTo>
                      <a:pt x="1851" y="1"/>
                      <a:pt x="1827" y="3"/>
                      <a:pt x="1798" y="7"/>
                    </a:cubicBezTo>
                    <a:cubicBezTo>
                      <a:pt x="1695" y="22"/>
                      <a:pt x="1566" y="61"/>
                      <a:pt x="1419" y="144"/>
                    </a:cubicBezTo>
                    <a:cubicBezTo>
                      <a:pt x="1275" y="231"/>
                      <a:pt x="1123" y="353"/>
                      <a:pt x="983" y="512"/>
                    </a:cubicBezTo>
                    <a:cubicBezTo>
                      <a:pt x="842" y="675"/>
                      <a:pt x="724" y="857"/>
                      <a:pt x="615" y="1050"/>
                    </a:cubicBezTo>
                    <a:cubicBezTo>
                      <a:pt x="508" y="1244"/>
                      <a:pt x="421" y="1441"/>
                      <a:pt x="345" y="1638"/>
                    </a:cubicBezTo>
                    <a:cubicBezTo>
                      <a:pt x="269" y="1839"/>
                      <a:pt x="213" y="2018"/>
                      <a:pt x="167" y="2181"/>
                    </a:cubicBezTo>
                    <a:cubicBezTo>
                      <a:pt x="118" y="2344"/>
                      <a:pt x="83" y="2476"/>
                      <a:pt x="61" y="2583"/>
                    </a:cubicBezTo>
                    <a:cubicBezTo>
                      <a:pt x="34" y="2688"/>
                      <a:pt x="19" y="2746"/>
                      <a:pt x="19" y="2760"/>
                    </a:cubicBezTo>
                    <a:cubicBezTo>
                      <a:pt x="8" y="2799"/>
                      <a:pt x="4" y="2841"/>
                      <a:pt x="0" y="2886"/>
                    </a:cubicBezTo>
                    <a:cubicBezTo>
                      <a:pt x="0" y="2935"/>
                      <a:pt x="0" y="2981"/>
                      <a:pt x="8" y="3023"/>
                    </a:cubicBezTo>
                    <a:cubicBezTo>
                      <a:pt x="15" y="3068"/>
                      <a:pt x="23" y="3102"/>
                      <a:pt x="41" y="3133"/>
                    </a:cubicBezTo>
                    <a:cubicBezTo>
                      <a:pt x="57" y="3163"/>
                      <a:pt x="76" y="3182"/>
                      <a:pt x="106" y="3185"/>
                    </a:cubicBezTo>
                    <a:cubicBezTo>
                      <a:pt x="117" y="3189"/>
                      <a:pt x="129" y="3191"/>
                      <a:pt x="139" y="3191"/>
                    </a:cubicBezTo>
                    <a:cubicBezTo>
                      <a:pt x="150" y="3191"/>
                      <a:pt x="159" y="3189"/>
                      <a:pt x="167" y="3185"/>
                    </a:cubicBezTo>
                    <a:cubicBezTo>
                      <a:pt x="186" y="3178"/>
                      <a:pt x="201" y="3170"/>
                      <a:pt x="209" y="3155"/>
                    </a:cubicBezTo>
                    <a:cubicBezTo>
                      <a:pt x="220" y="3140"/>
                      <a:pt x="228" y="3121"/>
                      <a:pt x="235" y="3102"/>
                    </a:cubicBezTo>
                    <a:cubicBezTo>
                      <a:pt x="239" y="3079"/>
                      <a:pt x="246" y="3053"/>
                      <a:pt x="254" y="3023"/>
                    </a:cubicBezTo>
                    <a:cubicBezTo>
                      <a:pt x="262" y="2993"/>
                      <a:pt x="277" y="2916"/>
                      <a:pt x="307" y="2799"/>
                    </a:cubicBezTo>
                    <a:cubicBezTo>
                      <a:pt x="337" y="2681"/>
                      <a:pt x="372" y="2537"/>
                      <a:pt x="417" y="2366"/>
                    </a:cubicBezTo>
                    <a:cubicBezTo>
                      <a:pt x="463" y="2196"/>
                      <a:pt x="516" y="2009"/>
                      <a:pt x="584" y="1809"/>
                    </a:cubicBezTo>
                    <a:cubicBezTo>
                      <a:pt x="656" y="1608"/>
                      <a:pt x="736" y="1407"/>
                      <a:pt x="831" y="1213"/>
                    </a:cubicBezTo>
                    <a:cubicBezTo>
                      <a:pt x="925" y="1020"/>
                      <a:pt x="1028" y="838"/>
                      <a:pt x="1149" y="682"/>
                    </a:cubicBezTo>
                    <a:cubicBezTo>
                      <a:pt x="1267" y="523"/>
                      <a:pt x="1389" y="398"/>
                      <a:pt x="1510" y="303"/>
                    </a:cubicBezTo>
                    <a:cubicBezTo>
                      <a:pt x="1627" y="208"/>
                      <a:pt x="1734" y="152"/>
                      <a:pt x="1821" y="110"/>
                    </a:cubicBezTo>
                    <a:cubicBezTo>
                      <a:pt x="1904" y="72"/>
                      <a:pt x="1953" y="49"/>
                      <a:pt x="1949" y="22"/>
                    </a:cubicBezTo>
                    <a:cubicBezTo>
                      <a:pt x="1947" y="11"/>
                      <a:pt x="1921" y="1"/>
                      <a:pt x="18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39;p39">
                <a:extLst>
                  <a:ext uri="{FF2B5EF4-FFF2-40B4-BE49-F238E27FC236}">
                    <a16:creationId xmlns:a16="http://schemas.microsoft.com/office/drawing/2014/main" id="{B912B6AF-CE94-4BD4-8181-B96A7F61C288}"/>
                  </a:ext>
                </a:extLst>
              </p:cNvPr>
              <p:cNvSpPr/>
              <p:nvPr/>
            </p:nvSpPr>
            <p:spPr>
              <a:xfrm>
                <a:off x="-342550" y="1883163"/>
                <a:ext cx="109725" cy="109725"/>
              </a:xfrm>
              <a:custGeom>
                <a:avLst/>
                <a:gdLst/>
                <a:ahLst/>
                <a:cxnLst/>
                <a:rect l="l" t="t" r="r" b="b"/>
                <a:pathLst>
                  <a:path w="4389" h="4389" extrusionOk="0">
                    <a:moveTo>
                      <a:pt x="2196" y="0"/>
                    </a:moveTo>
                    <a:cubicBezTo>
                      <a:pt x="986" y="0"/>
                      <a:pt x="0" y="983"/>
                      <a:pt x="0" y="2192"/>
                    </a:cubicBezTo>
                    <a:cubicBezTo>
                      <a:pt x="0" y="3403"/>
                      <a:pt x="986" y="4389"/>
                      <a:pt x="2196" y="4389"/>
                    </a:cubicBezTo>
                    <a:cubicBezTo>
                      <a:pt x="3406" y="4389"/>
                      <a:pt x="4389" y="3403"/>
                      <a:pt x="4389" y="2192"/>
                    </a:cubicBezTo>
                    <a:cubicBezTo>
                      <a:pt x="4389" y="2060"/>
                      <a:pt x="4282" y="1954"/>
                      <a:pt x="4146" y="1954"/>
                    </a:cubicBezTo>
                    <a:cubicBezTo>
                      <a:pt x="4013" y="1954"/>
                      <a:pt x="3907" y="2060"/>
                      <a:pt x="3907" y="2192"/>
                    </a:cubicBezTo>
                    <a:cubicBezTo>
                      <a:pt x="3907" y="3137"/>
                      <a:pt x="3137" y="3903"/>
                      <a:pt x="2196" y="3903"/>
                    </a:cubicBezTo>
                    <a:cubicBezTo>
                      <a:pt x="1252" y="3903"/>
                      <a:pt x="486" y="3137"/>
                      <a:pt x="486" y="2192"/>
                    </a:cubicBezTo>
                    <a:cubicBezTo>
                      <a:pt x="486" y="1252"/>
                      <a:pt x="1252" y="482"/>
                      <a:pt x="2196" y="482"/>
                    </a:cubicBezTo>
                    <a:cubicBezTo>
                      <a:pt x="2329" y="482"/>
                      <a:pt x="2435" y="376"/>
                      <a:pt x="2435" y="243"/>
                    </a:cubicBezTo>
                    <a:cubicBezTo>
                      <a:pt x="2435" y="107"/>
                      <a:pt x="2329" y="0"/>
                      <a:pt x="219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40;p39">
                <a:extLst>
                  <a:ext uri="{FF2B5EF4-FFF2-40B4-BE49-F238E27FC236}">
                    <a16:creationId xmlns:a16="http://schemas.microsoft.com/office/drawing/2014/main" id="{2A5C3461-8B3C-4D7C-880D-BD19278A8F24}"/>
                  </a:ext>
                </a:extLst>
              </p:cNvPr>
              <p:cNvSpPr/>
              <p:nvPr/>
            </p:nvSpPr>
            <p:spPr>
              <a:xfrm>
                <a:off x="-309550" y="1873063"/>
                <a:ext cx="28075" cy="37150"/>
              </a:xfrm>
              <a:custGeom>
                <a:avLst/>
                <a:gdLst/>
                <a:ahLst/>
                <a:cxnLst/>
                <a:rect l="l" t="t" r="r" b="b"/>
                <a:pathLst>
                  <a:path w="1123" h="1486" extrusionOk="0">
                    <a:moveTo>
                      <a:pt x="275" y="0"/>
                    </a:moveTo>
                    <a:cubicBezTo>
                      <a:pt x="197" y="0"/>
                      <a:pt x="121" y="37"/>
                      <a:pt x="76" y="109"/>
                    </a:cubicBezTo>
                    <a:cubicBezTo>
                      <a:pt x="0" y="219"/>
                      <a:pt x="30" y="371"/>
                      <a:pt x="140" y="443"/>
                    </a:cubicBezTo>
                    <a:lnTo>
                      <a:pt x="539" y="712"/>
                    </a:lnTo>
                    <a:lnTo>
                      <a:pt x="270" y="1110"/>
                    </a:lnTo>
                    <a:cubicBezTo>
                      <a:pt x="198" y="1220"/>
                      <a:pt x="224" y="1372"/>
                      <a:pt x="338" y="1448"/>
                    </a:cubicBezTo>
                    <a:cubicBezTo>
                      <a:pt x="375" y="1474"/>
                      <a:pt x="425" y="1486"/>
                      <a:pt x="471" y="1486"/>
                    </a:cubicBezTo>
                    <a:cubicBezTo>
                      <a:pt x="550" y="1486"/>
                      <a:pt x="626" y="1451"/>
                      <a:pt x="671" y="1379"/>
                    </a:cubicBezTo>
                    <a:lnTo>
                      <a:pt x="1073" y="780"/>
                    </a:lnTo>
                    <a:cubicBezTo>
                      <a:pt x="1112" y="727"/>
                      <a:pt x="1123" y="662"/>
                      <a:pt x="1112" y="598"/>
                    </a:cubicBezTo>
                    <a:cubicBezTo>
                      <a:pt x="1100" y="537"/>
                      <a:pt x="1062" y="480"/>
                      <a:pt x="1009" y="446"/>
                    </a:cubicBezTo>
                    <a:lnTo>
                      <a:pt x="410" y="40"/>
                    </a:lnTo>
                    <a:cubicBezTo>
                      <a:pt x="369" y="13"/>
                      <a:pt x="322" y="0"/>
                      <a:pt x="27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41;p39">
                <a:extLst>
                  <a:ext uri="{FF2B5EF4-FFF2-40B4-BE49-F238E27FC236}">
                    <a16:creationId xmlns:a16="http://schemas.microsoft.com/office/drawing/2014/main" id="{94894A21-DFEB-4EDB-9306-E6606D304E0B}"/>
                  </a:ext>
                </a:extLst>
              </p:cNvPr>
              <p:cNvSpPr/>
              <p:nvPr/>
            </p:nvSpPr>
            <p:spPr>
              <a:xfrm>
                <a:off x="24650" y="1772988"/>
                <a:ext cx="41550" cy="64875"/>
              </a:xfrm>
              <a:custGeom>
                <a:avLst/>
                <a:gdLst/>
                <a:ahLst/>
                <a:cxnLst/>
                <a:rect l="l" t="t" r="r" b="b"/>
                <a:pathLst>
                  <a:path w="1662" h="2595" extrusionOk="0">
                    <a:moveTo>
                      <a:pt x="187" y="0"/>
                    </a:moveTo>
                    <a:cubicBezTo>
                      <a:pt x="123" y="0"/>
                      <a:pt x="62" y="5"/>
                      <a:pt x="1" y="12"/>
                    </a:cubicBezTo>
                    <a:cubicBezTo>
                      <a:pt x="12" y="432"/>
                      <a:pt x="20" y="847"/>
                      <a:pt x="23" y="1256"/>
                    </a:cubicBezTo>
                    <a:cubicBezTo>
                      <a:pt x="28" y="1252"/>
                      <a:pt x="28" y="1252"/>
                      <a:pt x="28" y="1248"/>
                    </a:cubicBezTo>
                    <a:cubicBezTo>
                      <a:pt x="104" y="1161"/>
                      <a:pt x="191" y="1074"/>
                      <a:pt x="301" y="1055"/>
                    </a:cubicBezTo>
                    <a:cubicBezTo>
                      <a:pt x="319" y="1051"/>
                      <a:pt x="338" y="1047"/>
                      <a:pt x="357" y="1047"/>
                    </a:cubicBezTo>
                    <a:cubicBezTo>
                      <a:pt x="509" y="1047"/>
                      <a:pt x="650" y="1165"/>
                      <a:pt x="748" y="1290"/>
                    </a:cubicBezTo>
                    <a:cubicBezTo>
                      <a:pt x="1044" y="1654"/>
                      <a:pt x="1180" y="2132"/>
                      <a:pt x="1150" y="2594"/>
                    </a:cubicBezTo>
                    <a:cubicBezTo>
                      <a:pt x="1465" y="2326"/>
                      <a:pt x="1662" y="1923"/>
                      <a:pt x="1662" y="1476"/>
                    </a:cubicBezTo>
                    <a:cubicBezTo>
                      <a:pt x="1662" y="660"/>
                      <a:pt x="1002" y="0"/>
                      <a:pt x="1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42;p39">
                <a:extLst>
                  <a:ext uri="{FF2B5EF4-FFF2-40B4-BE49-F238E27FC236}">
                    <a16:creationId xmlns:a16="http://schemas.microsoft.com/office/drawing/2014/main" id="{30BFCF4D-3A7B-424F-BC61-933B9726F2EE}"/>
                  </a:ext>
                </a:extLst>
              </p:cNvPr>
              <p:cNvSpPr/>
              <p:nvPr/>
            </p:nvSpPr>
            <p:spPr>
              <a:xfrm>
                <a:off x="25225" y="1799138"/>
                <a:ext cx="28950" cy="47650"/>
              </a:xfrm>
              <a:custGeom>
                <a:avLst/>
                <a:gdLst/>
                <a:ahLst/>
                <a:cxnLst/>
                <a:rect l="l" t="t" r="r" b="b"/>
                <a:pathLst>
                  <a:path w="1158" h="1906" extrusionOk="0">
                    <a:moveTo>
                      <a:pt x="334" y="1"/>
                    </a:moveTo>
                    <a:cubicBezTo>
                      <a:pt x="315" y="1"/>
                      <a:pt x="296" y="5"/>
                      <a:pt x="278" y="9"/>
                    </a:cubicBezTo>
                    <a:cubicBezTo>
                      <a:pt x="168" y="28"/>
                      <a:pt x="81" y="115"/>
                      <a:pt x="5" y="202"/>
                    </a:cubicBezTo>
                    <a:cubicBezTo>
                      <a:pt x="5" y="206"/>
                      <a:pt x="5" y="206"/>
                      <a:pt x="0" y="210"/>
                    </a:cubicBezTo>
                    <a:cubicBezTo>
                      <a:pt x="9" y="802"/>
                      <a:pt x="9" y="1371"/>
                      <a:pt x="9" y="1898"/>
                    </a:cubicBezTo>
                    <a:cubicBezTo>
                      <a:pt x="58" y="1901"/>
                      <a:pt x="111" y="1905"/>
                      <a:pt x="164" y="1905"/>
                    </a:cubicBezTo>
                    <a:cubicBezTo>
                      <a:pt x="532" y="1905"/>
                      <a:pt x="870" y="1772"/>
                      <a:pt x="1127" y="1548"/>
                    </a:cubicBezTo>
                    <a:cubicBezTo>
                      <a:pt x="1157" y="1086"/>
                      <a:pt x="1021" y="608"/>
                      <a:pt x="725" y="244"/>
                    </a:cubicBezTo>
                    <a:cubicBezTo>
                      <a:pt x="627" y="119"/>
                      <a:pt x="486" y="1"/>
                      <a:pt x="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43;p39">
                <a:extLst>
                  <a:ext uri="{FF2B5EF4-FFF2-40B4-BE49-F238E27FC236}">
                    <a16:creationId xmlns:a16="http://schemas.microsoft.com/office/drawing/2014/main" id="{7D514CC2-6634-4A4A-9F8B-9ECB598F86AF}"/>
                  </a:ext>
                </a:extLst>
              </p:cNvPr>
              <p:cNvSpPr/>
              <p:nvPr/>
            </p:nvSpPr>
            <p:spPr>
              <a:xfrm>
                <a:off x="-7575" y="1773263"/>
                <a:ext cx="33025" cy="73325"/>
              </a:xfrm>
              <a:custGeom>
                <a:avLst/>
                <a:gdLst/>
                <a:ahLst/>
                <a:cxnLst/>
                <a:rect l="l" t="t" r="r" b="b"/>
                <a:pathLst>
                  <a:path w="1321" h="2933" extrusionOk="0">
                    <a:moveTo>
                      <a:pt x="1290" y="1"/>
                    </a:moveTo>
                    <a:cubicBezTo>
                      <a:pt x="561" y="96"/>
                      <a:pt x="1" y="714"/>
                      <a:pt x="1" y="1465"/>
                    </a:cubicBezTo>
                    <a:cubicBezTo>
                      <a:pt x="1" y="1617"/>
                      <a:pt x="24" y="1764"/>
                      <a:pt x="69" y="1901"/>
                    </a:cubicBezTo>
                    <a:cubicBezTo>
                      <a:pt x="175" y="1837"/>
                      <a:pt x="300" y="1799"/>
                      <a:pt x="437" y="1799"/>
                    </a:cubicBezTo>
                    <a:cubicBezTo>
                      <a:pt x="827" y="1799"/>
                      <a:pt x="1146" y="2117"/>
                      <a:pt x="1146" y="2511"/>
                    </a:cubicBezTo>
                    <a:cubicBezTo>
                      <a:pt x="1146" y="2644"/>
                      <a:pt x="1108" y="2770"/>
                      <a:pt x="1044" y="2875"/>
                    </a:cubicBezTo>
                    <a:cubicBezTo>
                      <a:pt x="1135" y="2902"/>
                      <a:pt x="1226" y="2921"/>
                      <a:pt x="1321" y="2933"/>
                    </a:cubicBezTo>
                    <a:cubicBezTo>
                      <a:pt x="1321" y="2406"/>
                      <a:pt x="1321" y="1837"/>
                      <a:pt x="1312" y="1245"/>
                    </a:cubicBezTo>
                    <a:cubicBezTo>
                      <a:pt x="1309" y="836"/>
                      <a:pt x="1301" y="421"/>
                      <a:pt x="1290"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44;p39">
                <a:extLst>
                  <a:ext uri="{FF2B5EF4-FFF2-40B4-BE49-F238E27FC236}">
                    <a16:creationId xmlns:a16="http://schemas.microsoft.com/office/drawing/2014/main" id="{406E32A4-022B-4951-9324-FB94B0DE70A3}"/>
                  </a:ext>
                </a:extLst>
              </p:cNvPr>
              <p:cNvSpPr/>
              <p:nvPr/>
            </p:nvSpPr>
            <p:spPr>
              <a:xfrm>
                <a:off x="-14475" y="1820763"/>
                <a:ext cx="33000" cy="33025"/>
              </a:xfrm>
              <a:custGeom>
                <a:avLst/>
                <a:gdLst/>
                <a:ahLst/>
                <a:cxnLst/>
                <a:rect l="l" t="t" r="r" b="b"/>
                <a:pathLst>
                  <a:path w="1320" h="1321" extrusionOk="0">
                    <a:moveTo>
                      <a:pt x="345" y="1"/>
                    </a:moveTo>
                    <a:cubicBezTo>
                      <a:pt x="140" y="126"/>
                      <a:pt x="0" y="354"/>
                      <a:pt x="0" y="611"/>
                    </a:cubicBezTo>
                    <a:cubicBezTo>
                      <a:pt x="0" y="1002"/>
                      <a:pt x="319" y="1320"/>
                      <a:pt x="713" y="1320"/>
                    </a:cubicBezTo>
                    <a:cubicBezTo>
                      <a:pt x="970" y="1320"/>
                      <a:pt x="1198" y="1184"/>
                      <a:pt x="1320" y="975"/>
                    </a:cubicBezTo>
                    <a:cubicBezTo>
                      <a:pt x="857" y="835"/>
                      <a:pt x="489" y="468"/>
                      <a:pt x="345"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45;p39">
                <a:extLst>
                  <a:ext uri="{FF2B5EF4-FFF2-40B4-BE49-F238E27FC236}">
                    <a16:creationId xmlns:a16="http://schemas.microsoft.com/office/drawing/2014/main" id="{4C27ECB7-A536-4B7A-8EB3-7F94980C9E2B}"/>
                  </a:ext>
                </a:extLst>
              </p:cNvPr>
              <p:cNvSpPr/>
              <p:nvPr/>
            </p:nvSpPr>
            <p:spPr>
              <a:xfrm>
                <a:off x="-5850" y="1818213"/>
                <a:ext cx="26925" cy="26950"/>
              </a:xfrm>
              <a:custGeom>
                <a:avLst/>
                <a:gdLst/>
                <a:ahLst/>
                <a:cxnLst/>
                <a:rect l="l" t="t" r="r" b="b"/>
                <a:pathLst>
                  <a:path w="1077" h="1078" extrusionOk="0">
                    <a:moveTo>
                      <a:pt x="368" y="1"/>
                    </a:moveTo>
                    <a:cubicBezTo>
                      <a:pt x="231" y="1"/>
                      <a:pt x="106" y="39"/>
                      <a:pt x="0" y="103"/>
                    </a:cubicBezTo>
                    <a:cubicBezTo>
                      <a:pt x="144" y="570"/>
                      <a:pt x="512" y="937"/>
                      <a:pt x="975" y="1077"/>
                    </a:cubicBezTo>
                    <a:cubicBezTo>
                      <a:pt x="1039" y="972"/>
                      <a:pt x="1077" y="846"/>
                      <a:pt x="1077" y="713"/>
                    </a:cubicBezTo>
                    <a:cubicBezTo>
                      <a:pt x="1077" y="319"/>
                      <a:pt x="758" y="1"/>
                      <a:pt x="368"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46;p39">
                <a:extLst>
                  <a:ext uri="{FF2B5EF4-FFF2-40B4-BE49-F238E27FC236}">
                    <a16:creationId xmlns:a16="http://schemas.microsoft.com/office/drawing/2014/main" id="{4BA85074-E49E-4477-8DD4-062A881CCEA7}"/>
                  </a:ext>
                </a:extLst>
              </p:cNvPr>
              <p:cNvSpPr/>
              <p:nvPr/>
            </p:nvSpPr>
            <p:spPr>
              <a:xfrm>
                <a:off x="-414800" y="1708038"/>
                <a:ext cx="74250" cy="73800"/>
              </a:xfrm>
              <a:custGeom>
                <a:avLst/>
                <a:gdLst/>
                <a:ahLst/>
                <a:cxnLst/>
                <a:rect l="l" t="t" r="r" b="b"/>
                <a:pathLst>
                  <a:path w="2970" h="2952" extrusionOk="0">
                    <a:moveTo>
                      <a:pt x="1450" y="0"/>
                    </a:moveTo>
                    <a:cubicBezTo>
                      <a:pt x="1298" y="4"/>
                      <a:pt x="1149" y="31"/>
                      <a:pt x="1013" y="77"/>
                    </a:cubicBezTo>
                    <a:cubicBezTo>
                      <a:pt x="1081" y="182"/>
                      <a:pt x="1119" y="308"/>
                      <a:pt x="1123" y="441"/>
                    </a:cubicBezTo>
                    <a:cubicBezTo>
                      <a:pt x="1131" y="835"/>
                      <a:pt x="820" y="1157"/>
                      <a:pt x="429" y="1164"/>
                    </a:cubicBezTo>
                    <a:lnTo>
                      <a:pt x="410" y="1164"/>
                    </a:lnTo>
                    <a:cubicBezTo>
                      <a:pt x="284" y="1164"/>
                      <a:pt x="163" y="1131"/>
                      <a:pt x="57" y="1073"/>
                    </a:cubicBezTo>
                    <a:cubicBezTo>
                      <a:pt x="20" y="1210"/>
                      <a:pt x="0" y="1355"/>
                      <a:pt x="4" y="1506"/>
                    </a:cubicBezTo>
                    <a:cubicBezTo>
                      <a:pt x="20" y="2310"/>
                      <a:pt x="679" y="2951"/>
                      <a:pt x="1480" y="2951"/>
                    </a:cubicBezTo>
                    <a:lnTo>
                      <a:pt x="1510" y="2951"/>
                    </a:lnTo>
                    <a:cubicBezTo>
                      <a:pt x="2325" y="2932"/>
                      <a:pt x="2970" y="2257"/>
                      <a:pt x="2955" y="1446"/>
                    </a:cubicBezTo>
                    <a:cubicBezTo>
                      <a:pt x="2936" y="641"/>
                      <a:pt x="2280" y="0"/>
                      <a:pt x="14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47;p39">
                <a:extLst>
                  <a:ext uri="{FF2B5EF4-FFF2-40B4-BE49-F238E27FC236}">
                    <a16:creationId xmlns:a16="http://schemas.microsoft.com/office/drawing/2014/main" id="{F3D1C1C5-43FD-4A49-8F89-B0806F1B02BE}"/>
                  </a:ext>
                </a:extLst>
              </p:cNvPr>
              <p:cNvSpPr/>
              <p:nvPr/>
            </p:nvSpPr>
            <p:spPr>
              <a:xfrm>
                <a:off x="-422500" y="1701688"/>
                <a:ext cx="33025" cy="33200"/>
              </a:xfrm>
              <a:custGeom>
                <a:avLst/>
                <a:gdLst/>
                <a:ahLst/>
                <a:cxnLst/>
                <a:rect l="l" t="t" r="r" b="b"/>
                <a:pathLst>
                  <a:path w="1321" h="1328" extrusionOk="0">
                    <a:moveTo>
                      <a:pt x="706" y="0"/>
                    </a:moveTo>
                    <a:cubicBezTo>
                      <a:pt x="312" y="8"/>
                      <a:pt x="1" y="334"/>
                      <a:pt x="9" y="725"/>
                    </a:cubicBezTo>
                    <a:cubicBezTo>
                      <a:pt x="16" y="982"/>
                      <a:pt x="156" y="1206"/>
                      <a:pt x="365" y="1327"/>
                    </a:cubicBezTo>
                    <a:cubicBezTo>
                      <a:pt x="498" y="858"/>
                      <a:pt x="858" y="482"/>
                      <a:pt x="1321" y="331"/>
                    </a:cubicBezTo>
                    <a:cubicBezTo>
                      <a:pt x="1192" y="130"/>
                      <a:pt x="972" y="0"/>
                      <a:pt x="7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48;p39">
                <a:extLst>
                  <a:ext uri="{FF2B5EF4-FFF2-40B4-BE49-F238E27FC236}">
                    <a16:creationId xmlns:a16="http://schemas.microsoft.com/office/drawing/2014/main" id="{5F62AEC2-10C4-4301-9A68-746246BC9E65}"/>
                  </a:ext>
                </a:extLst>
              </p:cNvPr>
              <p:cNvSpPr/>
              <p:nvPr/>
            </p:nvSpPr>
            <p:spPr>
              <a:xfrm>
                <a:off x="-413400" y="1709938"/>
                <a:ext cx="26875" cy="27225"/>
              </a:xfrm>
              <a:custGeom>
                <a:avLst/>
                <a:gdLst/>
                <a:ahLst/>
                <a:cxnLst/>
                <a:rect l="l" t="t" r="r" b="b"/>
                <a:pathLst>
                  <a:path w="1075" h="1089" extrusionOk="0">
                    <a:moveTo>
                      <a:pt x="957" y="1"/>
                    </a:moveTo>
                    <a:cubicBezTo>
                      <a:pt x="494" y="152"/>
                      <a:pt x="134" y="528"/>
                      <a:pt x="1" y="997"/>
                    </a:cubicBezTo>
                    <a:cubicBezTo>
                      <a:pt x="107" y="1055"/>
                      <a:pt x="228" y="1088"/>
                      <a:pt x="354" y="1088"/>
                    </a:cubicBezTo>
                    <a:lnTo>
                      <a:pt x="373" y="1088"/>
                    </a:lnTo>
                    <a:cubicBezTo>
                      <a:pt x="764" y="1081"/>
                      <a:pt x="1075" y="759"/>
                      <a:pt x="1067" y="365"/>
                    </a:cubicBezTo>
                    <a:cubicBezTo>
                      <a:pt x="1063" y="232"/>
                      <a:pt x="1025" y="106"/>
                      <a:pt x="9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49;p39">
                <a:extLst>
                  <a:ext uri="{FF2B5EF4-FFF2-40B4-BE49-F238E27FC236}">
                    <a16:creationId xmlns:a16="http://schemas.microsoft.com/office/drawing/2014/main" id="{F47C3A96-8CFC-4CCD-A5F6-6012CEC5D8DA}"/>
                  </a:ext>
                </a:extLst>
              </p:cNvPr>
              <p:cNvSpPr/>
              <p:nvPr/>
            </p:nvSpPr>
            <p:spPr>
              <a:xfrm>
                <a:off x="-58400" y="1680163"/>
                <a:ext cx="41675" cy="41650"/>
              </a:xfrm>
              <a:custGeom>
                <a:avLst/>
                <a:gdLst/>
                <a:ahLst/>
                <a:cxnLst/>
                <a:rect l="l" t="t" r="r" b="b"/>
                <a:pathLst>
                  <a:path w="1667" h="1666" extrusionOk="0">
                    <a:moveTo>
                      <a:pt x="831" y="243"/>
                    </a:moveTo>
                    <a:cubicBezTo>
                      <a:pt x="1157" y="243"/>
                      <a:pt x="1423" y="509"/>
                      <a:pt x="1423" y="835"/>
                    </a:cubicBezTo>
                    <a:cubicBezTo>
                      <a:pt x="1423" y="1157"/>
                      <a:pt x="1157" y="1423"/>
                      <a:pt x="831" y="1423"/>
                    </a:cubicBezTo>
                    <a:cubicBezTo>
                      <a:pt x="509" y="1423"/>
                      <a:pt x="243" y="1157"/>
                      <a:pt x="243" y="835"/>
                    </a:cubicBezTo>
                    <a:cubicBezTo>
                      <a:pt x="243" y="509"/>
                      <a:pt x="509" y="243"/>
                      <a:pt x="831" y="243"/>
                    </a:cubicBezTo>
                    <a:close/>
                    <a:moveTo>
                      <a:pt x="831" y="0"/>
                    </a:moveTo>
                    <a:cubicBezTo>
                      <a:pt x="373" y="0"/>
                      <a:pt x="0" y="376"/>
                      <a:pt x="0" y="835"/>
                    </a:cubicBezTo>
                    <a:cubicBezTo>
                      <a:pt x="0" y="1294"/>
                      <a:pt x="373" y="1665"/>
                      <a:pt x="831" y="1665"/>
                    </a:cubicBezTo>
                    <a:cubicBezTo>
                      <a:pt x="1290" y="1665"/>
                      <a:pt x="1666" y="1294"/>
                      <a:pt x="1666" y="835"/>
                    </a:cubicBezTo>
                    <a:cubicBezTo>
                      <a:pt x="1666" y="376"/>
                      <a:pt x="1290" y="0"/>
                      <a:pt x="8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50;p39">
                <a:extLst>
                  <a:ext uri="{FF2B5EF4-FFF2-40B4-BE49-F238E27FC236}">
                    <a16:creationId xmlns:a16="http://schemas.microsoft.com/office/drawing/2014/main" id="{F46049CB-1445-46B4-A2F9-264557905C08}"/>
                  </a:ext>
                </a:extLst>
              </p:cNvPr>
              <p:cNvSpPr/>
              <p:nvPr/>
            </p:nvSpPr>
            <p:spPr>
              <a:xfrm>
                <a:off x="-99250" y="1822463"/>
                <a:ext cx="41650" cy="41550"/>
              </a:xfrm>
              <a:custGeom>
                <a:avLst/>
                <a:gdLst/>
                <a:ahLst/>
                <a:cxnLst/>
                <a:rect l="l" t="t" r="r" b="b"/>
                <a:pathLst>
                  <a:path w="1666" h="1662" extrusionOk="0">
                    <a:moveTo>
                      <a:pt x="831" y="244"/>
                    </a:moveTo>
                    <a:cubicBezTo>
                      <a:pt x="1156" y="244"/>
                      <a:pt x="1422" y="506"/>
                      <a:pt x="1422" y="832"/>
                    </a:cubicBezTo>
                    <a:cubicBezTo>
                      <a:pt x="1422" y="1158"/>
                      <a:pt x="1156" y="1424"/>
                      <a:pt x="831" y="1424"/>
                    </a:cubicBezTo>
                    <a:cubicBezTo>
                      <a:pt x="508" y="1424"/>
                      <a:pt x="243" y="1158"/>
                      <a:pt x="243" y="832"/>
                    </a:cubicBezTo>
                    <a:cubicBezTo>
                      <a:pt x="243" y="506"/>
                      <a:pt x="508" y="244"/>
                      <a:pt x="831" y="244"/>
                    </a:cubicBezTo>
                    <a:close/>
                    <a:moveTo>
                      <a:pt x="831" y="1"/>
                    </a:moveTo>
                    <a:cubicBezTo>
                      <a:pt x="372" y="1"/>
                      <a:pt x="1" y="373"/>
                      <a:pt x="1" y="832"/>
                    </a:cubicBezTo>
                    <a:cubicBezTo>
                      <a:pt x="1" y="1291"/>
                      <a:pt x="372" y="1662"/>
                      <a:pt x="831" y="1662"/>
                    </a:cubicBezTo>
                    <a:cubicBezTo>
                      <a:pt x="1289" y="1662"/>
                      <a:pt x="1665" y="1291"/>
                      <a:pt x="1665" y="832"/>
                    </a:cubicBezTo>
                    <a:cubicBezTo>
                      <a:pt x="1665" y="373"/>
                      <a:pt x="1289" y="1"/>
                      <a:pt x="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51;p39">
                <a:extLst>
                  <a:ext uri="{FF2B5EF4-FFF2-40B4-BE49-F238E27FC236}">
                    <a16:creationId xmlns:a16="http://schemas.microsoft.com/office/drawing/2014/main" id="{82F77B36-0EEB-4901-A45E-30BAA57A9E1E}"/>
                  </a:ext>
                </a:extLst>
              </p:cNvPr>
              <p:cNvSpPr/>
              <p:nvPr/>
            </p:nvSpPr>
            <p:spPr>
              <a:xfrm>
                <a:off x="-443075" y="1901463"/>
                <a:ext cx="41575" cy="41650"/>
              </a:xfrm>
              <a:custGeom>
                <a:avLst/>
                <a:gdLst/>
                <a:ahLst/>
                <a:cxnLst/>
                <a:rect l="l" t="t" r="r" b="b"/>
                <a:pathLst>
                  <a:path w="1663" h="1666" extrusionOk="0">
                    <a:moveTo>
                      <a:pt x="832" y="243"/>
                    </a:moveTo>
                    <a:cubicBezTo>
                      <a:pt x="1158" y="243"/>
                      <a:pt x="1424" y="509"/>
                      <a:pt x="1424" y="831"/>
                    </a:cubicBezTo>
                    <a:cubicBezTo>
                      <a:pt x="1424" y="1157"/>
                      <a:pt x="1158" y="1423"/>
                      <a:pt x="832" y="1423"/>
                    </a:cubicBezTo>
                    <a:cubicBezTo>
                      <a:pt x="505" y="1423"/>
                      <a:pt x="244" y="1157"/>
                      <a:pt x="244" y="831"/>
                    </a:cubicBezTo>
                    <a:cubicBezTo>
                      <a:pt x="244" y="509"/>
                      <a:pt x="505" y="243"/>
                      <a:pt x="832" y="243"/>
                    </a:cubicBezTo>
                    <a:close/>
                    <a:moveTo>
                      <a:pt x="832" y="0"/>
                    </a:moveTo>
                    <a:cubicBezTo>
                      <a:pt x="373" y="0"/>
                      <a:pt x="1" y="372"/>
                      <a:pt x="1" y="831"/>
                    </a:cubicBezTo>
                    <a:cubicBezTo>
                      <a:pt x="1" y="1290"/>
                      <a:pt x="373" y="1665"/>
                      <a:pt x="832" y="1665"/>
                    </a:cubicBezTo>
                    <a:cubicBezTo>
                      <a:pt x="1291" y="1665"/>
                      <a:pt x="1662" y="1290"/>
                      <a:pt x="1662" y="831"/>
                    </a:cubicBezTo>
                    <a:cubicBezTo>
                      <a:pt x="1662" y="372"/>
                      <a:pt x="1291" y="0"/>
                      <a:pt x="8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52;p39">
                <a:extLst>
                  <a:ext uri="{FF2B5EF4-FFF2-40B4-BE49-F238E27FC236}">
                    <a16:creationId xmlns:a16="http://schemas.microsoft.com/office/drawing/2014/main" id="{70988D35-6A8C-4F17-B45C-612D0344EA9D}"/>
                  </a:ext>
                </a:extLst>
              </p:cNvPr>
              <p:cNvSpPr/>
              <p:nvPr/>
            </p:nvSpPr>
            <p:spPr>
              <a:xfrm>
                <a:off x="-75175" y="1751088"/>
                <a:ext cx="12075" cy="12150"/>
              </a:xfrm>
              <a:custGeom>
                <a:avLst/>
                <a:gdLst/>
                <a:ahLst/>
                <a:cxnLst/>
                <a:rect l="l" t="t" r="r" b="b"/>
                <a:pathLst>
                  <a:path w="483" h="486" extrusionOk="0">
                    <a:moveTo>
                      <a:pt x="239" y="0"/>
                    </a:moveTo>
                    <a:cubicBezTo>
                      <a:pt x="107" y="0"/>
                      <a:pt x="1" y="111"/>
                      <a:pt x="1" y="243"/>
                    </a:cubicBezTo>
                    <a:cubicBezTo>
                      <a:pt x="1" y="375"/>
                      <a:pt x="107" y="486"/>
                      <a:pt x="239" y="486"/>
                    </a:cubicBezTo>
                    <a:cubicBezTo>
                      <a:pt x="372" y="486"/>
                      <a:pt x="482" y="375"/>
                      <a:pt x="482" y="243"/>
                    </a:cubicBezTo>
                    <a:cubicBezTo>
                      <a:pt x="482" y="111"/>
                      <a:pt x="372"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53;p39">
                <a:extLst>
                  <a:ext uri="{FF2B5EF4-FFF2-40B4-BE49-F238E27FC236}">
                    <a16:creationId xmlns:a16="http://schemas.microsoft.com/office/drawing/2014/main" id="{F27AC253-868B-430F-9670-CD583E1785E8}"/>
                  </a:ext>
                </a:extLst>
              </p:cNvPr>
              <p:cNvSpPr/>
              <p:nvPr/>
            </p:nvSpPr>
            <p:spPr>
              <a:xfrm>
                <a:off x="-100775" y="1641288"/>
                <a:ext cx="12075" cy="12075"/>
              </a:xfrm>
              <a:custGeom>
                <a:avLst/>
                <a:gdLst/>
                <a:ahLst/>
                <a:cxnLst/>
                <a:rect l="l" t="t" r="r" b="b"/>
                <a:pathLst>
                  <a:path w="483" h="483" extrusionOk="0">
                    <a:moveTo>
                      <a:pt x="239" y="1"/>
                    </a:moveTo>
                    <a:cubicBezTo>
                      <a:pt x="107" y="1"/>
                      <a:pt x="1" y="107"/>
                      <a:pt x="1" y="239"/>
                    </a:cubicBezTo>
                    <a:cubicBezTo>
                      <a:pt x="1" y="372"/>
                      <a:pt x="107" y="482"/>
                      <a:pt x="239" y="482"/>
                    </a:cubicBezTo>
                    <a:cubicBezTo>
                      <a:pt x="376" y="482"/>
                      <a:pt x="482" y="372"/>
                      <a:pt x="482" y="239"/>
                    </a:cubicBezTo>
                    <a:cubicBezTo>
                      <a:pt x="482" y="107"/>
                      <a:pt x="376"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54;p39">
                <a:extLst>
                  <a:ext uri="{FF2B5EF4-FFF2-40B4-BE49-F238E27FC236}">
                    <a16:creationId xmlns:a16="http://schemas.microsoft.com/office/drawing/2014/main" id="{96A03640-96D8-4226-AA4C-0E1EF5B4402D}"/>
                  </a:ext>
                </a:extLst>
              </p:cNvPr>
              <p:cNvSpPr/>
              <p:nvPr/>
            </p:nvSpPr>
            <p:spPr>
              <a:xfrm>
                <a:off x="-287200" y="1635213"/>
                <a:ext cx="12075" cy="12075"/>
              </a:xfrm>
              <a:custGeom>
                <a:avLst/>
                <a:gdLst/>
                <a:ahLst/>
                <a:cxnLst/>
                <a:rect l="l" t="t" r="r" b="b"/>
                <a:pathLst>
                  <a:path w="483" h="483" extrusionOk="0">
                    <a:moveTo>
                      <a:pt x="240" y="1"/>
                    </a:moveTo>
                    <a:cubicBezTo>
                      <a:pt x="107" y="1"/>
                      <a:pt x="1" y="107"/>
                      <a:pt x="1" y="244"/>
                    </a:cubicBezTo>
                    <a:cubicBezTo>
                      <a:pt x="1" y="377"/>
                      <a:pt x="107" y="482"/>
                      <a:pt x="240" y="482"/>
                    </a:cubicBezTo>
                    <a:cubicBezTo>
                      <a:pt x="377" y="482"/>
                      <a:pt x="482" y="377"/>
                      <a:pt x="482" y="244"/>
                    </a:cubicBezTo>
                    <a:cubicBezTo>
                      <a:pt x="482" y="107"/>
                      <a:pt x="377" y="1"/>
                      <a:pt x="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55;p39">
                <a:extLst>
                  <a:ext uri="{FF2B5EF4-FFF2-40B4-BE49-F238E27FC236}">
                    <a16:creationId xmlns:a16="http://schemas.microsoft.com/office/drawing/2014/main" id="{D277E8AA-CE02-40E2-9FE4-0B322860F6C3}"/>
                  </a:ext>
                </a:extLst>
              </p:cNvPr>
              <p:cNvSpPr/>
              <p:nvPr/>
            </p:nvSpPr>
            <p:spPr>
              <a:xfrm>
                <a:off x="-428275" y="1799063"/>
                <a:ext cx="12075" cy="12050"/>
              </a:xfrm>
              <a:custGeom>
                <a:avLst/>
                <a:gdLst/>
                <a:ahLst/>
                <a:cxnLst/>
                <a:rect l="l" t="t" r="r" b="b"/>
                <a:pathLst>
                  <a:path w="483" h="482" extrusionOk="0">
                    <a:moveTo>
                      <a:pt x="240" y="0"/>
                    </a:moveTo>
                    <a:cubicBezTo>
                      <a:pt x="107" y="0"/>
                      <a:pt x="1" y="107"/>
                      <a:pt x="1" y="240"/>
                    </a:cubicBezTo>
                    <a:cubicBezTo>
                      <a:pt x="1" y="376"/>
                      <a:pt x="107" y="482"/>
                      <a:pt x="240" y="482"/>
                    </a:cubicBezTo>
                    <a:cubicBezTo>
                      <a:pt x="373" y="482"/>
                      <a:pt x="482" y="376"/>
                      <a:pt x="482" y="240"/>
                    </a:cubicBezTo>
                    <a:cubicBezTo>
                      <a:pt x="482" y="107"/>
                      <a:pt x="373"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56;p39">
                <a:extLst>
                  <a:ext uri="{FF2B5EF4-FFF2-40B4-BE49-F238E27FC236}">
                    <a16:creationId xmlns:a16="http://schemas.microsoft.com/office/drawing/2014/main" id="{63C0E76E-E90C-40B1-B4AF-66F3BAF7C1AD}"/>
                  </a:ext>
                </a:extLst>
              </p:cNvPr>
              <p:cNvSpPr/>
              <p:nvPr/>
            </p:nvSpPr>
            <p:spPr>
              <a:xfrm>
                <a:off x="-2750" y="1908938"/>
                <a:ext cx="12075" cy="12100"/>
              </a:xfrm>
              <a:custGeom>
                <a:avLst/>
                <a:gdLst/>
                <a:ahLst/>
                <a:cxnLst/>
                <a:rect l="l" t="t" r="r" b="b"/>
                <a:pathLst>
                  <a:path w="483" h="484" extrusionOk="0">
                    <a:moveTo>
                      <a:pt x="244" y="1"/>
                    </a:moveTo>
                    <a:cubicBezTo>
                      <a:pt x="111" y="1"/>
                      <a:pt x="1" y="111"/>
                      <a:pt x="1" y="244"/>
                    </a:cubicBezTo>
                    <a:cubicBezTo>
                      <a:pt x="1" y="377"/>
                      <a:pt x="111" y="483"/>
                      <a:pt x="244" y="483"/>
                    </a:cubicBezTo>
                    <a:cubicBezTo>
                      <a:pt x="377" y="483"/>
                      <a:pt x="482" y="377"/>
                      <a:pt x="482" y="244"/>
                    </a:cubicBezTo>
                    <a:cubicBezTo>
                      <a:pt x="482" y="111"/>
                      <a:pt x="377"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57;p39">
                <a:extLst>
                  <a:ext uri="{FF2B5EF4-FFF2-40B4-BE49-F238E27FC236}">
                    <a16:creationId xmlns:a16="http://schemas.microsoft.com/office/drawing/2014/main" id="{EF806C11-B9BC-44A7-8E09-543D55EC41D9}"/>
                  </a:ext>
                </a:extLst>
              </p:cNvPr>
              <p:cNvSpPr/>
              <p:nvPr/>
            </p:nvSpPr>
            <p:spPr>
              <a:xfrm>
                <a:off x="60225" y="1878038"/>
                <a:ext cx="12050" cy="12075"/>
              </a:xfrm>
              <a:custGeom>
                <a:avLst/>
                <a:gdLst/>
                <a:ahLst/>
                <a:cxnLst/>
                <a:rect l="l" t="t" r="r" b="b"/>
                <a:pathLst>
                  <a:path w="482" h="483" extrusionOk="0">
                    <a:moveTo>
                      <a:pt x="239" y="1"/>
                    </a:moveTo>
                    <a:cubicBezTo>
                      <a:pt x="107" y="1"/>
                      <a:pt x="0" y="107"/>
                      <a:pt x="0" y="240"/>
                    </a:cubicBezTo>
                    <a:cubicBezTo>
                      <a:pt x="0" y="377"/>
                      <a:pt x="107" y="482"/>
                      <a:pt x="239" y="482"/>
                    </a:cubicBezTo>
                    <a:cubicBezTo>
                      <a:pt x="372" y="482"/>
                      <a:pt x="482" y="377"/>
                      <a:pt x="482" y="240"/>
                    </a:cubicBezTo>
                    <a:cubicBezTo>
                      <a:pt x="482" y="107"/>
                      <a:pt x="37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oogle Shape;958;p39">
            <a:extLst>
              <a:ext uri="{FF2B5EF4-FFF2-40B4-BE49-F238E27FC236}">
                <a16:creationId xmlns:a16="http://schemas.microsoft.com/office/drawing/2014/main" id="{D3384495-1069-426C-B1F6-5445E2745C33}"/>
              </a:ext>
            </a:extLst>
          </p:cNvPr>
          <p:cNvGrpSpPr/>
          <p:nvPr/>
        </p:nvGrpSpPr>
        <p:grpSpPr>
          <a:xfrm>
            <a:off x="4114883" y="1554779"/>
            <a:ext cx="1036598" cy="1019912"/>
            <a:chOff x="4215000" y="1419312"/>
            <a:chExt cx="714000" cy="714000"/>
          </a:xfrm>
        </p:grpSpPr>
        <p:sp>
          <p:nvSpPr>
            <p:cNvPr id="181" name="Google Shape;959;p39">
              <a:extLst>
                <a:ext uri="{FF2B5EF4-FFF2-40B4-BE49-F238E27FC236}">
                  <a16:creationId xmlns:a16="http://schemas.microsoft.com/office/drawing/2014/main" id="{F9035162-06AA-4E8A-943F-94DE940FCCAF}"/>
                </a:ext>
              </a:extLst>
            </p:cNvPr>
            <p:cNvSpPr/>
            <p:nvPr/>
          </p:nvSpPr>
          <p:spPr>
            <a:xfrm>
              <a:off x="4215000" y="1419312"/>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960;p39">
              <a:extLst>
                <a:ext uri="{FF2B5EF4-FFF2-40B4-BE49-F238E27FC236}">
                  <a16:creationId xmlns:a16="http://schemas.microsoft.com/office/drawing/2014/main" id="{3BA7DCE7-CBCC-4F81-A508-1E58539DB7C5}"/>
                </a:ext>
              </a:extLst>
            </p:cNvPr>
            <p:cNvGrpSpPr/>
            <p:nvPr/>
          </p:nvGrpSpPr>
          <p:grpSpPr>
            <a:xfrm>
              <a:off x="4275275" y="1563296"/>
              <a:ext cx="593400" cy="518400"/>
              <a:chOff x="334800" y="1699688"/>
              <a:chExt cx="593400" cy="518400"/>
            </a:xfrm>
          </p:grpSpPr>
          <p:sp>
            <p:nvSpPr>
              <p:cNvPr id="315" name="Google Shape;961;p39">
                <a:extLst>
                  <a:ext uri="{FF2B5EF4-FFF2-40B4-BE49-F238E27FC236}">
                    <a16:creationId xmlns:a16="http://schemas.microsoft.com/office/drawing/2014/main" id="{4B6608EC-52F2-4EA2-9B7D-3C29D7C1102F}"/>
                  </a:ext>
                </a:extLst>
              </p:cNvPr>
              <p:cNvSpPr/>
              <p:nvPr/>
            </p:nvSpPr>
            <p:spPr>
              <a:xfrm>
                <a:off x="334800" y="1722238"/>
                <a:ext cx="436550" cy="487975"/>
              </a:xfrm>
              <a:custGeom>
                <a:avLst/>
                <a:gdLst/>
                <a:ahLst/>
                <a:cxnLst/>
                <a:rect l="l" t="t" r="r" b="b"/>
                <a:pathLst>
                  <a:path w="17462" h="19519" extrusionOk="0">
                    <a:moveTo>
                      <a:pt x="13971" y="0"/>
                    </a:moveTo>
                    <a:cubicBezTo>
                      <a:pt x="12887" y="0"/>
                      <a:pt x="6987" y="6377"/>
                      <a:pt x="6987" y="6377"/>
                    </a:cubicBezTo>
                    <a:cubicBezTo>
                      <a:pt x="6987" y="6377"/>
                      <a:pt x="7127" y="1909"/>
                      <a:pt x="5822" y="1871"/>
                    </a:cubicBezTo>
                    <a:cubicBezTo>
                      <a:pt x="5819" y="1871"/>
                      <a:pt x="5816" y="1871"/>
                      <a:pt x="5813" y="1871"/>
                    </a:cubicBezTo>
                    <a:cubicBezTo>
                      <a:pt x="4515" y="1871"/>
                      <a:pt x="4673" y="10189"/>
                      <a:pt x="4673" y="10189"/>
                    </a:cubicBezTo>
                    <a:lnTo>
                      <a:pt x="1" y="14558"/>
                    </a:lnTo>
                    <a:cubicBezTo>
                      <a:pt x="971" y="16534"/>
                      <a:pt x="2413" y="18232"/>
                      <a:pt x="4176" y="19519"/>
                    </a:cubicBezTo>
                    <a:cubicBezTo>
                      <a:pt x="5519" y="17994"/>
                      <a:pt x="7772" y="15596"/>
                      <a:pt x="9023" y="15134"/>
                    </a:cubicBezTo>
                    <a:cubicBezTo>
                      <a:pt x="10893" y="14444"/>
                      <a:pt x="15425" y="10052"/>
                      <a:pt x="16441" y="8125"/>
                    </a:cubicBezTo>
                    <a:cubicBezTo>
                      <a:pt x="17462" y="6195"/>
                      <a:pt x="17090" y="4428"/>
                      <a:pt x="17090" y="4428"/>
                    </a:cubicBezTo>
                    <a:cubicBezTo>
                      <a:pt x="17413" y="3631"/>
                      <a:pt x="16688" y="2349"/>
                      <a:pt x="16688" y="2349"/>
                    </a:cubicBezTo>
                    <a:cubicBezTo>
                      <a:pt x="16688" y="2349"/>
                      <a:pt x="17154" y="1283"/>
                      <a:pt x="16559" y="642"/>
                    </a:cubicBezTo>
                    <a:cubicBezTo>
                      <a:pt x="16526" y="607"/>
                      <a:pt x="16482" y="591"/>
                      <a:pt x="16428" y="591"/>
                    </a:cubicBezTo>
                    <a:cubicBezTo>
                      <a:pt x="15501" y="591"/>
                      <a:pt x="11647" y="5475"/>
                      <a:pt x="11647" y="5475"/>
                    </a:cubicBezTo>
                    <a:cubicBezTo>
                      <a:pt x="11647" y="5475"/>
                      <a:pt x="14890" y="358"/>
                      <a:pt x="14045" y="13"/>
                    </a:cubicBezTo>
                    <a:cubicBezTo>
                      <a:pt x="14023" y="5"/>
                      <a:pt x="13999" y="0"/>
                      <a:pt x="13971"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62;p39">
                <a:extLst>
                  <a:ext uri="{FF2B5EF4-FFF2-40B4-BE49-F238E27FC236}">
                    <a16:creationId xmlns:a16="http://schemas.microsoft.com/office/drawing/2014/main" id="{002F484D-0144-4B3B-9AFE-2404211926FB}"/>
                  </a:ext>
                </a:extLst>
              </p:cNvPr>
              <p:cNvSpPr/>
              <p:nvPr/>
            </p:nvSpPr>
            <p:spPr>
              <a:xfrm>
                <a:off x="508775" y="1881963"/>
                <a:ext cx="36650" cy="128750"/>
              </a:xfrm>
              <a:custGeom>
                <a:avLst/>
                <a:gdLst/>
                <a:ahLst/>
                <a:cxnLst/>
                <a:rect l="l" t="t" r="r" b="b"/>
                <a:pathLst>
                  <a:path w="1466" h="5150" extrusionOk="0">
                    <a:moveTo>
                      <a:pt x="29" y="1"/>
                    </a:moveTo>
                    <a:cubicBezTo>
                      <a:pt x="21" y="1"/>
                      <a:pt x="16" y="3"/>
                      <a:pt x="12" y="7"/>
                    </a:cubicBezTo>
                    <a:cubicBezTo>
                      <a:pt x="1" y="22"/>
                      <a:pt x="51" y="75"/>
                      <a:pt x="153" y="178"/>
                    </a:cubicBezTo>
                    <a:cubicBezTo>
                      <a:pt x="251" y="280"/>
                      <a:pt x="380" y="420"/>
                      <a:pt x="517" y="610"/>
                    </a:cubicBezTo>
                    <a:cubicBezTo>
                      <a:pt x="653" y="800"/>
                      <a:pt x="793" y="1027"/>
                      <a:pt x="911" y="1300"/>
                    </a:cubicBezTo>
                    <a:cubicBezTo>
                      <a:pt x="1025" y="1573"/>
                      <a:pt x="1108" y="1869"/>
                      <a:pt x="1150" y="2176"/>
                    </a:cubicBezTo>
                    <a:cubicBezTo>
                      <a:pt x="1184" y="2484"/>
                      <a:pt x="1180" y="2790"/>
                      <a:pt x="1127" y="3082"/>
                    </a:cubicBezTo>
                    <a:cubicBezTo>
                      <a:pt x="1078" y="3375"/>
                      <a:pt x="991" y="3632"/>
                      <a:pt x="896" y="3849"/>
                    </a:cubicBezTo>
                    <a:cubicBezTo>
                      <a:pt x="802" y="4069"/>
                      <a:pt x="699" y="4236"/>
                      <a:pt x="611" y="4365"/>
                    </a:cubicBezTo>
                    <a:cubicBezTo>
                      <a:pt x="529" y="4493"/>
                      <a:pt x="471" y="4558"/>
                      <a:pt x="460" y="4573"/>
                    </a:cubicBezTo>
                    <a:cubicBezTo>
                      <a:pt x="426" y="4619"/>
                      <a:pt x="387" y="4664"/>
                      <a:pt x="350" y="4721"/>
                    </a:cubicBezTo>
                    <a:cubicBezTo>
                      <a:pt x="312" y="4778"/>
                      <a:pt x="274" y="4827"/>
                      <a:pt x="247" y="4880"/>
                    </a:cubicBezTo>
                    <a:cubicBezTo>
                      <a:pt x="214" y="4934"/>
                      <a:pt x="191" y="4979"/>
                      <a:pt x="175" y="5020"/>
                    </a:cubicBezTo>
                    <a:cubicBezTo>
                      <a:pt x="160" y="5062"/>
                      <a:pt x="164" y="5097"/>
                      <a:pt x="183" y="5116"/>
                    </a:cubicBezTo>
                    <a:cubicBezTo>
                      <a:pt x="198" y="5134"/>
                      <a:pt x="217" y="5146"/>
                      <a:pt x="240" y="5150"/>
                    </a:cubicBezTo>
                    <a:cubicBezTo>
                      <a:pt x="259" y="5150"/>
                      <a:pt x="282" y="5146"/>
                      <a:pt x="305" y="5134"/>
                    </a:cubicBezTo>
                    <a:cubicBezTo>
                      <a:pt x="327" y="5120"/>
                      <a:pt x="354" y="5104"/>
                      <a:pt x="380" y="5078"/>
                    </a:cubicBezTo>
                    <a:cubicBezTo>
                      <a:pt x="410" y="5055"/>
                      <a:pt x="438" y="5025"/>
                      <a:pt x="471" y="4990"/>
                    </a:cubicBezTo>
                    <a:cubicBezTo>
                      <a:pt x="506" y="4957"/>
                      <a:pt x="592" y="4869"/>
                      <a:pt x="711" y="4717"/>
                    </a:cubicBezTo>
                    <a:cubicBezTo>
                      <a:pt x="828" y="4565"/>
                      <a:pt x="961" y="4372"/>
                      <a:pt x="1086" y="4122"/>
                    </a:cubicBezTo>
                    <a:cubicBezTo>
                      <a:pt x="1207" y="3872"/>
                      <a:pt x="1317" y="3579"/>
                      <a:pt x="1381" y="3245"/>
                    </a:cubicBezTo>
                    <a:cubicBezTo>
                      <a:pt x="1446" y="2912"/>
                      <a:pt x="1465" y="2563"/>
                      <a:pt x="1420" y="2214"/>
                    </a:cubicBezTo>
                    <a:cubicBezTo>
                      <a:pt x="1378" y="1865"/>
                      <a:pt x="1275" y="1539"/>
                      <a:pt x="1138" y="1243"/>
                    </a:cubicBezTo>
                    <a:cubicBezTo>
                      <a:pt x="1002" y="947"/>
                      <a:pt x="835" y="705"/>
                      <a:pt x="672" y="515"/>
                    </a:cubicBezTo>
                    <a:cubicBezTo>
                      <a:pt x="506" y="322"/>
                      <a:pt x="350" y="189"/>
                      <a:pt x="225" y="101"/>
                    </a:cubicBezTo>
                    <a:cubicBezTo>
                      <a:pt x="125" y="32"/>
                      <a:pt x="59" y="1"/>
                      <a:pt x="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63;p39">
                <a:extLst>
                  <a:ext uri="{FF2B5EF4-FFF2-40B4-BE49-F238E27FC236}">
                    <a16:creationId xmlns:a16="http://schemas.microsoft.com/office/drawing/2014/main" id="{8BAA4F32-F15C-4D2E-9DBA-C67C7C25683A}"/>
                  </a:ext>
                </a:extLst>
              </p:cNvPr>
              <p:cNvSpPr/>
              <p:nvPr/>
            </p:nvSpPr>
            <p:spPr>
              <a:xfrm>
                <a:off x="644300" y="1776663"/>
                <a:ext cx="104875" cy="135575"/>
              </a:xfrm>
              <a:custGeom>
                <a:avLst/>
                <a:gdLst/>
                <a:ahLst/>
                <a:cxnLst/>
                <a:rect l="l" t="t" r="r" b="b"/>
                <a:pathLst>
                  <a:path w="4195" h="5423" extrusionOk="0">
                    <a:moveTo>
                      <a:pt x="4173" y="1"/>
                    </a:moveTo>
                    <a:cubicBezTo>
                      <a:pt x="4156" y="1"/>
                      <a:pt x="4093" y="59"/>
                      <a:pt x="3986" y="180"/>
                    </a:cubicBezTo>
                    <a:cubicBezTo>
                      <a:pt x="3872" y="305"/>
                      <a:pt x="3727" y="476"/>
                      <a:pt x="3545" y="692"/>
                    </a:cubicBezTo>
                    <a:cubicBezTo>
                      <a:pt x="3368" y="908"/>
                      <a:pt x="3167" y="1154"/>
                      <a:pt x="2939" y="1427"/>
                    </a:cubicBezTo>
                    <a:cubicBezTo>
                      <a:pt x="2715" y="1708"/>
                      <a:pt x="2488" y="1996"/>
                      <a:pt x="2248" y="2288"/>
                    </a:cubicBezTo>
                    <a:cubicBezTo>
                      <a:pt x="2017" y="2584"/>
                      <a:pt x="1786" y="2873"/>
                      <a:pt x="1558" y="3157"/>
                    </a:cubicBezTo>
                    <a:cubicBezTo>
                      <a:pt x="1334" y="3441"/>
                      <a:pt x="1133" y="3699"/>
                      <a:pt x="951" y="3927"/>
                    </a:cubicBezTo>
                    <a:cubicBezTo>
                      <a:pt x="774" y="4154"/>
                      <a:pt x="625" y="4344"/>
                      <a:pt x="512" y="4492"/>
                    </a:cubicBezTo>
                    <a:cubicBezTo>
                      <a:pt x="394" y="4640"/>
                      <a:pt x="330" y="4727"/>
                      <a:pt x="314" y="4746"/>
                    </a:cubicBezTo>
                    <a:cubicBezTo>
                      <a:pt x="277" y="4795"/>
                      <a:pt x="235" y="4860"/>
                      <a:pt x="189" y="4928"/>
                    </a:cubicBezTo>
                    <a:cubicBezTo>
                      <a:pt x="147" y="4996"/>
                      <a:pt x="109" y="5064"/>
                      <a:pt x="76" y="5129"/>
                    </a:cubicBezTo>
                    <a:cubicBezTo>
                      <a:pt x="46" y="5197"/>
                      <a:pt x="23" y="5255"/>
                      <a:pt x="11" y="5304"/>
                    </a:cubicBezTo>
                    <a:cubicBezTo>
                      <a:pt x="0" y="5353"/>
                      <a:pt x="7" y="5387"/>
                      <a:pt x="26" y="5402"/>
                    </a:cubicBezTo>
                    <a:cubicBezTo>
                      <a:pt x="44" y="5417"/>
                      <a:pt x="60" y="5422"/>
                      <a:pt x="76" y="5422"/>
                    </a:cubicBezTo>
                    <a:cubicBezTo>
                      <a:pt x="81" y="5422"/>
                      <a:pt x="86" y="5422"/>
                      <a:pt x="91" y="5421"/>
                    </a:cubicBezTo>
                    <a:cubicBezTo>
                      <a:pt x="114" y="5418"/>
                      <a:pt x="137" y="5409"/>
                      <a:pt x="159" y="5391"/>
                    </a:cubicBezTo>
                    <a:cubicBezTo>
                      <a:pt x="182" y="5372"/>
                      <a:pt x="205" y="5349"/>
                      <a:pt x="231" y="5315"/>
                    </a:cubicBezTo>
                    <a:cubicBezTo>
                      <a:pt x="258" y="5285"/>
                      <a:pt x="284" y="5246"/>
                      <a:pt x="319" y="5205"/>
                    </a:cubicBezTo>
                    <a:cubicBezTo>
                      <a:pt x="352" y="5159"/>
                      <a:pt x="436" y="5053"/>
                      <a:pt x="569" y="4882"/>
                    </a:cubicBezTo>
                    <a:cubicBezTo>
                      <a:pt x="701" y="4716"/>
                      <a:pt x="865" y="4507"/>
                      <a:pt x="1058" y="4261"/>
                    </a:cubicBezTo>
                    <a:cubicBezTo>
                      <a:pt x="1247" y="4014"/>
                      <a:pt x="1464" y="3737"/>
                      <a:pt x="1698" y="3438"/>
                    </a:cubicBezTo>
                    <a:cubicBezTo>
                      <a:pt x="1930" y="3134"/>
                      <a:pt x="2165" y="2827"/>
                      <a:pt x="2404" y="2516"/>
                    </a:cubicBezTo>
                    <a:cubicBezTo>
                      <a:pt x="2643" y="2205"/>
                      <a:pt x="2871" y="1901"/>
                      <a:pt x="3095" y="1609"/>
                    </a:cubicBezTo>
                    <a:cubicBezTo>
                      <a:pt x="3314" y="1313"/>
                      <a:pt x="3508" y="1052"/>
                      <a:pt x="3675" y="817"/>
                    </a:cubicBezTo>
                    <a:cubicBezTo>
                      <a:pt x="3841" y="585"/>
                      <a:pt x="3974" y="396"/>
                      <a:pt x="4065" y="248"/>
                    </a:cubicBezTo>
                    <a:cubicBezTo>
                      <a:pt x="4160" y="100"/>
                      <a:pt x="4194" y="16"/>
                      <a:pt x="4175" y="2"/>
                    </a:cubicBezTo>
                    <a:cubicBezTo>
                      <a:pt x="4175" y="1"/>
                      <a:pt x="4174" y="1"/>
                      <a:pt x="4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64;p39">
                <a:extLst>
                  <a:ext uri="{FF2B5EF4-FFF2-40B4-BE49-F238E27FC236}">
                    <a16:creationId xmlns:a16="http://schemas.microsoft.com/office/drawing/2014/main" id="{722C1537-C685-45BB-A18F-BA6DC7A62213}"/>
                  </a:ext>
                </a:extLst>
              </p:cNvPr>
              <p:cNvSpPr/>
              <p:nvPr/>
            </p:nvSpPr>
            <p:spPr>
              <a:xfrm>
                <a:off x="664575" y="1848238"/>
                <a:ext cx="98250" cy="112150"/>
              </a:xfrm>
              <a:custGeom>
                <a:avLst/>
                <a:gdLst/>
                <a:ahLst/>
                <a:cxnLst/>
                <a:rect l="l" t="t" r="r" b="b"/>
                <a:pathLst>
                  <a:path w="3930" h="4486" extrusionOk="0">
                    <a:moveTo>
                      <a:pt x="3905" y="1"/>
                    </a:moveTo>
                    <a:cubicBezTo>
                      <a:pt x="3885" y="1"/>
                      <a:pt x="3833" y="54"/>
                      <a:pt x="3747" y="157"/>
                    </a:cubicBezTo>
                    <a:cubicBezTo>
                      <a:pt x="3653" y="275"/>
                      <a:pt x="3531" y="423"/>
                      <a:pt x="3380" y="612"/>
                    </a:cubicBezTo>
                    <a:cubicBezTo>
                      <a:pt x="3224" y="799"/>
                      <a:pt x="3049" y="1011"/>
                      <a:pt x="2853" y="1254"/>
                    </a:cubicBezTo>
                    <a:cubicBezTo>
                      <a:pt x="2655" y="1492"/>
                      <a:pt x="2447" y="1732"/>
                      <a:pt x="2230" y="1977"/>
                    </a:cubicBezTo>
                    <a:cubicBezTo>
                      <a:pt x="2014" y="2221"/>
                      <a:pt x="1798" y="2455"/>
                      <a:pt x="1582" y="2683"/>
                    </a:cubicBezTo>
                    <a:cubicBezTo>
                      <a:pt x="1365" y="2910"/>
                      <a:pt x="1169" y="3112"/>
                      <a:pt x="990" y="3290"/>
                    </a:cubicBezTo>
                    <a:cubicBezTo>
                      <a:pt x="808" y="3468"/>
                      <a:pt x="660" y="3612"/>
                      <a:pt x="543" y="3726"/>
                    </a:cubicBezTo>
                    <a:cubicBezTo>
                      <a:pt x="425" y="3836"/>
                      <a:pt x="360" y="3901"/>
                      <a:pt x="345" y="3916"/>
                    </a:cubicBezTo>
                    <a:cubicBezTo>
                      <a:pt x="304" y="3954"/>
                      <a:pt x="259" y="3999"/>
                      <a:pt x="213" y="4056"/>
                    </a:cubicBezTo>
                    <a:cubicBezTo>
                      <a:pt x="167" y="4109"/>
                      <a:pt x="126" y="4162"/>
                      <a:pt x="91" y="4216"/>
                    </a:cubicBezTo>
                    <a:cubicBezTo>
                      <a:pt x="54" y="4269"/>
                      <a:pt x="26" y="4314"/>
                      <a:pt x="12" y="4356"/>
                    </a:cubicBezTo>
                    <a:cubicBezTo>
                      <a:pt x="0" y="4401"/>
                      <a:pt x="0" y="4431"/>
                      <a:pt x="19" y="4451"/>
                    </a:cubicBezTo>
                    <a:cubicBezTo>
                      <a:pt x="38" y="4473"/>
                      <a:pt x="57" y="4481"/>
                      <a:pt x="76" y="4485"/>
                    </a:cubicBezTo>
                    <a:cubicBezTo>
                      <a:pt x="99" y="4485"/>
                      <a:pt x="117" y="4481"/>
                      <a:pt x="145" y="4470"/>
                    </a:cubicBezTo>
                    <a:cubicBezTo>
                      <a:pt x="167" y="4458"/>
                      <a:pt x="190" y="4440"/>
                      <a:pt x="220" y="4417"/>
                    </a:cubicBezTo>
                    <a:cubicBezTo>
                      <a:pt x="247" y="4394"/>
                      <a:pt x="277" y="4367"/>
                      <a:pt x="311" y="4337"/>
                    </a:cubicBezTo>
                    <a:cubicBezTo>
                      <a:pt x="345" y="4303"/>
                      <a:pt x="432" y="4223"/>
                      <a:pt x="573" y="4094"/>
                    </a:cubicBezTo>
                    <a:cubicBezTo>
                      <a:pt x="709" y="3965"/>
                      <a:pt x="877" y="3806"/>
                      <a:pt x="1070" y="3616"/>
                    </a:cubicBezTo>
                    <a:cubicBezTo>
                      <a:pt x="1267" y="3423"/>
                      <a:pt x="1479" y="3203"/>
                      <a:pt x="1707" y="2961"/>
                    </a:cubicBezTo>
                    <a:cubicBezTo>
                      <a:pt x="1934" y="2717"/>
                      <a:pt x="2162" y="2467"/>
                      <a:pt x="2382" y="2205"/>
                    </a:cubicBezTo>
                    <a:cubicBezTo>
                      <a:pt x="2602" y="1944"/>
                      <a:pt x="2814" y="1686"/>
                      <a:pt x="3007" y="1431"/>
                    </a:cubicBezTo>
                    <a:cubicBezTo>
                      <a:pt x="3205" y="1177"/>
                      <a:pt x="3368" y="943"/>
                      <a:pt x="3508" y="734"/>
                    </a:cubicBezTo>
                    <a:cubicBezTo>
                      <a:pt x="3649" y="529"/>
                      <a:pt x="3755" y="355"/>
                      <a:pt x="3827" y="222"/>
                    </a:cubicBezTo>
                    <a:cubicBezTo>
                      <a:pt x="3903" y="89"/>
                      <a:pt x="3929" y="13"/>
                      <a:pt x="3910" y="2"/>
                    </a:cubicBezTo>
                    <a:cubicBezTo>
                      <a:pt x="3909" y="1"/>
                      <a:pt x="3907" y="1"/>
                      <a:pt x="39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65;p39">
                <a:extLst>
                  <a:ext uri="{FF2B5EF4-FFF2-40B4-BE49-F238E27FC236}">
                    <a16:creationId xmlns:a16="http://schemas.microsoft.com/office/drawing/2014/main" id="{B83D10E3-FA8D-4197-8FAB-D20F943E08E8}"/>
                  </a:ext>
                </a:extLst>
              </p:cNvPr>
              <p:cNvSpPr/>
              <p:nvPr/>
            </p:nvSpPr>
            <p:spPr>
              <a:xfrm>
                <a:off x="603125" y="1851863"/>
                <a:ext cx="79475" cy="147475"/>
              </a:xfrm>
              <a:custGeom>
                <a:avLst/>
                <a:gdLst/>
                <a:ahLst/>
                <a:cxnLst/>
                <a:rect l="l" t="t" r="r" b="b"/>
                <a:pathLst>
                  <a:path w="3179" h="5899" extrusionOk="0">
                    <a:moveTo>
                      <a:pt x="23" y="1"/>
                    </a:moveTo>
                    <a:cubicBezTo>
                      <a:pt x="18" y="1"/>
                      <a:pt x="14" y="2"/>
                      <a:pt x="12" y="5"/>
                    </a:cubicBezTo>
                    <a:cubicBezTo>
                      <a:pt x="0" y="17"/>
                      <a:pt x="50" y="85"/>
                      <a:pt x="163" y="213"/>
                    </a:cubicBezTo>
                    <a:cubicBezTo>
                      <a:pt x="277" y="335"/>
                      <a:pt x="418" y="505"/>
                      <a:pt x="596" y="717"/>
                    </a:cubicBezTo>
                    <a:cubicBezTo>
                      <a:pt x="770" y="930"/>
                      <a:pt x="964" y="1177"/>
                      <a:pt x="1165" y="1468"/>
                    </a:cubicBezTo>
                    <a:cubicBezTo>
                      <a:pt x="1369" y="1757"/>
                      <a:pt x="1551" y="2068"/>
                      <a:pt x="1738" y="2390"/>
                    </a:cubicBezTo>
                    <a:cubicBezTo>
                      <a:pt x="1912" y="2716"/>
                      <a:pt x="2079" y="3039"/>
                      <a:pt x="2211" y="3369"/>
                    </a:cubicBezTo>
                    <a:cubicBezTo>
                      <a:pt x="2352" y="3695"/>
                      <a:pt x="2458" y="3999"/>
                      <a:pt x="2545" y="4272"/>
                    </a:cubicBezTo>
                    <a:cubicBezTo>
                      <a:pt x="2629" y="4545"/>
                      <a:pt x="2694" y="4773"/>
                      <a:pt x="2735" y="4950"/>
                    </a:cubicBezTo>
                    <a:cubicBezTo>
                      <a:pt x="2780" y="5128"/>
                      <a:pt x="2799" y="5231"/>
                      <a:pt x="2803" y="5254"/>
                    </a:cubicBezTo>
                    <a:cubicBezTo>
                      <a:pt x="2818" y="5319"/>
                      <a:pt x="2838" y="5391"/>
                      <a:pt x="2860" y="5466"/>
                    </a:cubicBezTo>
                    <a:cubicBezTo>
                      <a:pt x="2887" y="5542"/>
                      <a:pt x="2906" y="5614"/>
                      <a:pt x="2932" y="5683"/>
                    </a:cubicBezTo>
                    <a:cubicBezTo>
                      <a:pt x="2959" y="5746"/>
                      <a:pt x="2985" y="5804"/>
                      <a:pt x="3012" y="5846"/>
                    </a:cubicBezTo>
                    <a:cubicBezTo>
                      <a:pt x="3040" y="5880"/>
                      <a:pt x="3064" y="5899"/>
                      <a:pt x="3092" y="5899"/>
                    </a:cubicBezTo>
                    <a:cubicBezTo>
                      <a:pt x="3094" y="5899"/>
                      <a:pt x="3096" y="5899"/>
                      <a:pt x="3099" y="5898"/>
                    </a:cubicBezTo>
                    <a:cubicBezTo>
                      <a:pt x="3122" y="5895"/>
                      <a:pt x="3141" y="5888"/>
                      <a:pt x="3156" y="5868"/>
                    </a:cubicBezTo>
                    <a:cubicBezTo>
                      <a:pt x="3167" y="5849"/>
                      <a:pt x="3175" y="5823"/>
                      <a:pt x="3179" y="5797"/>
                    </a:cubicBezTo>
                    <a:cubicBezTo>
                      <a:pt x="3179" y="5766"/>
                      <a:pt x="3179" y="5732"/>
                      <a:pt x="3172" y="5690"/>
                    </a:cubicBezTo>
                    <a:cubicBezTo>
                      <a:pt x="3167" y="5648"/>
                      <a:pt x="3160" y="5603"/>
                      <a:pt x="3153" y="5550"/>
                    </a:cubicBezTo>
                    <a:cubicBezTo>
                      <a:pt x="3144" y="5492"/>
                      <a:pt x="3118" y="5360"/>
                      <a:pt x="3072" y="5148"/>
                    </a:cubicBezTo>
                    <a:cubicBezTo>
                      <a:pt x="3027" y="4935"/>
                      <a:pt x="2970" y="4673"/>
                      <a:pt x="2876" y="4374"/>
                    </a:cubicBezTo>
                    <a:cubicBezTo>
                      <a:pt x="2788" y="4071"/>
                      <a:pt x="2666" y="3740"/>
                      <a:pt x="2523" y="3384"/>
                    </a:cubicBezTo>
                    <a:cubicBezTo>
                      <a:pt x="2371" y="3031"/>
                      <a:pt x="2204" y="2679"/>
                      <a:pt x="2007" y="2333"/>
                    </a:cubicBezTo>
                    <a:cubicBezTo>
                      <a:pt x="1810" y="1992"/>
                      <a:pt x="1605" y="1670"/>
                      <a:pt x="1381" y="1374"/>
                    </a:cubicBezTo>
                    <a:cubicBezTo>
                      <a:pt x="1161" y="1074"/>
                      <a:pt x="945" y="828"/>
                      <a:pt x="748" y="616"/>
                    </a:cubicBezTo>
                    <a:cubicBezTo>
                      <a:pt x="547" y="411"/>
                      <a:pt x="380" y="251"/>
                      <a:pt x="240" y="141"/>
                    </a:cubicBezTo>
                    <a:cubicBezTo>
                      <a:pt x="123" y="47"/>
                      <a:pt x="51" y="1"/>
                      <a:pt x="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66;p39">
                <a:extLst>
                  <a:ext uri="{FF2B5EF4-FFF2-40B4-BE49-F238E27FC236}">
                    <a16:creationId xmlns:a16="http://schemas.microsoft.com/office/drawing/2014/main" id="{8C5ECF52-005F-484C-A99F-D04416CCA8D9}"/>
                  </a:ext>
                </a:extLst>
              </p:cNvPr>
              <p:cNvSpPr/>
              <p:nvPr/>
            </p:nvSpPr>
            <p:spPr>
              <a:xfrm>
                <a:off x="548500" y="1851638"/>
                <a:ext cx="93625" cy="81125"/>
              </a:xfrm>
              <a:custGeom>
                <a:avLst/>
                <a:gdLst/>
                <a:ahLst/>
                <a:cxnLst/>
                <a:rect l="l" t="t" r="r" b="b"/>
                <a:pathLst>
                  <a:path w="3745" h="3245" extrusionOk="0">
                    <a:moveTo>
                      <a:pt x="1951" y="1"/>
                    </a:moveTo>
                    <a:cubicBezTo>
                      <a:pt x="1786" y="1"/>
                      <a:pt x="1622" y="77"/>
                      <a:pt x="1495" y="185"/>
                    </a:cubicBezTo>
                    <a:cubicBezTo>
                      <a:pt x="1222" y="412"/>
                      <a:pt x="1097" y="803"/>
                      <a:pt x="1181" y="1148"/>
                    </a:cubicBezTo>
                    <a:cubicBezTo>
                      <a:pt x="1017" y="1044"/>
                      <a:pt x="826" y="961"/>
                      <a:pt x="636" y="961"/>
                    </a:cubicBezTo>
                    <a:cubicBezTo>
                      <a:pt x="583" y="961"/>
                      <a:pt x="531" y="967"/>
                      <a:pt x="479" y="981"/>
                    </a:cubicBezTo>
                    <a:cubicBezTo>
                      <a:pt x="191" y="1061"/>
                      <a:pt x="1" y="1375"/>
                      <a:pt x="35" y="1671"/>
                    </a:cubicBezTo>
                    <a:cubicBezTo>
                      <a:pt x="66" y="1971"/>
                      <a:pt x="289" y="2225"/>
                      <a:pt x="562" y="2342"/>
                    </a:cubicBezTo>
                    <a:cubicBezTo>
                      <a:pt x="619" y="2365"/>
                      <a:pt x="676" y="2384"/>
                      <a:pt x="722" y="2422"/>
                    </a:cubicBezTo>
                    <a:cubicBezTo>
                      <a:pt x="836" y="2524"/>
                      <a:pt x="813" y="2706"/>
                      <a:pt x="855" y="2851"/>
                    </a:cubicBezTo>
                    <a:cubicBezTo>
                      <a:pt x="919" y="3060"/>
                      <a:pt x="1135" y="3172"/>
                      <a:pt x="1355" y="3172"/>
                    </a:cubicBezTo>
                    <a:cubicBezTo>
                      <a:pt x="1461" y="3172"/>
                      <a:pt x="1567" y="3146"/>
                      <a:pt x="1658" y="3093"/>
                    </a:cubicBezTo>
                    <a:cubicBezTo>
                      <a:pt x="1765" y="3185"/>
                      <a:pt x="1897" y="3244"/>
                      <a:pt x="2032" y="3244"/>
                    </a:cubicBezTo>
                    <a:cubicBezTo>
                      <a:pt x="2071" y="3244"/>
                      <a:pt x="2110" y="3240"/>
                      <a:pt x="2148" y="3230"/>
                    </a:cubicBezTo>
                    <a:cubicBezTo>
                      <a:pt x="2432" y="3160"/>
                      <a:pt x="2583" y="2747"/>
                      <a:pt x="2381" y="2544"/>
                    </a:cubicBezTo>
                    <a:lnTo>
                      <a:pt x="2381" y="2544"/>
                    </a:lnTo>
                    <a:cubicBezTo>
                      <a:pt x="2510" y="2660"/>
                      <a:pt x="2685" y="2718"/>
                      <a:pt x="2860" y="2718"/>
                    </a:cubicBezTo>
                    <a:cubicBezTo>
                      <a:pt x="2974" y="2718"/>
                      <a:pt x="3088" y="2694"/>
                      <a:pt x="3190" y="2646"/>
                    </a:cubicBezTo>
                    <a:cubicBezTo>
                      <a:pt x="3460" y="2521"/>
                      <a:pt x="3645" y="2251"/>
                      <a:pt x="3706" y="1963"/>
                    </a:cubicBezTo>
                    <a:cubicBezTo>
                      <a:pt x="3745" y="1773"/>
                      <a:pt x="3729" y="1561"/>
                      <a:pt x="3608" y="1414"/>
                    </a:cubicBezTo>
                    <a:cubicBezTo>
                      <a:pt x="3486" y="1264"/>
                      <a:pt x="3303" y="1215"/>
                      <a:pt x="3106" y="1215"/>
                    </a:cubicBezTo>
                    <a:cubicBezTo>
                      <a:pt x="2947" y="1215"/>
                      <a:pt x="2780" y="1247"/>
                      <a:pt x="2630" y="1284"/>
                    </a:cubicBezTo>
                    <a:cubicBezTo>
                      <a:pt x="2641" y="1030"/>
                      <a:pt x="2652" y="765"/>
                      <a:pt x="2572" y="522"/>
                    </a:cubicBezTo>
                    <a:cubicBezTo>
                      <a:pt x="2493" y="276"/>
                      <a:pt x="2303" y="52"/>
                      <a:pt x="2049" y="10"/>
                    </a:cubicBezTo>
                    <a:cubicBezTo>
                      <a:pt x="2016" y="4"/>
                      <a:pt x="1984" y="1"/>
                      <a:pt x="1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67;p39">
                <a:extLst>
                  <a:ext uri="{FF2B5EF4-FFF2-40B4-BE49-F238E27FC236}">
                    <a16:creationId xmlns:a16="http://schemas.microsoft.com/office/drawing/2014/main" id="{D226E828-4350-43F9-B1AE-100B099E1DED}"/>
                  </a:ext>
                </a:extLst>
              </p:cNvPr>
              <p:cNvSpPr/>
              <p:nvPr/>
            </p:nvSpPr>
            <p:spPr>
              <a:xfrm>
                <a:off x="453150" y="1864588"/>
                <a:ext cx="1900" cy="18600"/>
              </a:xfrm>
              <a:custGeom>
                <a:avLst/>
                <a:gdLst/>
                <a:ahLst/>
                <a:cxnLst/>
                <a:rect l="l" t="t" r="r" b="b"/>
                <a:pathLst>
                  <a:path w="76" h="744" extrusionOk="0">
                    <a:moveTo>
                      <a:pt x="41" y="0"/>
                    </a:moveTo>
                    <a:cubicBezTo>
                      <a:pt x="27" y="247"/>
                      <a:pt x="11" y="493"/>
                      <a:pt x="0" y="736"/>
                    </a:cubicBezTo>
                    <a:cubicBezTo>
                      <a:pt x="4" y="740"/>
                      <a:pt x="7" y="744"/>
                      <a:pt x="11" y="744"/>
                    </a:cubicBezTo>
                    <a:cubicBezTo>
                      <a:pt x="53" y="607"/>
                      <a:pt x="76" y="463"/>
                      <a:pt x="76" y="311"/>
                    </a:cubicBezTo>
                    <a:cubicBezTo>
                      <a:pt x="76" y="205"/>
                      <a:pt x="64" y="99"/>
                      <a:pt x="41" y="0"/>
                    </a:cubicBezTo>
                    <a:close/>
                  </a:path>
                </a:pathLst>
              </a:custGeom>
              <a:solidFill>
                <a:srgbClr val="F3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68;p39">
                <a:extLst>
                  <a:ext uri="{FF2B5EF4-FFF2-40B4-BE49-F238E27FC236}">
                    <a16:creationId xmlns:a16="http://schemas.microsoft.com/office/drawing/2014/main" id="{B6907274-76C9-451D-AA43-A74DFD84FDAB}"/>
                  </a:ext>
                </a:extLst>
              </p:cNvPr>
              <p:cNvSpPr/>
              <p:nvPr/>
            </p:nvSpPr>
            <p:spPr>
              <a:xfrm>
                <a:off x="429250" y="1884313"/>
                <a:ext cx="23800" cy="31500"/>
              </a:xfrm>
              <a:custGeom>
                <a:avLst/>
                <a:gdLst/>
                <a:ahLst/>
                <a:cxnLst/>
                <a:rect l="l" t="t" r="r" b="b"/>
                <a:pathLst>
                  <a:path w="952" h="1260" extrusionOk="0">
                    <a:moveTo>
                      <a:pt x="952" y="0"/>
                    </a:moveTo>
                    <a:cubicBezTo>
                      <a:pt x="800" y="440"/>
                      <a:pt x="447" y="781"/>
                      <a:pt x="0" y="918"/>
                    </a:cubicBezTo>
                    <a:cubicBezTo>
                      <a:pt x="125" y="1122"/>
                      <a:pt x="349" y="1259"/>
                      <a:pt x="603" y="1259"/>
                    </a:cubicBezTo>
                    <a:cubicBezTo>
                      <a:pt x="713" y="1259"/>
                      <a:pt x="815" y="1233"/>
                      <a:pt x="911" y="1191"/>
                    </a:cubicBezTo>
                    <a:cubicBezTo>
                      <a:pt x="918" y="808"/>
                      <a:pt x="933" y="406"/>
                      <a:pt x="9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69;p39">
                <a:extLst>
                  <a:ext uri="{FF2B5EF4-FFF2-40B4-BE49-F238E27FC236}">
                    <a16:creationId xmlns:a16="http://schemas.microsoft.com/office/drawing/2014/main" id="{77CF8C76-0F7D-42CA-AE34-5807B71AC2F6}"/>
                  </a:ext>
                </a:extLst>
              </p:cNvPr>
              <p:cNvSpPr/>
              <p:nvPr/>
            </p:nvSpPr>
            <p:spPr>
              <a:xfrm>
                <a:off x="452000" y="1883163"/>
                <a:ext cx="9875" cy="30925"/>
              </a:xfrm>
              <a:custGeom>
                <a:avLst/>
                <a:gdLst/>
                <a:ahLst/>
                <a:cxnLst/>
                <a:rect l="l" t="t" r="r" b="b"/>
                <a:pathLst>
                  <a:path w="395" h="1237" extrusionOk="0">
                    <a:moveTo>
                      <a:pt x="57" y="1"/>
                    </a:moveTo>
                    <a:cubicBezTo>
                      <a:pt x="53" y="16"/>
                      <a:pt x="50" y="31"/>
                      <a:pt x="42" y="46"/>
                    </a:cubicBezTo>
                    <a:cubicBezTo>
                      <a:pt x="23" y="452"/>
                      <a:pt x="8" y="854"/>
                      <a:pt x="1" y="1237"/>
                    </a:cubicBezTo>
                    <a:cubicBezTo>
                      <a:pt x="235" y="1123"/>
                      <a:pt x="395" y="881"/>
                      <a:pt x="395" y="603"/>
                    </a:cubicBezTo>
                    <a:cubicBezTo>
                      <a:pt x="395" y="349"/>
                      <a:pt x="262" y="125"/>
                      <a:pt x="57"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70;p39">
                <a:extLst>
                  <a:ext uri="{FF2B5EF4-FFF2-40B4-BE49-F238E27FC236}">
                    <a16:creationId xmlns:a16="http://schemas.microsoft.com/office/drawing/2014/main" id="{BB9A20FA-AF3E-4E38-8C97-7813B16289AC}"/>
                  </a:ext>
                </a:extLst>
              </p:cNvPr>
              <p:cNvSpPr/>
              <p:nvPr/>
            </p:nvSpPr>
            <p:spPr>
              <a:xfrm>
                <a:off x="398200" y="1880588"/>
                <a:ext cx="26400" cy="26675"/>
              </a:xfrm>
              <a:custGeom>
                <a:avLst/>
                <a:gdLst/>
                <a:ahLst/>
                <a:cxnLst/>
                <a:rect l="l" t="t" r="r" b="b"/>
                <a:pathLst>
                  <a:path w="1056" h="1067" extrusionOk="0">
                    <a:moveTo>
                      <a:pt x="702" y="1"/>
                    </a:moveTo>
                    <a:cubicBezTo>
                      <a:pt x="315" y="1"/>
                      <a:pt x="0" y="316"/>
                      <a:pt x="0" y="706"/>
                    </a:cubicBezTo>
                    <a:cubicBezTo>
                      <a:pt x="0" y="839"/>
                      <a:pt x="38" y="961"/>
                      <a:pt x="99" y="1067"/>
                    </a:cubicBezTo>
                    <a:cubicBezTo>
                      <a:pt x="546" y="930"/>
                      <a:pt x="899" y="589"/>
                      <a:pt x="1051" y="149"/>
                    </a:cubicBezTo>
                    <a:cubicBezTo>
                      <a:pt x="1055" y="130"/>
                      <a:pt x="1055" y="115"/>
                      <a:pt x="1055" y="96"/>
                    </a:cubicBezTo>
                    <a:cubicBezTo>
                      <a:pt x="952" y="39"/>
                      <a:pt x="831" y="1"/>
                      <a:pt x="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71;p39">
                <a:extLst>
                  <a:ext uri="{FF2B5EF4-FFF2-40B4-BE49-F238E27FC236}">
                    <a16:creationId xmlns:a16="http://schemas.microsoft.com/office/drawing/2014/main" id="{ABEEAFAA-0217-4693-92EF-6C804F516321}"/>
                  </a:ext>
                </a:extLst>
              </p:cNvPr>
              <p:cNvSpPr/>
              <p:nvPr/>
            </p:nvSpPr>
            <p:spPr>
              <a:xfrm>
                <a:off x="453025" y="1882988"/>
                <a:ext cx="425" cy="1350"/>
              </a:xfrm>
              <a:custGeom>
                <a:avLst/>
                <a:gdLst/>
                <a:ahLst/>
                <a:cxnLst/>
                <a:rect l="l" t="t" r="r" b="b"/>
                <a:pathLst>
                  <a:path w="17" h="54" extrusionOk="0">
                    <a:moveTo>
                      <a:pt x="5" y="0"/>
                    </a:moveTo>
                    <a:cubicBezTo>
                      <a:pt x="5" y="19"/>
                      <a:pt x="5" y="34"/>
                      <a:pt x="1" y="53"/>
                    </a:cubicBezTo>
                    <a:cubicBezTo>
                      <a:pt x="9" y="38"/>
                      <a:pt x="12" y="23"/>
                      <a:pt x="16" y="8"/>
                    </a:cubicBezTo>
                    <a:cubicBezTo>
                      <a:pt x="12" y="8"/>
                      <a:pt x="9" y="4"/>
                      <a:pt x="5" y="0"/>
                    </a:cubicBezTo>
                    <a:close/>
                  </a:path>
                </a:pathLst>
              </a:custGeom>
              <a:solidFill>
                <a:srgbClr val="F8D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72;p39">
                <a:extLst>
                  <a:ext uri="{FF2B5EF4-FFF2-40B4-BE49-F238E27FC236}">
                    <a16:creationId xmlns:a16="http://schemas.microsoft.com/office/drawing/2014/main" id="{C3A447F3-3FF8-42CF-9417-ACE67BA6C72B}"/>
                  </a:ext>
                </a:extLst>
              </p:cNvPr>
              <p:cNvSpPr/>
              <p:nvPr/>
            </p:nvSpPr>
            <p:spPr>
              <a:xfrm>
                <a:off x="784225" y="1771663"/>
                <a:ext cx="73500" cy="72925"/>
              </a:xfrm>
              <a:custGeom>
                <a:avLst/>
                <a:gdLst/>
                <a:ahLst/>
                <a:cxnLst/>
                <a:rect l="l" t="t" r="r" b="b"/>
                <a:pathLst>
                  <a:path w="2940" h="2917" extrusionOk="0">
                    <a:moveTo>
                      <a:pt x="1475" y="1"/>
                    </a:moveTo>
                    <a:cubicBezTo>
                      <a:pt x="684" y="1"/>
                      <a:pt x="35" y="634"/>
                      <a:pt x="19" y="1431"/>
                    </a:cubicBezTo>
                    <a:cubicBezTo>
                      <a:pt x="1" y="2234"/>
                      <a:pt x="642" y="2901"/>
                      <a:pt x="1445" y="2917"/>
                    </a:cubicBezTo>
                    <a:lnTo>
                      <a:pt x="1475" y="2917"/>
                    </a:lnTo>
                    <a:cubicBezTo>
                      <a:pt x="2268" y="2917"/>
                      <a:pt x="2917" y="2283"/>
                      <a:pt x="2936" y="1491"/>
                    </a:cubicBezTo>
                    <a:cubicBezTo>
                      <a:pt x="2940" y="1343"/>
                      <a:pt x="2917" y="1199"/>
                      <a:pt x="2879" y="1063"/>
                    </a:cubicBezTo>
                    <a:cubicBezTo>
                      <a:pt x="2777" y="1123"/>
                      <a:pt x="2659" y="1154"/>
                      <a:pt x="2530" y="1154"/>
                    </a:cubicBezTo>
                    <a:lnTo>
                      <a:pt x="2515" y="1154"/>
                    </a:lnTo>
                    <a:cubicBezTo>
                      <a:pt x="2128" y="1146"/>
                      <a:pt x="1821" y="827"/>
                      <a:pt x="1829" y="437"/>
                    </a:cubicBezTo>
                    <a:cubicBezTo>
                      <a:pt x="1832" y="304"/>
                      <a:pt x="1870" y="179"/>
                      <a:pt x="1939" y="76"/>
                    </a:cubicBezTo>
                    <a:cubicBezTo>
                      <a:pt x="1802" y="31"/>
                      <a:pt x="1657" y="4"/>
                      <a:pt x="15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73;p39">
                <a:extLst>
                  <a:ext uri="{FF2B5EF4-FFF2-40B4-BE49-F238E27FC236}">
                    <a16:creationId xmlns:a16="http://schemas.microsoft.com/office/drawing/2014/main" id="{AF98E7BF-FD32-4FEE-8554-876C986199EF}"/>
                  </a:ext>
                </a:extLst>
              </p:cNvPr>
              <p:cNvSpPr/>
              <p:nvPr/>
            </p:nvSpPr>
            <p:spPr>
              <a:xfrm>
                <a:off x="832675" y="1765413"/>
                <a:ext cx="32650" cy="32825"/>
              </a:xfrm>
              <a:custGeom>
                <a:avLst/>
                <a:gdLst/>
                <a:ahLst/>
                <a:cxnLst/>
                <a:rect l="l" t="t" r="r" b="b"/>
                <a:pathLst>
                  <a:path w="1306" h="1313" extrusionOk="0">
                    <a:moveTo>
                      <a:pt x="592" y="0"/>
                    </a:moveTo>
                    <a:cubicBezTo>
                      <a:pt x="346" y="0"/>
                      <a:pt x="125" y="130"/>
                      <a:pt x="1" y="326"/>
                    </a:cubicBezTo>
                    <a:cubicBezTo>
                      <a:pt x="456" y="478"/>
                      <a:pt x="812" y="849"/>
                      <a:pt x="941" y="1313"/>
                    </a:cubicBezTo>
                    <a:cubicBezTo>
                      <a:pt x="1149" y="1194"/>
                      <a:pt x="1290" y="971"/>
                      <a:pt x="1298" y="717"/>
                    </a:cubicBezTo>
                    <a:cubicBezTo>
                      <a:pt x="1305" y="330"/>
                      <a:pt x="994" y="8"/>
                      <a:pt x="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74;p39">
                <a:extLst>
                  <a:ext uri="{FF2B5EF4-FFF2-40B4-BE49-F238E27FC236}">
                    <a16:creationId xmlns:a16="http://schemas.microsoft.com/office/drawing/2014/main" id="{B937E859-E3A7-44A8-A321-C243391A93A6}"/>
                  </a:ext>
                </a:extLst>
              </p:cNvPr>
              <p:cNvSpPr/>
              <p:nvPr/>
            </p:nvSpPr>
            <p:spPr>
              <a:xfrm>
                <a:off x="829750" y="1773563"/>
                <a:ext cx="26450" cy="26950"/>
              </a:xfrm>
              <a:custGeom>
                <a:avLst/>
                <a:gdLst/>
                <a:ahLst/>
                <a:cxnLst/>
                <a:rect l="l" t="t" r="r" b="b"/>
                <a:pathLst>
                  <a:path w="1058" h="1078" extrusionOk="0">
                    <a:moveTo>
                      <a:pt x="118" y="0"/>
                    </a:moveTo>
                    <a:cubicBezTo>
                      <a:pt x="49" y="103"/>
                      <a:pt x="11" y="228"/>
                      <a:pt x="8" y="361"/>
                    </a:cubicBezTo>
                    <a:cubicBezTo>
                      <a:pt x="0" y="751"/>
                      <a:pt x="307" y="1070"/>
                      <a:pt x="694" y="1078"/>
                    </a:cubicBezTo>
                    <a:lnTo>
                      <a:pt x="709" y="1078"/>
                    </a:lnTo>
                    <a:cubicBezTo>
                      <a:pt x="838" y="1078"/>
                      <a:pt x="956" y="1047"/>
                      <a:pt x="1058" y="987"/>
                    </a:cubicBezTo>
                    <a:cubicBezTo>
                      <a:pt x="929" y="523"/>
                      <a:pt x="573" y="152"/>
                      <a:pt x="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75;p39">
                <a:extLst>
                  <a:ext uri="{FF2B5EF4-FFF2-40B4-BE49-F238E27FC236}">
                    <a16:creationId xmlns:a16="http://schemas.microsoft.com/office/drawing/2014/main" id="{771D8204-8611-4446-A6BD-C79D6821EFAE}"/>
                  </a:ext>
                </a:extLst>
              </p:cNvPr>
              <p:cNvSpPr/>
              <p:nvPr/>
            </p:nvSpPr>
            <p:spPr>
              <a:xfrm>
                <a:off x="464225" y="1744188"/>
                <a:ext cx="41075" cy="41150"/>
              </a:xfrm>
              <a:custGeom>
                <a:avLst/>
                <a:gdLst/>
                <a:ahLst/>
                <a:cxnLst/>
                <a:rect l="l" t="t" r="r" b="b"/>
                <a:pathLst>
                  <a:path w="1643" h="1646" extrusionOk="0">
                    <a:moveTo>
                      <a:pt x="823" y="239"/>
                    </a:moveTo>
                    <a:cubicBezTo>
                      <a:pt x="1142" y="239"/>
                      <a:pt x="1404" y="501"/>
                      <a:pt x="1404" y="823"/>
                    </a:cubicBezTo>
                    <a:cubicBezTo>
                      <a:pt x="1404" y="1145"/>
                      <a:pt x="1142" y="1406"/>
                      <a:pt x="823" y="1406"/>
                    </a:cubicBezTo>
                    <a:cubicBezTo>
                      <a:pt x="501" y="1406"/>
                      <a:pt x="240" y="1145"/>
                      <a:pt x="240" y="823"/>
                    </a:cubicBezTo>
                    <a:cubicBezTo>
                      <a:pt x="240" y="501"/>
                      <a:pt x="501" y="239"/>
                      <a:pt x="823" y="239"/>
                    </a:cubicBezTo>
                    <a:close/>
                    <a:moveTo>
                      <a:pt x="823" y="0"/>
                    </a:moveTo>
                    <a:cubicBezTo>
                      <a:pt x="368" y="0"/>
                      <a:pt x="0" y="368"/>
                      <a:pt x="0" y="823"/>
                    </a:cubicBezTo>
                    <a:cubicBezTo>
                      <a:pt x="0" y="1274"/>
                      <a:pt x="368" y="1646"/>
                      <a:pt x="823" y="1646"/>
                    </a:cubicBezTo>
                    <a:cubicBezTo>
                      <a:pt x="1275" y="1646"/>
                      <a:pt x="1642" y="1274"/>
                      <a:pt x="1642" y="823"/>
                    </a:cubicBezTo>
                    <a:cubicBezTo>
                      <a:pt x="1642" y="368"/>
                      <a:pt x="1275" y="0"/>
                      <a:pt x="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76;p39">
                <a:extLst>
                  <a:ext uri="{FF2B5EF4-FFF2-40B4-BE49-F238E27FC236}">
                    <a16:creationId xmlns:a16="http://schemas.microsoft.com/office/drawing/2014/main" id="{995292C5-E333-4274-8246-D96676CD1024}"/>
                  </a:ext>
                </a:extLst>
              </p:cNvPr>
              <p:cNvSpPr/>
              <p:nvPr/>
            </p:nvSpPr>
            <p:spPr>
              <a:xfrm>
                <a:off x="504625" y="1884863"/>
                <a:ext cx="41150" cy="41075"/>
              </a:xfrm>
              <a:custGeom>
                <a:avLst/>
                <a:gdLst/>
                <a:ahLst/>
                <a:cxnLst/>
                <a:rect l="l" t="t" r="r" b="b"/>
                <a:pathLst>
                  <a:path w="1646" h="1643" extrusionOk="0">
                    <a:moveTo>
                      <a:pt x="823" y="239"/>
                    </a:moveTo>
                    <a:cubicBezTo>
                      <a:pt x="1141" y="239"/>
                      <a:pt x="1404" y="502"/>
                      <a:pt x="1404" y="820"/>
                    </a:cubicBezTo>
                    <a:cubicBezTo>
                      <a:pt x="1404" y="1142"/>
                      <a:pt x="1141" y="1405"/>
                      <a:pt x="823" y="1405"/>
                    </a:cubicBezTo>
                    <a:cubicBezTo>
                      <a:pt x="501" y="1405"/>
                      <a:pt x="239" y="1142"/>
                      <a:pt x="239" y="820"/>
                    </a:cubicBezTo>
                    <a:cubicBezTo>
                      <a:pt x="239" y="502"/>
                      <a:pt x="501" y="239"/>
                      <a:pt x="823" y="239"/>
                    </a:cubicBezTo>
                    <a:close/>
                    <a:moveTo>
                      <a:pt x="823" y="1"/>
                    </a:moveTo>
                    <a:cubicBezTo>
                      <a:pt x="368" y="1"/>
                      <a:pt x="0" y="369"/>
                      <a:pt x="0" y="820"/>
                    </a:cubicBezTo>
                    <a:cubicBezTo>
                      <a:pt x="0" y="1275"/>
                      <a:pt x="368" y="1643"/>
                      <a:pt x="823" y="1643"/>
                    </a:cubicBezTo>
                    <a:cubicBezTo>
                      <a:pt x="1274" y="1643"/>
                      <a:pt x="1646" y="1275"/>
                      <a:pt x="1646" y="820"/>
                    </a:cubicBezTo>
                    <a:cubicBezTo>
                      <a:pt x="1646" y="369"/>
                      <a:pt x="1274" y="1"/>
                      <a:pt x="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77;p39">
                <a:extLst>
                  <a:ext uri="{FF2B5EF4-FFF2-40B4-BE49-F238E27FC236}">
                    <a16:creationId xmlns:a16="http://schemas.microsoft.com/office/drawing/2014/main" id="{2A796A07-D4E6-47B6-A58B-5CDE975F60B5}"/>
                  </a:ext>
                </a:extLst>
              </p:cNvPr>
              <p:cNvSpPr/>
              <p:nvPr/>
            </p:nvSpPr>
            <p:spPr>
              <a:xfrm>
                <a:off x="844525" y="1962913"/>
                <a:ext cx="41075" cy="41150"/>
              </a:xfrm>
              <a:custGeom>
                <a:avLst/>
                <a:gdLst/>
                <a:ahLst/>
                <a:cxnLst/>
                <a:rect l="l" t="t" r="r" b="b"/>
                <a:pathLst>
                  <a:path w="1643" h="1646" extrusionOk="0">
                    <a:moveTo>
                      <a:pt x="824" y="239"/>
                    </a:moveTo>
                    <a:cubicBezTo>
                      <a:pt x="1142" y="239"/>
                      <a:pt x="1404" y="501"/>
                      <a:pt x="1404" y="823"/>
                    </a:cubicBezTo>
                    <a:cubicBezTo>
                      <a:pt x="1404" y="1145"/>
                      <a:pt x="1142" y="1407"/>
                      <a:pt x="824" y="1407"/>
                    </a:cubicBezTo>
                    <a:cubicBezTo>
                      <a:pt x="502" y="1407"/>
                      <a:pt x="239" y="1145"/>
                      <a:pt x="239" y="823"/>
                    </a:cubicBezTo>
                    <a:cubicBezTo>
                      <a:pt x="239" y="501"/>
                      <a:pt x="502" y="239"/>
                      <a:pt x="824" y="239"/>
                    </a:cubicBezTo>
                    <a:close/>
                    <a:moveTo>
                      <a:pt x="824" y="0"/>
                    </a:moveTo>
                    <a:cubicBezTo>
                      <a:pt x="369" y="0"/>
                      <a:pt x="1" y="371"/>
                      <a:pt x="1" y="823"/>
                    </a:cubicBezTo>
                    <a:cubicBezTo>
                      <a:pt x="1" y="1278"/>
                      <a:pt x="369" y="1646"/>
                      <a:pt x="824" y="1646"/>
                    </a:cubicBezTo>
                    <a:cubicBezTo>
                      <a:pt x="1275" y="1646"/>
                      <a:pt x="1643" y="1278"/>
                      <a:pt x="1643" y="823"/>
                    </a:cubicBezTo>
                    <a:cubicBezTo>
                      <a:pt x="1643" y="371"/>
                      <a:pt x="1275" y="0"/>
                      <a:pt x="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78;p39">
                <a:extLst>
                  <a:ext uri="{FF2B5EF4-FFF2-40B4-BE49-F238E27FC236}">
                    <a16:creationId xmlns:a16="http://schemas.microsoft.com/office/drawing/2014/main" id="{E4051AD9-9766-47B5-B0CB-D25BFB2F7B7B}"/>
                  </a:ext>
                </a:extLst>
              </p:cNvPr>
              <p:cNvSpPr/>
              <p:nvPr/>
            </p:nvSpPr>
            <p:spPr>
              <a:xfrm>
                <a:off x="510025" y="1814338"/>
                <a:ext cx="11975" cy="11875"/>
              </a:xfrm>
              <a:custGeom>
                <a:avLst/>
                <a:gdLst/>
                <a:ahLst/>
                <a:cxnLst/>
                <a:rect l="l" t="t" r="r" b="b"/>
                <a:pathLst>
                  <a:path w="479" h="475" extrusionOk="0">
                    <a:moveTo>
                      <a:pt x="239" y="0"/>
                    </a:moveTo>
                    <a:cubicBezTo>
                      <a:pt x="106" y="0"/>
                      <a:pt x="1" y="107"/>
                      <a:pt x="1" y="239"/>
                    </a:cubicBezTo>
                    <a:cubicBezTo>
                      <a:pt x="1" y="368"/>
                      <a:pt x="106" y="474"/>
                      <a:pt x="239" y="474"/>
                    </a:cubicBezTo>
                    <a:cubicBezTo>
                      <a:pt x="372" y="474"/>
                      <a:pt x="479" y="368"/>
                      <a:pt x="479" y="239"/>
                    </a:cubicBezTo>
                    <a:cubicBezTo>
                      <a:pt x="479" y="107"/>
                      <a:pt x="372"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79;p39">
                <a:extLst>
                  <a:ext uri="{FF2B5EF4-FFF2-40B4-BE49-F238E27FC236}">
                    <a16:creationId xmlns:a16="http://schemas.microsoft.com/office/drawing/2014/main" id="{68EEF80A-DA9E-44BA-80D4-06528807552F}"/>
                  </a:ext>
                </a:extLst>
              </p:cNvPr>
              <p:cNvSpPr/>
              <p:nvPr/>
            </p:nvSpPr>
            <p:spPr>
              <a:xfrm>
                <a:off x="535325" y="1705663"/>
                <a:ext cx="11975" cy="11975"/>
              </a:xfrm>
              <a:custGeom>
                <a:avLst/>
                <a:gdLst/>
                <a:ahLst/>
                <a:cxnLst/>
                <a:rect l="l" t="t" r="r" b="b"/>
                <a:pathLst>
                  <a:path w="479" h="479" extrusionOk="0">
                    <a:moveTo>
                      <a:pt x="240" y="1"/>
                    </a:moveTo>
                    <a:cubicBezTo>
                      <a:pt x="107" y="1"/>
                      <a:pt x="1" y="107"/>
                      <a:pt x="1" y="239"/>
                    </a:cubicBezTo>
                    <a:cubicBezTo>
                      <a:pt x="1" y="372"/>
                      <a:pt x="107" y="479"/>
                      <a:pt x="240" y="479"/>
                    </a:cubicBezTo>
                    <a:cubicBezTo>
                      <a:pt x="369" y="479"/>
                      <a:pt x="479" y="372"/>
                      <a:pt x="479" y="239"/>
                    </a:cubicBezTo>
                    <a:cubicBezTo>
                      <a:pt x="479" y="107"/>
                      <a:pt x="369" y="1"/>
                      <a:pt x="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80;p39">
                <a:extLst>
                  <a:ext uri="{FF2B5EF4-FFF2-40B4-BE49-F238E27FC236}">
                    <a16:creationId xmlns:a16="http://schemas.microsoft.com/office/drawing/2014/main" id="{0B6647DA-9A09-4537-8196-AE9AFBD31777}"/>
                  </a:ext>
                </a:extLst>
              </p:cNvPr>
              <p:cNvSpPr/>
              <p:nvPr/>
            </p:nvSpPr>
            <p:spPr>
              <a:xfrm>
                <a:off x="719575" y="1699688"/>
                <a:ext cx="11950" cy="11975"/>
              </a:xfrm>
              <a:custGeom>
                <a:avLst/>
                <a:gdLst/>
                <a:ahLst/>
                <a:cxnLst/>
                <a:rect l="l" t="t" r="r" b="b"/>
                <a:pathLst>
                  <a:path w="478" h="479" extrusionOk="0">
                    <a:moveTo>
                      <a:pt x="238" y="1"/>
                    </a:moveTo>
                    <a:cubicBezTo>
                      <a:pt x="110" y="1"/>
                      <a:pt x="0" y="107"/>
                      <a:pt x="0" y="240"/>
                    </a:cubicBezTo>
                    <a:cubicBezTo>
                      <a:pt x="0" y="373"/>
                      <a:pt x="110" y="478"/>
                      <a:pt x="238" y="478"/>
                    </a:cubicBezTo>
                    <a:cubicBezTo>
                      <a:pt x="371" y="478"/>
                      <a:pt x="478" y="373"/>
                      <a:pt x="478" y="240"/>
                    </a:cubicBezTo>
                    <a:cubicBezTo>
                      <a:pt x="478" y="107"/>
                      <a:pt x="371"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81;p39">
                <a:extLst>
                  <a:ext uri="{FF2B5EF4-FFF2-40B4-BE49-F238E27FC236}">
                    <a16:creationId xmlns:a16="http://schemas.microsoft.com/office/drawing/2014/main" id="{E5444BB5-8A56-491B-9CD0-3BE751A7A774}"/>
                  </a:ext>
                </a:extLst>
              </p:cNvPr>
              <p:cNvSpPr/>
              <p:nvPr/>
            </p:nvSpPr>
            <p:spPr>
              <a:xfrm>
                <a:off x="859125" y="1861638"/>
                <a:ext cx="11875" cy="11975"/>
              </a:xfrm>
              <a:custGeom>
                <a:avLst/>
                <a:gdLst/>
                <a:ahLst/>
                <a:cxnLst/>
                <a:rect l="l" t="t" r="r" b="b"/>
                <a:pathLst>
                  <a:path w="475" h="479" extrusionOk="0">
                    <a:moveTo>
                      <a:pt x="240" y="1"/>
                    </a:moveTo>
                    <a:cubicBezTo>
                      <a:pt x="107" y="1"/>
                      <a:pt x="0" y="107"/>
                      <a:pt x="0" y="240"/>
                    </a:cubicBezTo>
                    <a:cubicBezTo>
                      <a:pt x="0" y="372"/>
                      <a:pt x="107" y="478"/>
                      <a:pt x="240" y="478"/>
                    </a:cubicBezTo>
                    <a:cubicBezTo>
                      <a:pt x="368" y="478"/>
                      <a:pt x="475" y="372"/>
                      <a:pt x="475" y="240"/>
                    </a:cubicBezTo>
                    <a:cubicBezTo>
                      <a:pt x="475" y="107"/>
                      <a:pt x="368" y="1"/>
                      <a:pt x="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82;p39">
                <a:extLst>
                  <a:ext uri="{FF2B5EF4-FFF2-40B4-BE49-F238E27FC236}">
                    <a16:creationId xmlns:a16="http://schemas.microsoft.com/office/drawing/2014/main" id="{CC21D517-323D-4D74-BEA9-764B3DE7D5AB}"/>
                  </a:ext>
                </a:extLst>
              </p:cNvPr>
              <p:cNvSpPr/>
              <p:nvPr/>
            </p:nvSpPr>
            <p:spPr>
              <a:xfrm>
                <a:off x="438350" y="1970288"/>
                <a:ext cx="11975" cy="11975"/>
              </a:xfrm>
              <a:custGeom>
                <a:avLst/>
                <a:gdLst/>
                <a:ahLst/>
                <a:cxnLst/>
                <a:rect l="l" t="t" r="r" b="b"/>
                <a:pathLst>
                  <a:path w="479" h="479" extrusionOk="0">
                    <a:moveTo>
                      <a:pt x="239" y="1"/>
                    </a:moveTo>
                    <a:cubicBezTo>
                      <a:pt x="106" y="1"/>
                      <a:pt x="0" y="111"/>
                      <a:pt x="0" y="240"/>
                    </a:cubicBezTo>
                    <a:cubicBezTo>
                      <a:pt x="0" y="372"/>
                      <a:pt x="106" y="479"/>
                      <a:pt x="239" y="479"/>
                    </a:cubicBezTo>
                    <a:cubicBezTo>
                      <a:pt x="372" y="479"/>
                      <a:pt x="478" y="372"/>
                      <a:pt x="478" y="240"/>
                    </a:cubicBezTo>
                    <a:cubicBezTo>
                      <a:pt x="478" y="111"/>
                      <a:pt x="372"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83;p39">
                <a:extLst>
                  <a:ext uri="{FF2B5EF4-FFF2-40B4-BE49-F238E27FC236}">
                    <a16:creationId xmlns:a16="http://schemas.microsoft.com/office/drawing/2014/main" id="{E582CF01-B302-445C-8459-377FBB129416}"/>
                  </a:ext>
                </a:extLst>
              </p:cNvPr>
              <p:cNvSpPr/>
              <p:nvPr/>
            </p:nvSpPr>
            <p:spPr>
              <a:xfrm>
                <a:off x="376125" y="1939763"/>
                <a:ext cx="11975" cy="11975"/>
              </a:xfrm>
              <a:custGeom>
                <a:avLst/>
                <a:gdLst/>
                <a:ahLst/>
                <a:cxnLst/>
                <a:rect l="l" t="t" r="r" b="b"/>
                <a:pathLst>
                  <a:path w="479" h="479" extrusionOk="0">
                    <a:moveTo>
                      <a:pt x="240" y="0"/>
                    </a:moveTo>
                    <a:cubicBezTo>
                      <a:pt x="107" y="0"/>
                      <a:pt x="1" y="107"/>
                      <a:pt x="1" y="240"/>
                    </a:cubicBezTo>
                    <a:cubicBezTo>
                      <a:pt x="1" y="369"/>
                      <a:pt x="107" y="478"/>
                      <a:pt x="240" y="478"/>
                    </a:cubicBezTo>
                    <a:cubicBezTo>
                      <a:pt x="373" y="478"/>
                      <a:pt x="479" y="369"/>
                      <a:pt x="479" y="240"/>
                    </a:cubicBezTo>
                    <a:cubicBezTo>
                      <a:pt x="479" y="107"/>
                      <a:pt x="373"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84;p39">
                <a:extLst>
                  <a:ext uri="{FF2B5EF4-FFF2-40B4-BE49-F238E27FC236}">
                    <a16:creationId xmlns:a16="http://schemas.microsoft.com/office/drawing/2014/main" id="{4F262A46-4DFC-401C-B137-EA7571C021DF}"/>
                  </a:ext>
                </a:extLst>
              </p:cNvPr>
              <p:cNvSpPr/>
              <p:nvPr/>
            </p:nvSpPr>
            <p:spPr>
              <a:xfrm>
                <a:off x="491525" y="1892213"/>
                <a:ext cx="436675" cy="325875"/>
              </a:xfrm>
              <a:custGeom>
                <a:avLst/>
                <a:gdLst/>
                <a:ahLst/>
                <a:cxnLst/>
                <a:rect l="l" t="t" r="r" b="b"/>
                <a:pathLst>
                  <a:path w="17467" h="13035" extrusionOk="0">
                    <a:moveTo>
                      <a:pt x="5859" y="1"/>
                    </a:moveTo>
                    <a:cubicBezTo>
                      <a:pt x="4882" y="1"/>
                      <a:pt x="4233" y="230"/>
                      <a:pt x="4233" y="230"/>
                    </a:cubicBezTo>
                    <a:cubicBezTo>
                      <a:pt x="4145" y="208"/>
                      <a:pt x="4052" y="198"/>
                      <a:pt x="3957" y="198"/>
                    </a:cubicBezTo>
                    <a:cubicBezTo>
                      <a:pt x="3165" y="198"/>
                      <a:pt x="2227" y="906"/>
                      <a:pt x="2227" y="906"/>
                    </a:cubicBezTo>
                    <a:cubicBezTo>
                      <a:pt x="2227" y="906"/>
                      <a:pt x="1960" y="828"/>
                      <a:pt x="1623" y="828"/>
                    </a:cubicBezTo>
                    <a:cubicBezTo>
                      <a:pt x="1271" y="828"/>
                      <a:pt x="841" y="913"/>
                      <a:pt x="559" y="1258"/>
                    </a:cubicBezTo>
                    <a:cubicBezTo>
                      <a:pt x="1" y="1937"/>
                      <a:pt x="5997" y="5483"/>
                      <a:pt x="5997" y="5483"/>
                    </a:cubicBezTo>
                    <a:cubicBezTo>
                      <a:pt x="5997" y="5483"/>
                      <a:pt x="2015" y="3648"/>
                      <a:pt x="685" y="3648"/>
                    </a:cubicBezTo>
                    <a:cubicBezTo>
                      <a:pt x="452" y="3648"/>
                      <a:pt x="301" y="3704"/>
                      <a:pt x="266" y="3837"/>
                    </a:cubicBezTo>
                    <a:cubicBezTo>
                      <a:pt x="35" y="4724"/>
                      <a:pt x="7514" y="9985"/>
                      <a:pt x="7514" y="9985"/>
                    </a:cubicBezTo>
                    <a:cubicBezTo>
                      <a:pt x="7514" y="9985"/>
                      <a:pt x="3069" y="10440"/>
                      <a:pt x="3206" y="11737"/>
                    </a:cubicBezTo>
                    <a:cubicBezTo>
                      <a:pt x="3252" y="12179"/>
                      <a:pt x="4232" y="12324"/>
                      <a:pt x="5508" y="12324"/>
                    </a:cubicBezTo>
                    <a:cubicBezTo>
                      <a:pt x="7993" y="12324"/>
                      <a:pt x="11599" y="11771"/>
                      <a:pt x="11599" y="11771"/>
                    </a:cubicBezTo>
                    <a:lnTo>
                      <a:pt x="13142" y="13034"/>
                    </a:lnTo>
                    <a:cubicBezTo>
                      <a:pt x="14917" y="11874"/>
                      <a:pt x="16400" y="10311"/>
                      <a:pt x="17466" y="8471"/>
                    </a:cubicBezTo>
                    <a:cubicBezTo>
                      <a:pt x="16752" y="7861"/>
                      <a:pt x="16173" y="7269"/>
                      <a:pt x="15922" y="6799"/>
                    </a:cubicBezTo>
                    <a:cubicBezTo>
                      <a:pt x="14989" y="5039"/>
                      <a:pt x="10032" y="1133"/>
                      <a:pt x="7988" y="378"/>
                    </a:cubicBezTo>
                    <a:cubicBezTo>
                      <a:pt x="7202" y="90"/>
                      <a:pt x="6467" y="1"/>
                      <a:pt x="5859" y="1"/>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85;p39">
                <a:extLst>
                  <a:ext uri="{FF2B5EF4-FFF2-40B4-BE49-F238E27FC236}">
                    <a16:creationId xmlns:a16="http://schemas.microsoft.com/office/drawing/2014/main" id="{5519C886-2000-4DE9-8FD4-CC482E4CDE6C}"/>
                  </a:ext>
                </a:extLst>
              </p:cNvPr>
              <p:cNvSpPr/>
              <p:nvPr/>
            </p:nvSpPr>
            <p:spPr>
              <a:xfrm>
                <a:off x="548500" y="1720463"/>
                <a:ext cx="93625" cy="81175"/>
              </a:xfrm>
              <a:custGeom>
                <a:avLst/>
                <a:gdLst/>
                <a:ahLst/>
                <a:cxnLst/>
                <a:rect l="l" t="t" r="r" b="b"/>
                <a:pathLst>
                  <a:path w="3745" h="3247" extrusionOk="0">
                    <a:moveTo>
                      <a:pt x="1959" y="0"/>
                    </a:moveTo>
                    <a:cubicBezTo>
                      <a:pt x="1791" y="0"/>
                      <a:pt x="1624" y="77"/>
                      <a:pt x="1495" y="186"/>
                    </a:cubicBezTo>
                    <a:cubicBezTo>
                      <a:pt x="1222" y="414"/>
                      <a:pt x="1097" y="804"/>
                      <a:pt x="1181" y="1149"/>
                    </a:cubicBezTo>
                    <a:cubicBezTo>
                      <a:pt x="1017" y="1046"/>
                      <a:pt x="826" y="962"/>
                      <a:pt x="635" y="962"/>
                    </a:cubicBezTo>
                    <a:cubicBezTo>
                      <a:pt x="583" y="962"/>
                      <a:pt x="530" y="969"/>
                      <a:pt x="479" y="983"/>
                    </a:cubicBezTo>
                    <a:cubicBezTo>
                      <a:pt x="191" y="1058"/>
                      <a:pt x="1" y="1377"/>
                      <a:pt x="35" y="1673"/>
                    </a:cubicBezTo>
                    <a:cubicBezTo>
                      <a:pt x="66" y="1973"/>
                      <a:pt x="289" y="2227"/>
                      <a:pt x="562" y="2344"/>
                    </a:cubicBezTo>
                    <a:cubicBezTo>
                      <a:pt x="619" y="2367"/>
                      <a:pt x="676" y="2386"/>
                      <a:pt x="722" y="2424"/>
                    </a:cubicBezTo>
                    <a:cubicBezTo>
                      <a:pt x="836" y="2526"/>
                      <a:pt x="813" y="2705"/>
                      <a:pt x="855" y="2852"/>
                    </a:cubicBezTo>
                    <a:cubicBezTo>
                      <a:pt x="919" y="3063"/>
                      <a:pt x="1135" y="3174"/>
                      <a:pt x="1355" y="3174"/>
                    </a:cubicBezTo>
                    <a:cubicBezTo>
                      <a:pt x="1461" y="3174"/>
                      <a:pt x="1567" y="3148"/>
                      <a:pt x="1658" y="3095"/>
                    </a:cubicBezTo>
                    <a:cubicBezTo>
                      <a:pt x="1765" y="3187"/>
                      <a:pt x="1897" y="3247"/>
                      <a:pt x="2033" y="3247"/>
                    </a:cubicBezTo>
                    <a:cubicBezTo>
                      <a:pt x="2071" y="3247"/>
                      <a:pt x="2110" y="3242"/>
                      <a:pt x="2148" y="3232"/>
                    </a:cubicBezTo>
                    <a:cubicBezTo>
                      <a:pt x="2432" y="3162"/>
                      <a:pt x="2584" y="2749"/>
                      <a:pt x="2380" y="2545"/>
                    </a:cubicBezTo>
                    <a:lnTo>
                      <a:pt x="2380" y="2545"/>
                    </a:lnTo>
                    <a:cubicBezTo>
                      <a:pt x="2510" y="2662"/>
                      <a:pt x="2684" y="2720"/>
                      <a:pt x="2860" y="2720"/>
                    </a:cubicBezTo>
                    <a:cubicBezTo>
                      <a:pt x="2974" y="2720"/>
                      <a:pt x="3088" y="2695"/>
                      <a:pt x="3190" y="2647"/>
                    </a:cubicBezTo>
                    <a:cubicBezTo>
                      <a:pt x="3460" y="2523"/>
                      <a:pt x="3645" y="2253"/>
                      <a:pt x="3706" y="1965"/>
                    </a:cubicBezTo>
                    <a:cubicBezTo>
                      <a:pt x="3745" y="1776"/>
                      <a:pt x="3729" y="1563"/>
                      <a:pt x="3608" y="1415"/>
                    </a:cubicBezTo>
                    <a:cubicBezTo>
                      <a:pt x="3486" y="1266"/>
                      <a:pt x="3303" y="1217"/>
                      <a:pt x="3106" y="1217"/>
                    </a:cubicBezTo>
                    <a:cubicBezTo>
                      <a:pt x="2948" y="1217"/>
                      <a:pt x="2780" y="1249"/>
                      <a:pt x="2630" y="1286"/>
                    </a:cubicBezTo>
                    <a:cubicBezTo>
                      <a:pt x="2641" y="1028"/>
                      <a:pt x="2652" y="767"/>
                      <a:pt x="2572" y="524"/>
                    </a:cubicBezTo>
                    <a:cubicBezTo>
                      <a:pt x="2493" y="277"/>
                      <a:pt x="2303" y="53"/>
                      <a:pt x="2049" y="8"/>
                    </a:cubicBezTo>
                    <a:cubicBezTo>
                      <a:pt x="2019" y="3"/>
                      <a:pt x="1989" y="0"/>
                      <a:pt x="1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86;p39">
                <a:extLst>
                  <a:ext uri="{FF2B5EF4-FFF2-40B4-BE49-F238E27FC236}">
                    <a16:creationId xmlns:a16="http://schemas.microsoft.com/office/drawing/2014/main" id="{85588BEB-2145-455D-B96F-ABC3B798CB1D}"/>
                  </a:ext>
                </a:extLst>
              </p:cNvPr>
              <p:cNvSpPr/>
              <p:nvPr/>
            </p:nvSpPr>
            <p:spPr>
              <a:xfrm>
                <a:off x="741100" y="1859513"/>
                <a:ext cx="119750" cy="105075"/>
              </a:xfrm>
              <a:custGeom>
                <a:avLst/>
                <a:gdLst/>
                <a:ahLst/>
                <a:cxnLst/>
                <a:rect l="l" t="t" r="r" b="b"/>
                <a:pathLst>
                  <a:path w="4790" h="4203" extrusionOk="0">
                    <a:moveTo>
                      <a:pt x="2444" y="0"/>
                    </a:moveTo>
                    <a:cubicBezTo>
                      <a:pt x="2428" y="0"/>
                      <a:pt x="2412" y="1"/>
                      <a:pt x="2397" y="2"/>
                    </a:cubicBezTo>
                    <a:cubicBezTo>
                      <a:pt x="2012" y="29"/>
                      <a:pt x="1732" y="527"/>
                      <a:pt x="1947" y="833"/>
                    </a:cubicBezTo>
                    <a:lnTo>
                      <a:pt x="1947" y="833"/>
                    </a:lnTo>
                    <a:cubicBezTo>
                      <a:pt x="1770" y="608"/>
                      <a:pt x="1481" y="487"/>
                      <a:pt x="1192" y="487"/>
                    </a:cubicBezTo>
                    <a:cubicBezTo>
                      <a:pt x="1103" y="487"/>
                      <a:pt x="1015" y="498"/>
                      <a:pt x="929" y="522"/>
                    </a:cubicBezTo>
                    <a:cubicBezTo>
                      <a:pt x="557" y="624"/>
                      <a:pt x="258" y="928"/>
                      <a:pt x="118" y="1288"/>
                    </a:cubicBezTo>
                    <a:cubicBezTo>
                      <a:pt x="26" y="1519"/>
                      <a:pt x="0" y="1796"/>
                      <a:pt x="121" y="2013"/>
                    </a:cubicBezTo>
                    <a:cubicBezTo>
                      <a:pt x="299" y="2334"/>
                      <a:pt x="694" y="2406"/>
                      <a:pt x="1077" y="2406"/>
                    </a:cubicBezTo>
                    <a:cubicBezTo>
                      <a:pt x="1169" y="2406"/>
                      <a:pt x="1259" y="2402"/>
                      <a:pt x="1346" y="2396"/>
                    </a:cubicBezTo>
                    <a:lnTo>
                      <a:pt x="1346" y="2396"/>
                    </a:lnTo>
                    <a:cubicBezTo>
                      <a:pt x="1274" y="2722"/>
                      <a:pt x="1206" y="3056"/>
                      <a:pt x="1252" y="3385"/>
                    </a:cubicBezTo>
                    <a:cubicBezTo>
                      <a:pt x="1301" y="3719"/>
                      <a:pt x="1498" y="4049"/>
                      <a:pt x="1812" y="4159"/>
                    </a:cubicBezTo>
                    <a:cubicBezTo>
                      <a:pt x="1892" y="4189"/>
                      <a:pt x="1976" y="4202"/>
                      <a:pt x="2060" y="4202"/>
                    </a:cubicBezTo>
                    <a:cubicBezTo>
                      <a:pt x="2234" y="4202"/>
                      <a:pt x="2410" y="4146"/>
                      <a:pt x="2563" y="4057"/>
                    </a:cubicBezTo>
                    <a:cubicBezTo>
                      <a:pt x="2962" y="3821"/>
                      <a:pt x="3212" y="3351"/>
                      <a:pt x="3178" y="2888"/>
                    </a:cubicBezTo>
                    <a:lnTo>
                      <a:pt x="3178" y="2888"/>
                    </a:lnTo>
                    <a:cubicBezTo>
                      <a:pt x="3398" y="3087"/>
                      <a:pt x="3671" y="3260"/>
                      <a:pt x="3964" y="3260"/>
                    </a:cubicBezTo>
                    <a:cubicBezTo>
                      <a:pt x="3990" y="3260"/>
                      <a:pt x="4016" y="3259"/>
                      <a:pt x="4042" y="3256"/>
                    </a:cubicBezTo>
                    <a:cubicBezTo>
                      <a:pt x="4429" y="3222"/>
                      <a:pt x="4741" y="2855"/>
                      <a:pt x="4767" y="2468"/>
                    </a:cubicBezTo>
                    <a:cubicBezTo>
                      <a:pt x="4790" y="2081"/>
                      <a:pt x="4562" y="1701"/>
                      <a:pt x="4233" y="1493"/>
                    </a:cubicBezTo>
                    <a:cubicBezTo>
                      <a:pt x="4168" y="1451"/>
                      <a:pt x="4096" y="1413"/>
                      <a:pt x="4047" y="1353"/>
                    </a:cubicBezTo>
                    <a:cubicBezTo>
                      <a:pt x="3921" y="1197"/>
                      <a:pt x="3993" y="969"/>
                      <a:pt x="3970" y="772"/>
                    </a:cubicBezTo>
                    <a:cubicBezTo>
                      <a:pt x="3932" y="443"/>
                      <a:pt x="3591" y="237"/>
                      <a:pt x="3256" y="237"/>
                    </a:cubicBezTo>
                    <a:cubicBezTo>
                      <a:pt x="3165" y="237"/>
                      <a:pt x="3076" y="252"/>
                      <a:pt x="2992" y="283"/>
                    </a:cubicBezTo>
                    <a:cubicBezTo>
                      <a:pt x="2855" y="114"/>
                      <a:pt x="2657" y="0"/>
                      <a:pt x="2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87;p39">
                <a:extLst>
                  <a:ext uri="{FF2B5EF4-FFF2-40B4-BE49-F238E27FC236}">
                    <a16:creationId xmlns:a16="http://schemas.microsoft.com/office/drawing/2014/main" id="{7E8B37A3-4344-4A13-80C9-F7AC201EC778}"/>
                  </a:ext>
                </a:extLst>
              </p:cNvPr>
              <p:cNvSpPr/>
              <p:nvPr/>
            </p:nvSpPr>
            <p:spPr>
              <a:xfrm>
                <a:off x="543300" y="1918413"/>
                <a:ext cx="148325" cy="85825"/>
              </a:xfrm>
              <a:custGeom>
                <a:avLst/>
                <a:gdLst/>
                <a:ahLst/>
                <a:cxnLst/>
                <a:rect l="l" t="t" r="r" b="b"/>
                <a:pathLst>
                  <a:path w="5933" h="3433" extrusionOk="0">
                    <a:moveTo>
                      <a:pt x="28" y="1"/>
                    </a:moveTo>
                    <a:cubicBezTo>
                      <a:pt x="17" y="1"/>
                      <a:pt x="10" y="3"/>
                      <a:pt x="8" y="9"/>
                    </a:cubicBezTo>
                    <a:cubicBezTo>
                      <a:pt x="0" y="24"/>
                      <a:pt x="69" y="77"/>
                      <a:pt x="209" y="176"/>
                    </a:cubicBezTo>
                    <a:cubicBezTo>
                      <a:pt x="349" y="271"/>
                      <a:pt x="536" y="392"/>
                      <a:pt x="774" y="540"/>
                    </a:cubicBezTo>
                    <a:cubicBezTo>
                      <a:pt x="1014" y="688"/>
                      <a:pt x="1282" y="854"/>
                      <a:pt x="1586" y="1045"/>
                    </a:cubicBezTo>
                    <a:cubicBezTo>
                      <a:pt x="1893" y="1230"/>
                      <a:pt x="2208" y="1420"/>
                      <a:pt x="2530" y="1614"/>
                    </a:cubicBezTo>
                    <a:cubicBezTo>
                      <a:pt x="2852" y="1806"/>
                      <a:pt x="3171" y="1997"/>
                      <a:pt x="3482" y="2182"/>
                    </a:cubicBezTo>
                    <a:cubicBezTo>
                      <a:pt x="3793" y="2368"/>
                      <a:pt x="4077" y="2535"/>
                      <a:pt x="4328" y="2683"/>
                    </a:cubicBezTo>
                    <a:cubicBezTo>
                      <a:pt x="4578" y="2827"/>
                      <a:pt x="4783" y="2948"/>
                      <a:pt x="4946" y="3043"/>
                    </a:cubicBezTo>
                    <a:cubicBezTo>
                      <a:pt x="5110" y="3138"/>
                      <a:pt x="5201" y="3191"/>
                      <a:pt x="5223" y="3206"/>
                    </a:cubicBezTo>
                    <a:cubicBezTo>
                      <a:pt x="5280" y="3236"/>
                      <a:pt x="5344" y="3271"/>
                      <a:pt x="5420" y="3305"/>
                    </a:cubicBezTo>
                    <a:cubicBezTo>
                      <a:pt x="5496" y="3339"/>
                      <a:pt x="5568" y="3366"/>
                      <a:pt x="5637" y="3388"/>
                    </a:cubicBezTo>
                    <a:cubicBezTo>
                      <a:pt x="5705" y="3415"/>
                      <a:pt x="5765" y="3426"/>
                      <a:pt x="5819" y="3430"/>
                    </a:cubicBezTo>
                    <a:cubicBezTo>
                      <a:pt x="5828" y="3432"/>
                      <a:pt x="5837" y="3432"/>
                      <a:pt x="5846" y="3432"/>
                    </a:cubicBezTo>
                    <a:cubicBezTo>
                      <a:pt x="5879" y="3432"/>
                      <a:pt x="5901" y="3421"/>
                      <a:pt x="5913" y="3403"/>
                    </a:cubicBezTo>
                    <a:cubicBezTo>
                      <a:pt x="5929" y="3380"/>
                      <a:pt x="5932" y="3358"/>
                      <a:pt x="5924" y="3339"/>
                    </a:cubicBezTo>
                    <a:cubicBezTo>
                      <a:pt x="5917" y="3317"/>
                      <a:pt x="5906" y="3294"/>
                      <a:pt x="5883" y="3275"/>
                    </a:cubicBezTo>
                    <a:cubicBezTo>
                      <a:pt x="5860" y="3256"/>
                      <a:pt x="5833" y="3233"/>
                      <a:pt x="5799" y="3210"/>
                    </a:cubicBezTo>
                    <a:cubicBezTo>
                      <a:pt x="5765" y="3191"/>
                      <a:pt x="5724" y="3168"/>
                      <a:pt x="5678" y="3142"/>
                    </a:cubicBezTo>
                    <a:cubicBezTo>
                      <a:pt x="5628" y="3112"/>
                      <a:pt x="5511" y="3043"/>
                      <a:pt x="5325" y="2933"/>
                    </a:cubicBezTo>
                    <a:cubicBezTo>
                      <a:pt x="5140" y="2827"/>
                      <a:pt x="4912" y="2690"/>
                      <a:pt x="4643" y="2535"/>
                    </a:cubicBezTo>
                    <a:cubicBezTo>
                      <a:pt x="4373" y="2375"/>
                      <a:pt x="4074" y="2202"/>
                      <a:pt x="3740" y="2011"/>
                    </a:cubicBezTo>
                    <a:cubicBezTo>
                      <a:pt x="3410" y="1818"/>
                      <a:pt x="3076" y="1624"/>
                      <a:pt x="2735" y="1431"/>
                    </a:cubicBezTo>
                    <a:cubicBezTo>
                      <a:pt x="2393" y="1238"/>
                      <a:pt x="2064" y="1048"/>
                      <a:pt x="1745" y="866"/>
                    </a:cubicBezTo>
                    <a:cubicBezTo>
                      <a:pt x="1423" y="688"/>
                      <a:pt x="1138" y="532"/>
                      <a:pt x="884" y="396"/>
                    </a:cubicBezTo>
                    <a:cubicBezTo>
                      <a:pt x="630" y="263"/>
                      <a:pt x="426" y="161"/>
                      <a:pt x="266" y="85"/>
                    </a:cubicBezTo>
                    <a:cubicBezTo>
                      <a:pt x="144" y="29"/>
                      <a:pt x="64" y="1"/>
                      <a:pt x="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88;p39">
                <a:extLst>
                  <a:ext uri="{FF2B5EF4-FFF2-40B4-BE49-F238E27FC236}">
                    <a16:creationId xmlns:a16="http://schemas.microsoft.com/office/drawing/2014/main" id="{09F6E896-5191-4D2D-9A3A-2C5E14BF7510}"/>
                  </a:ext>
                </a:extLst>
              </p:cNvPr>
              <p:cNvSpPr/>
              <p:nvPr/>
            </p:nvSpPr>
            <p:spPr>
              <a:xfrm>
                <a:off x="612425" y="1895438"/>
                <a:ext cx="124050" cy="82350"/>
              </a:xfrm>
              <a:custGeom>
                <a:avLst/>
                <a:gdLst/>
                <a:ahLst/>
                <a:cxnLst/>
                <a:rect l="l" t="t" r="r" b="b"/>
                <a:pathLst>
                  <a:path w="4962" h="3294" extrusionOk="0">
                    <a:moveTo>
                      <a:pt x="35" y="0"/>
                    </a:moveTo>
                    <a:cubicBezTo>
                      <a:pt x="20" y="0"/>
                      <a:pt x="11" y="4"/>
                      <a:pt x="8" y="10"/>
                    </a:cubicBezTo>
                    <a:cubicBezTo>
                      <a:pt x="1" y="26"/>
                      <a:pt x="57" y="71"/>
                      <a:pt x="183" y="150"/>
                    </a:cubicBezTo>
                    <a:cubicBezTo>
                      <a:pt x="311" y="226"/>
                      <a:pt x="479" y="329"/>
                      <a:pt x="683" y="454"/>
                    </a:cubicBezTo>
                    <a:cubicBezTo>
                      <a:pt x="888" y="583"/>
                      <a:pt x="1123" y="727"/>
                      <a:pt x="1389" y="890"/>
                    </a:cubicBezTo>
                    <a:cubicBezTo>
                      <a:pt x="1650" y="1053"/>
                      <a:pt x="1916" y="1227"/>
                      <a:pt x="2189" y="1409"/>
                    </a:cubicBezTo>
                    <a:cubicBezTo>
                      <a:pt x="2458" y="1591"/>
                      <a:pt x="2723" y="1773"/>
                      <a:pt x="2977" y="1955"/>
                    </a:cubicBezTo>
                    <a:cubicBezTo>
                      <a:pt x="3232" y="2142"/>
                      <a:pt x="3455" y="2312"/>
                      <a:pt x="3656" y="2464"/>
                    </a:cubicBezTo>
                    <a:cubicBezTo>
                      <a:pt x="3854" y="2620"/>
                      <a:pt x="4017" y="2748"/>
                      <a:pt x="4146" y="2847"/>
                    </a:cubicBezTo>
                    <a:cubicBezTo>
                      <a:pt x="4274" y="2949"/>
                      <a:pt x="4342" y="3007"/>
                      <a:pt x="4362" y="3021"/>
                    </a:cubicBezTo>
                    <a:cubicBezTo>
                      <a:pt x="4403" y="3056"/>
                      <a:pt x="4456" y="3093"/>
                      <a:pt x="4517" y="3131"/>
                    </a:cubicBezTo>
                    <a:cubicBezTo>
                      <a:pt x="4578" y="3170"/>
                      <a:pt x="4635" y="3203"/>
                      <a:pt x="4692" y="3234"/>
                    </a:cubicBezTo>
                    <a:cubicBezTo>
                      <a:pt x="4748" y="3261"/>
                      <a:pt x="4798" y="3280"/>
                      <a:pt x="4843" y="3291"/>
                    </a:cubicBezTo>
                    <a:cubicBezTo>
                      <a:pt x="4855" y="3293"/>
                      <a:pt x="4865" y="3294"/>
                      <a:pt x="4875" y="3294"/>
                    </a:cubicBezTo>
                    <a:cubicBezTo>
                      <a:pt x="4904" y="3294"/>
                      <a:pt x="4924" y="3286"/>
                      <a:pt x="4939" y="3272"/>
                    </a:cubicBezTo>
                    <a:cubicBezTo>
                      <a:pt x="4953" y="3253"/>
                      <a:pt x="4961" y="3230"/>
                      <a:pt x="4961" y="3212"/>
                    </a:cubicBezTo>
                    <a:cubicBezTo>
                      <a:pt x="4957" y="3189"/>
                      <a:pt x="4950" y="3170"/>
                      <a:pt x="4934" y="3147"/>
                    </a:cubicBezTo>
                    <a:cubicBezTo>
                      <a:pt x="4923" y="3124"/>
                      <a:pt x="4900" y="3101"/>
                      <a:pt x="4874" y="3079"/>
                    </a:cubicBezTo>
                    <a:cubicBezTo>
                      <a:pt x="4848" y="3056"/>
                      <a:pt x="4817" y="3030"/>
                      <a:pt x="4783" y="2999"/>
                    </a:cubicBezTo>
                    <a:cubicBezTo>
                      <a:pt x="4745" y="2969"/>
                      <a:pt x="4654" y="2893"/>
                      <a:pt x="4506" y="2771"/>
                    </a:cubicBezTo>
                    <a:cubicBezTo>
                      <a:pt x="4362" y="2654"/>
                      <a:pt x="4183" y="2506"/>
                      <a:pt x="3967" y="2339"/>
                    </a:cubicBezTo>
                    <a:cubicBezTo>
                      <a:pt x="3751" y="2172"/>
                      <a:pt x="3505" y="1994"/>
                      <a:pt x="3236" y="1796"/>
                    </a:cubicBezTo>
                    <a:cubicBezTo>
                      <a:pt x="2963" y="1603"/>
                      <a:pt x="2681" y="1414"/>
                      <a:pt x="2394" y="1227"/>
                    </a:cubicBezTo>
                    <a:cubicBezTo>
                      <a:pt x="2105" y="1045"/>
                      <a:pt x="1825" y="871"/>
                      <a:pt x="1544" y="712"/>
                    </a:cubicBezTo>
                    <a:cubicBezTo>
                      <a:pt x="1267" y="553"/>
                      <a:pt x="1013" y="420"/>
                      <a:pt x="789" y="306"/>
                    </a:cubicBezTo>
                    <a:cubicBezTo>
                      <a:pt x="561" y="196"/>
                      <a:pt x="379" y="112"/>
                      <a:pt x="236" y="59"/>
                    </a:cubicBezTo>
                    <a:cubicBezTo>
                      <a:pt x="137" y="20"/>
                      <a:pt x="69" y="0"/>
                      <a:pt x="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89;p39">
                <a:extLst>
                  <a:ext uri="{FF2B5EF4-FFF2-40B4-BE49-F238E27FC236}">
                    <a16:creationId xmlns:a16="http://schemas.microsoft.com/office/drawing/2014/main" id="{CC6E61C8-1456-44A3-A563-8554AEB277FC}"/>
                  </a:ext>
                </a:extLst>
              </p:cNvPr>
              <p:cNvSpPr/>
              <p:nvPr/>
            </p:nvSpPr>
            <p:spPr>
              <a:xfrm>
                <a:off x="707050" y="2010588"/>
                <a:ext cx="108375" cy="108500"/>
              </a:xfrm>
              <a:custGeom>
                <a:avLst/>
                <a:gdLst/>
                <a:ahLst/>
                <a:cxnLst/>
                <a:rect l="l" t="t" r="r" b="b"/>
                <a:pathLst>
                  <a:path w="4335" h="4340" extrusionOk="0">
                    <a:moveTo>
                      <a:pt x="2169" y="1"/>
                    </a:moveTo>
                    <a:cubicBezTo>
                      <a:pt x="972" y="1"/>
                      <a:pt x="0" y="972"/>
                      <a:pt x="0" y="2170"/>
                    </a:cubicBezTo>
                    <a:cubicBezTo>
                      <a:pt x="0" y="3365"/>
                      <a:pt x="972" y="4340"/>
                      <a:pt x="2169" y="4340"/>
                    </a:cubicBezTo>
                    <a:cubicBezTo>
                      <a:pt x="3365" y="4340"/>
                      <a:pt x="4335" y="3365"/>
                      <a:pt x="4335" y="2170"/>
                    </a:cubicBezTo>
                    <a:cubicBezTo>
                      <a:pt x="4335" y="2037"/>
                      <a:pt x="4229" y="1932"/>
                      <a:pt x="4096" y="1932"/>
                    </a:cubicBezTo>
                    <a:cubicBezTo>
                      <a:pt x="3967" y="1932"/>
                      <a:pt x="3857" y="2037"/>
                      <a:pt x="3857" y="2170"/>
                    </a:cubicBezTo>
                    <a:cubicBezTo>
                      <a:pt x="3857" y="3103"/>
                      <a:pt x="3099" y="3862"/>
                      <a:pt x="2169" y="3862"/>
                    </a:cubicBezTo>
                    <a:cubicBezTo>
                      <a:pt x="1236" y="3862"/>
                      <a:pt x="478" y="3103"/>
                      <a:pt x="478" y="2170"/>
                    </a:cubicBezTo>
                    <a:cubicBezTo>
                      <a:pt x="478" y="1237"/>
                      <a:pt x="1236" y="479"/>
                      <a:pt x="2169" y="479"/>
                    </a:cubicBezTo>
                    <a:cubicBezTo>
                      <a:pt x="2299" y="479"/>
                      <a:pt x="2409" y="372"/>
                      <a:pt x="2409" y="239"/>
                    </a:cubicBezTo>
                    <a:cubicBezTo>
                      <a:pt x="2409" y="107"/>
                      <a:pt x="2299" y="1"/>
                      <a:pt x="2169"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90;p39">
                <a:extLst>
                  <a:ext uri="{FF2B5EF4-FFF2-40B4-BE49-F238E27FC236}">
                    <a16:creationId xmlns:a16="http://schemas.microsoft.com/office/drawing/2014/main" id="{9C84D92E-827D-41B1-9935-DADA3EDF61D8}"/>
                  </a:ext>
                </a:extLst>
              </p:cNvPr>
              <p:cNvSpPr/>
              <p:nvPr/>
            </p:nvSpPr>
            <p:spPr>
              <a:xfrm>
                <a:off x="739650" y="2000613"/>
                <a:ext cx="27825" cy="36750"/>
              </a:xfrm>
              <a:custGeom>
                <a:avLst/>
                <a:gdLst/>
                <a:ahLst/>
                <a:cxnLst/>
                <a:rect l="l" t="t" r="r" b="b"/>
                <a:pathLst>
                  <a:path w="1113" h="1470" extrusionOk="0">
                    <a:moveTo>
                      <a:pt x="275" y="0"/>
                    </a:moveTo>
                    <a:cubicBezTo>
                      <a:pt x="196" y="0"/>
                      <a:pt x="119" y="38"/>
                      <a:pt x="73" y="108"/>
                    </a:cubicBezTo>
                    <a:cubicBezTo>
                      <a:pt x="1" y="214"/>
                      <a:pt x="27" y="365"/>
                      <a:pt x="137" y="438"/>
                    </a:cubicBezTo>
                    <a:lnTo>
                      <a:pt x="532" y="703"/>
                    </a:lnTo>
                    <a:lnTo>
                      <a:pt x="267" y="1098"/>
                    </a:lnTo>
                    <a:cubicBezTo>
                      <a:pt x="195" y="1207"/>
                      <a:pt x="221" y="1356"/>
                      <a:pt x="331" y="1428"/>
                    </a:cubicBezTo>
                    <a:cubicBezTo>
                      <a:pt x="373" y="1458"/>
                      <a:pt x="419" y="1469"/>
                      <a:pt x="464" y="1469"/>
                    </a:cubicBezTo>
                    <a:cubicBezTo>
                      <a:pt x="543" y="1469"/>
                      <a:pt x="619" y="1431"/>
                      <a:pt x="664" y="1363"/>
                    </a:cubicBezTo>
                    <a:lnTo>
                      <a:pt x="1063" y="771"/>
                    </a:lnTo>
                    <a:cubicBezTo>
                      <a:pt x="1097" y="719"/>
                      <a:pt x="1112" y="654"/>
                      <a:pt x="1097" y="593"/>
                    </a:cubicBezTo>
                    <a:cubicBezTo>
                      <a:pt x="1086" y="529"/>
                      <a:pt x="1051" y="475"/>
                      <a:pt x="998" y="442"/>
                    </a:cubicBezTo>
                    <a:lnTo>
                      <a:pt x="407" y="39"/>
                    </a:lnTo>
                    <a:cubicBezTo>
                      <a:pt x="366" y="13"/>
                      <a:pt x="320" y="0"/>
                      <a:pt x="27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oogle Shape;1032;p39">
            <a:extLst>
              <a:ext uri="{FF2B5EF4-FFF2-40B4-BE49-F238E27FC236}">
                <a16:creationId xmlns:a16="http://schemas.microsoft.com/office/drawing/2014/main" id="{229F8D7E-9319-469A-A61D-56B8088C38D8}"/>
              </a:ext>
            </a:extLst>
          </p:cNvPr>
          <p:cNvGrpSpPr/>
          <p:nvPr/>
        </p:nvGrpSpPr>
        <p:grpSpPr>
          <a:xfrm>
            <a:off x="6816475" y="1554779"/>
            <a:ext cx="1036598" cy="1019912"/>
            <a:chOff x="1614772" y="1419312"/>
            <a:chExt cx="714000" cy="714000"/>
          </a:xfrm>
        </p:grpSpPr>
        <p:sp>
          <p:nvSpPr>
            <p:cNvPr id="346" name="Google Shape;1033;p39">
              <a:extLst>
                <a:ext uri="{FF2B5EF4-FFF2-40B4-BE49-F238E27FC236}">
                  <a16:creationId xmlns:a16="http://schemas.microsoft.com/office/drawing/2014/main" id="{FBC616E7-C3B1-4CE7-ABC4-6A31CD21E823}"/>
                </a:ext>
              </a:extLst>
            </p:cNvPr>
            <p:cNvSpPr/>
            <p:nvPr/>
          </p:nvSpPr>
          <p:spPr>
            <a:xfrm>
              <a:off x="1614772" y="1419312"/>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034;p39">
              <a:extLst>
                <a:ext uri="{FF2B5EF4-FFF2-40B4-BE49-F238E27FC236}">
                  <a16:creationId xmlns:a16="http://schemas.microsoft.com/office/drawing/2014/main" id="{2350145B-C8C5-4A8C-A36B-74507076CFEB}"/>
                </a:ext>
              </a:extLst>
            </p:cNvPr>
            <p:cNvSpPr/>
            <p:nvPr/>
          </p:nvSpPr>
          <p:spPr>
            <a:xfrm>
              <a:off x="1659382" y="1768176"/>
              <a:ext cx="296400" cy="314267"/>
            </a:xfrm>
            <a:custGeom>
              <a:avLst/>
              <a:gdLst/>
              <a:ahLst/>
              <a:cxnLst/>
              <a:rect l="l" t="t" r="r" b="b"/>
              <a:pathLst>
                <a:path w="11098" h="11767" extrusionOk="0">
                  <a:moveTo>
                    <a:pt x="8407" y="0"/>
                  </a:moveTo>
                  <a:cubicBezTo>
                    <a:pt x="7436" y="0"/>
                    <a:pt x="2121" y="4936"/>
                    <a:pt x="2121" y="4936"/>
                  </a:cubicBezTo>
                  <a:cubicBezTo>
                    <a:pt x="2121" y="4936"/>
                    <a:pt x="2527" y="1174"/>
                    <a:pt x="1426" y="1060"/>
                  </a:cubicBezTo>
                  <a:cubicBezTo>
                    <a:pt x="1417" y="1059"/>
                    <a:pt x="1408" y="1059"/>
                    <a:pt x="1400" y="1059"/>
                  </a:cubicBezTo>
                  <a:cubicBezTo>
                    <a:pt x="587" y="1059"/>
                    <a:pt x="162" y="4973"/>
                    <a:pt x="1" y="6923"/>
                  </a:cubicBezTo>
                  <a:cubicBezTo>
                    <a:pt x="1123" y="8906"/>
                    <a:pt x="2732" y="10575"/>
                    <a:pt x="4666" y="11766"/>
                  </a:cubicBezTo>
                  <a:cubicBezTo>
                    <a:pt x="6569" y="10572"/>
                    <a:pt x="9228" y="8239"/>
                    <a:pt x="9994" y="7022"/>
                  </a:cubicBezTo>
                  <a:cubicBezTo>
                    <a:pt x="10976" y="5459"/>
                    <a:pt x="10779" y="3938"/>
                    <a:pt x="10779" y="3938"/>
                  </a:cubicBezTo>
                  <a:cubicBezTo>
                    <a:pt x="11097" y="3290"/>
                    <a:pt x="10570" y="2160"/>
                    <a:pt x="10570" y="2160"/>
                  </a:cubicBezTo>
                  <a:cubicBezTo>
                    <a:pt x="10570" y="2160"/>
                    <a:pt x="11033" y="1291"/>
                    <a:pt x="10570" y="710"/>
                  </a:cubicBezTo>
                  <a:cubicBezTo>
                    <a:pt x="10542" y="674"/>
                    <a:pt x="10499" y="657"/>
                    <a:pt x="10444" y="657"/>
                  </a:cubicBezTo>
                  <a:cubicBezTo>
                    <a:pt x="9624" y="657"/>
                    <a:pt x="6114" y="4473"/>
                    <a:pt x="6114" y="4473"/>
                  </a:cubicBezTo>
                  <a:cubicBezTo>
                    <a:pt x="6114" y="4473"/>
                    <a:pt x="9182" y="366"/>
                    <a:pt x="8489" y="17"/>
                  </a:cubicBezTo>
                  <a:cubicBezTo>
                    <a:pt x="8467" y="6"/>
                    <a:pt x="8439" y="0"/>
                    <a:pt x="8407"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035;p39">
              <a:extLst>
                <a:ext uri="{FF2B5EF4-FFF2-40B4-BE49-F238E27FC236}">
                  <a16:creationId xmlns:a16="http://schemas.microsoft.com/office/drawing/2014/main" id="{EEBAA218-0F13-464F-BB90-4875D6699EA1}"/>
                </a:ext>
              </a:extLst>
            </p:cNvPr>
            <p:cNvSpPr/>
            <p:nvPr/>
          </p:nvSpPr>
          <p:spPr>
            <a:xfrm>
              <a:off x="1964955" y="1768176"/>
              <a:ext cx="300566" cy="321265"/>
            </a:xfrm>
            <a:custGeom>
              <a:avLst/>
              <a:gdLst/>
              <a:ahLst/>
              <a:cxnLst/>
              <a:rect l="l" t="t" r="r" b="b"/>
              <a:pathLst>
                <a:path w="11254" h="12029" extrusionOk="0">
                  <a:moveTo>
                    <a:pt x="2692" y="0"/>
                  </a:moveTo>
                  <a:cubicBezTo>
                    <a:pt x="2660" y="0"/>
                    <a:pt x="2632" y="6"/>
                    <a:pt x="2610" y="17"/>
                  </a:cubicBezTo>
                  <a:cubicBezTo>
                    <a:pt x="1916" y="366"/>
                    <a:pt x="4984" y="4473"/>
                    <a:pt x="4984" y="4473"/>
                  </a:cubicBezTo>
                  <a:cubicBezTo>
                    <a:pt x="4984" y="4473"/>
                    <a:pt x="1475" y="657"/>
                    <a:pt x="655" y="657"/>
                  </a:cubicBezTo>
                  <a:cubicBezTo>
                    <a:pt x="600" y="657"/>
                    <a:pt x="557" y="674"/>
                    <a:pt x="528" y="710"/>
                  </a:cubicBezTo>
                  <a:cubicBezTo>
                    <a:pt x="65" y="1291"/>
                    <a:pt x="528" y="2160"/>
                    <a:pt x="528" y="2160"/>
                  </a:cubicBezTo>
                  <a:cubicBezTo>
                    <a:pt x="528" y="2160"/>
                    <a:pt x="0" y="3290"/>
                    <a:pt x="324" y="3938"/>
                  </a:cubicBezTo>
                  <a:cubicBezTo>
                    <a:pt x="324" y="3938"/>
                    <a:pt x="122" y="5459"/>
                    <a:pt x="1105" y="7022"/>
                  </a:cubicBezTo>
                  <a:cubicBezTo>
                    <a:pt x="1931" y="8334"/>
                    <a:pt x="4961" y="10947"/>
                    <a:pt x="6869" y="12028"/>
                  </a:cubicBezTo>
                  <a:cubicBezTo>
                    <a:pt x="8610" y="11045"/>
                    <a:pt x="10104" y="9688"/>
                    <a:pt x="11254" y="8064"/>
                  </a:cubicBezTo>
                  <a:lnTo>
                    <a:pt x="11178" y="8004"/>
                  </a:lnTo>
                  <a:cubicBezTo>
                    <a:pt x="11178" y="8004"/>
                    <a:pt x="10779" y="1059"/>
                    <a:pt x="9699" y="1059"/>
                  </a:cubicBezTo>
                  <a:cubicBezTo>
                    <a:pt x="9690" y="1059"/>
                    <a:pt x="9681" y="1059"/>
                    <a:pt x="9672" y="1060"/>
                  </a:cubicBezTo>
                  <a:cubicBezTo>
                    <a:pt x="8572" y="1174"/>
                    <a:pt x="8978" y="4936"/>
                    <a:pt x="8978" y="4936"/>
                  </a:cubicBezTo>
                  <a:cubicBezTo>
                    <a:pt x="8978" y="4936"/>
                    <a:pt x="3663" y="0"/>
                    <a:pt x="2692"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036;p39">
              <a:extLst>
                <a:ext uri="{FF2B5EF4-FFF2-40B4-BE49-F238E27FC236}">
                  <a16:creationId xmlns:a16="http://schemas.microsoft.com/office/drawing/2014/main" id="{AB30D524-08F1-4D60-9AA6-28DB5821A65D}"/>
                </a:ext>
              </a:extLst>
            </p:cNvPr>
            <p:cNvSpPr/>
            <p:nvPr/>
          </p:nvSpPr>
          <p:spPr>
            <a:xfrm>
              <a:off x="1710311" y="1900292"/>
              <a:ext cx="33678" cy="116498"/>
            </a:xfrm>
            <a:custGeom>
              <a:avLst/>
              <a:gdLst/>
              <a:ahLst/>
              <a:cxnLst/>
              <a:rect l="l" t="t" r="r" b="b"/>
              <a:pathLst>
                <a:path w="1261" h="4362" extrusionOk="0">
                  <a:moveTo>
                    <a:pt x="210" y="0"/>
                  </a:moveTo>
                  <a:cubicBezTo>
                    <a:pt x="205" y="0"/>
                    <a:pt x="201" y="2"/>
                    <a:pt x="198" y="4"/>
                  </a:cubicBezTo>
                  <a:cubicBezTo>
                    <a:pt x="191" y="15"/>
                    <a:pt x="228" y="64"/>
                    <a:pt x="309" y="159"/>
                  </a:cubicBezTo>
                  <a:cubicBezTo>
                    <a:pt x="384" y="250"/>
                    <a:pt x="483" y="379"/>
                    <a:pt x="585" y="546"/>
                  </a:cubicBezTo>
                  <a:cubicBezTo>
                    <a:pt x="692" y="713"/>
                    <a:pt x="790" y="918"/>
                    <a:pt x="874" y="1153"/>
                  </a:cubicBezTo>
                  <a:cubicBezTo>
                    <a:pt x="957" y="1392"/>
                    <a:pt x="1007" y="1646"/>
                    <a:pt x="1021" y="1908"/>
                  </a:cubicBezTo>
                  <a:cubicBezTo>
                    <a:pt x="1029" y="2173"/>
                    <a:pt x="1007" y="2431"/>
                    <a:pt x="942" y="2674"/>
                  </a:cubicBezTo>
                  <a:cubicBezTo>
                    <a:pt x="881" y="2917"/>
                    <a:pt x="794" y="3129"/>
                    <a:pt x="699" y="3307"/>
                  </a:cubicBezTo>
                  <a:cubicBezTo>
                    <a:pt x="604" y="3486"/>
                    <a:pt x="506" y="3618"/>
                    <a:pt x="426" y="3724"/>
                  </a:cubicBezTo>
                  <a:cubicBezTo>
                    <a:pt x="347" y="3827"/>
                    <a:pt x="293" y="3876"/>
                    <a:pt x="282" y="3891"/>
                  </a:cubicBezTo>
                  <a:cubicBezTo>
                    <a:pt x="251" y="3925"/>
                    <a:pt x="218" y="3964"/>
                    <a:pt x="183" y="4009"/>
                  </a:cubicBezTo>
                  <a:cubicBezTo>
                    <a:pt x="146" y="4050"/>
                    <a:pt x="111" y="4092"/>
                    <a:pt x="85" y="4138"/>
                  </a:cubicBezTo>
                  <a:cubicBezTo>
                    <a:pt x="55" y="4179"/>
                    <a:pt x="28" y="4214"/>
                    <a:pt x="16" y="4248"/>
                  </a:cubicBezTo>
                  <a:cubicBezTo>
                    <a:pt x="1" y="4282"/>
                    <a:pt x="1" y="4312"/>
                    <a:pt x="13" y="4331"/>
                  </a:cubicBezTo>
                  <a:cubicBezTo>
                    <a:pt x="28" y="4346"/>
                    <a:pt x="43" y="4358"/>
                    <a:pt x="58" y="4361"/>
                  </a:cubicBezTo>
                  <a:cubicBezTo>
                    <a:pt x="77" y="4361"/>
                    <a:pt x="96" y="4361"/>
                    <a:pt x="115" y="4351"/>
                  </a:cubicBezTo>
                  <a:cubicBezTo>
                    <a:pt x="137" y="4342"/>
                    <a:pt x="160" y="4331"/>
                    <a:pt x="187" y="4312"/>
                  </a:cubicBezTo>
                  <a:cubicBezTo>
                    <a:pt x="210" y="4293"/>
                    <a:pt x="237" y="4270"/>
                    <a:pt x="267" y="4244"/>
                  </a:cubicBezTo>
                  <a:cubicBezTo>
                    <a:pt x="297" y="4214"/>
                    <a:pt x="377" y="4146"/>
                    <a:pt x="487" y="4027"/>
                  </a:cubicBezTo>
                  <a:cubicBezTo>
                    <a:pt x="597" y="3906"/>
                    <a:pt x="722" y="3751"/>
                    <a:pt x="839" y="3550"/>
                  </a:cubicBezTo>
                  <a:cubicBezTo>
                    <a:pt x="961" y="3345"/>
                    <a:pt x="1070" y="3106"/>
                    <a:pt x="1151" y="2830"/>
                  </a:cubicBezTo>
                  <a:cubicBezTo>
                    <a:pt x="1222" y="2548"/>
                    <a:pt x="1261" y="2257"/>
                    <a:pt x="1245" y="1961"/>
                  </a:cubicBezTo>
                  <a:cubicBezTo>
                    <a:pt x="1230" y="1661"/>
                    <a:pt x="1166" y="1380"/>
                    <a:pt x="1070" y="1123"/>
                  </a:cubicBezTo>
                  <a:cubicBezTo>
                    <a:pt x="976" y="861"/>
                    <a:pt x="851" y="649"/>
                    <a:pt x="722" y="474"/>
                  </a:cubicBezTo>
                  <a:cubicBezTo>
                    <a:pt x="597" y="304"/>
                    <a:pt x="475" y="182"/>
                    <a:pt x="373" y="99"/>
                  </a:cubicBezTo>
                  <a:cubicBezTo>
                    <a:pt x="291" y="32"/>
                    <a:pt x="235" y="0"/>
                    <a:pt x="2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037;p39">
              <a:extLst>
                <a:ext uri="{FF2B5EF4-FFF2-40B4-BE49-F238E27FC236}">
                  <a16:creationId xmlns:a16="http://schemas.microsoft.com/office/drawing/2014/main" id="{DC59B25C-03C5-4C23-8686-C7B750B361EF}"/>
                </a:ext>
              </a:extLst>
            </p:cNvPr>
            <p:cNvSpPr/>
            <p:nvPr/>
          </p:nvSpPr>
          <p:spPr>
            <a:xfrm>
              <a:off x="1835644" y="1821748"/>
              <a:ext cx="103812" cy="115323"/>
            </a:xfrm>
            <a:custGeom>
              <a:avLst/>
              <a:gdLst/>
              <a:ahLst/>
              <a:cxnLst/>
              <a:rect l="l" t="t" r="r" b="b"/>
              <a:pathLst>
                <a:path w="3887" h="4318" extrusionOk="0">
                  <a:moveTo>
                    <a:pt x="3869" y="1"/>
                  </a:moveTo>
                  <a:cubicBezTo>
                    <a:pt x="3852" y="1"/>
                    <a:pt x="3797" y="47"/>
                    <a:pt x="3697" y="138"/>
                  </a:cubicBezTo>
                  <a:cubicBezTo>
                    <a:pt x="3595" y="237"/>
                    <a:pt x="3463" y="374"/>
                    <a:pt x="3295" y="540"/>
                  </a:cubicBezTo>
                  <a:cubicBezTo>
                    <a:pt x="3132" y="715"/>
                    <a:pt x="2946" y="908"/>
                    <a:pt x="2734" y="1128"/>
                  </a:cubicBezTo>
                  <a:cubicBezTo>
                    <a:pt x="2530" y="1348"/>
                    <a:pt x="2317" y="1575"/>
                    <a:pt x="2097" y="1807"/>
                  </a:cubicBezTo>
                  <a:cubicBezTo>
                    <a:pt x="1881" y="2042"/>
                    <a:pt x="1669" y="2273"/>
                    <a:pt x="1460" y="2497"/>
                  </a:cubicBezTo>
                  <a:cubicBezTo>
                    <a:pt x="1252" y="2721"/>
                    <a:pt x="1065" y="2926"/>
                    <a:pt x="898" y="3108"/>
                  </a:cubicBezTo>
                  <a:cubicBezTo>
                    <a:pt x="732" y="3290"/>
                    <a:pt x="595" y="3438"/>
                    <a:pt x="489" y="3560"/>
                  </a:cubicBezTo>
                  <a:cubicBezTo>
                    <a:pt x="379" y="3677"/>
                    <a:pt x="319" y="3742"/>
                    <a:pt x="307" y="3756"/>
                  </a:cubicBezTo>
                  <a:cubicBezTo>
                    <a:pt x="269" y="3798"/>
                    <a:pt x="228" y="3847"/>
                    <a:pt x="189" y="3905"/>
                  </a:cubicBezTo>
                  <a:cubicBezTo>
                    <a:pt x="148" y="3961"/>
                    <a:pt x="109" y="4015"/>
                    <a:pt x="79" y="4068"/>
                  </a:cubicBezTo>
                  <a:cubicBezTo>
                    <a:pt x="49" y="4120"/>
                    <a:pt x="26" y="4169"/>
                    <a:pt x="15" y="4211"/>
                  </a:cubicBezTo>
                  <a:cubicBezTo>
                    <a:pt x="0" y="4250"/>
                    <a:pt x="4" y="4280"/>
                    <a:pt x="18" y="4295"/>
                  </a:cubicBezTo>
                  <a:cubicBezTo>
                    <a:pt x="37" y="4311"/>
                    <a:pt x="53" y="4318"/>
                    <a:pt x="72" y="4318"/>
                  </a:cubicBezTo>
                  <a:cubicBezTo>
                    <a:pt x="91" y="4314"/>
                    <a:pt x="109" y="4306"/>
                    <a:pt x="132" y="4291"/>
                  </a:cubicBezTo>
                  <a:cubicBezTo>
                    <a:pt x="151" y="4280"/>
                    <a:pt x="174" y="4260"/>
                    <a:pt x="197" y="4234"/>
                  </a:cubicBezTo>
                  <a:cubicBezTo>
                    <a:pt x="223" y="4208"/>
                    <a:pt x="250" y="4181"/>
                    <a:pt x="280" y="4147"/>
                  </a:cubicBezTo>
                  <a:cubicBezTo>
                    <a:pt x="310" y="4113"/>
                    <a:pt x="391" y="4026"/>
                    <a:pt x="512" y="3893"/>
                  </a:cubicBezTo>
                  <a:cubicBezTo>
                    <a:pt x="633" y="3756"/>
                    <a:pt x="785" y="3593"/>
                    <a:pt x="963" y="3396"/>
                  </a:cubicBezTo>
                  <a:cubicBezTo>
                    <a:pt x="1142" y="3199"/>
                    <a:pt x="1338" y="2983"/>
                    <a:pt x="1558" y="2740"/>
                  </a:cubicBezTo>
                  <a:cubicBezTo>
                    <a:pt x="1775" y="2501"/>
                    <a:pt x="1991" y="2258"/>
                    <a:pt x="2215" y="2012"/>
                  </a:cubicBezTo>
                  <a:cubicBezTo>
                    <a:pt x="2435" y="1762"/>
                    <a:pt x="2647" y="1523"/>
                    <a:pt x="2855" y="1288"/>
                  </a:cubicBezTo>
                  <a:cubicBezTo>
                    <a:pt x="3057" y="1052"/>
                    <a:pt x="3239" y="844"/>
                    <a:pt x="3398" y="658"/>
                  </a:cubicBezTo>
                  <a:cubicBezTo>
                    <a:pt x="3554" y="472"/>
                    <a:pt x="3675" y="320"/>
                    <a:pt x="3762" y="199"/>
                  </a:cubicBezTo>
                  <a:cubicBezTo>
                    <a:pt x="3849" y="82"/>
                    <a:pt x="3887" y="17"/>
                    <a:pt x="3872" y="2"/>
                  </a:cubicBezTo>
                  <a:cubicBezTo>
                    <a:pt x="3871" y="1"/>
                    <a:pt x="3870" y="1"/>
                    <a:pt x="3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038;p39">
              <a:extLst>
                <a:ext uri="{FF2B5EF4-FFF2-40B4-BE49-F238E27FC236}">
                  <a16:creationId xmlns:a16="http://schemas.microsoft.com/office/drawing/2014/main" id="{9F194DD1-26EA-4B0A-89F4-9105A1A8F7B3}"/>
                </a:ext>
              </a:extLst>
            </p:cNvPr>
            <p:cNvSpPr/>
            <p:nvPr/>
          </p:nvSpPr>
          <p:spPr>
            <a:xfrm>
              <a:off x="1850599" y="1887206"/>
              <a:ext cx="96281" cy="94571"/>
            </a:xfrm>
            <a:custGeom>
              <a:avLst/>
              <a:gdLst/>
              <a:ahLst/>
              <a:cxnLst/>
              <a:rect l="l" t="t" r="r" b="b"/>
              <a:pathLst>
                <a:path w="3605" h="3541" extrusionOk="0">
                  <a:moveTo>
                    <a:pt x="3582" y="0"/>
                  </a:moveTo>
                  <a:cubicBezTo>
                    <a:pt x="3566" y="0"/>
                    <a:pt x="3518" y="41"/>
                    <a:pt x="3441" y="122"/>
                  </a:cubicBezTo>
                  <a:cubicBezTo>
                    <a:pt x="3349" y="217"/>
                    <a:pt x="3240" y="335"/>
                    <a:pt x="3099" y="482"/>
                  </a:cubicBezTo>
                  <a:cubicBezTo>
                    <a:pt x="2955" y="631"/>
                    <a:pt x="2796" y="801"/>
                    <a:pt x="2614" y="990"/>
                  </a:cubicBezTo>
                  <a:cubicBezTo>
                    <a:pt x="2432" y="1181"/>
                    <a:pt x="2239" y="1370"/>
                    <a:pt x="2042" y="1564"/>
                  </a:cubicBezTo>
                  <a:cubicBezTo>
                    <a:pt x="1844" y="1753"/>
                    <a:pt x="1647" y="1939"/>
                    <a:pt x="1450" y="2117"/>
                  </a:cubicBezTo>
                  <a:cubicBezTo>
                    <a:pt x="1252" y="2296"/>
                    <a:pt x="1070" y="2455"/>
                    <a:pt x="911" y="2591"/>
                  </a:cubicBezTo>
                  <a:cubicBezTo>
                    <a:pt x="744" y="2728"/>
                    <a:pt x="612" y="2842"/>
                    <a:pt x="505" y="2929"/>
                  </a:cubicBezTo>
                  <a:cubicBezTo>
                    <a:pt x="399" y="3016"/>
                    <a:pt x="338" y="3066"/>
                    <a:pt x="323" y="3077"/>
                  </a:cubicBezTo>
                  <a:cubicBezTo>
                    <a:pt x="286" y="3107"/>
                    <a:pt x="247" y="3145"/>
                    <a:pt x="206" y="3187"/>
                  </a:cubicBezTo>
                  <a:cubicBezTo>
                    <a:pt x="160" y="3232"/>
                    <a:pt x="123" y="3274"/>
                    <a:pt x="88" y="3316"/>
                  </a:cubicBezTo>
                  <a:cubicBezTo>
                    <a:pt x="58" y="3357"/>
                    <a:pt x="32" y="3395"/>
                    <a:pt x="16" y="3430"/>
                  </a:cubicBezTo>
                  <a:cubicBezTo>
                    <a:pt x="1" y="3463"/>
                    <a:pt x="1" y="3490"/>
                    <a:pt x="16" y="3509"/>
                  </a:cubicBezTo>
                  <a:cubicBezTo>
                    <a:pt x="27" y="3528"/>
                    <a:pt x="43" y="3539"/>
                    <a:pt x="62" y="3539"/>
                  </a:cubicBezTo>
                  <a:cubicBezTo>
                    <a:pt x="67" y="3540"/>
                    <a:pt x="72" y="3541"/>
                    <a:pt x="78" y="3541"/>
                  </a:cubicBezTo>
                  <a:cubicBezTo>
                    <a:pt x="91" y="3541"/>
                    <a:pt x="105" y="3537"/>
                    <a:pt x="118" y="3532"/>
                  </a:cubicBezTo>
                  <a:cubicBezTo>
                    <a:pt x="137" y="3524"/>
                    <a:pt x="160" y="3513"/>
                    <a:pt x="186" y="3493"/>
                  </a:cubicBezTo>
                  <a:cubicBezTo>
                    <a:pt x="209" y="3475"/>
                    <a:pt x="237" y="3456"/>
                    <a:pt x="267" y="3430"/>
                  </a:cubicBezTo>
                  <a:cubicBezTo>
                    <a:pt x="300" y="3402"/>
                    <a:pt x="380" y="3342"/>
                    <a:pt x="505" y="3243"/>
                  </a:cubicBezTo>
                  <a:cubicBezTo>
                    <a:pt x="631" y="3145"/>
                    <a:pt x="783" y="3020"/>
                    <a:pt x="957" y="2872"/>
                  </a:cubicBezTo>
                  <a:cubicBezTo>
                    <a:pt x="1135" y="2720"/>
                    <a:pt x="1329" y="2550"/>
                    <a:pt x="1537" y="2360"/>
                  </a:cubicBezTo>
                  <a:cubicBezTo>
                    <a:pt x="1742" y="2166"/>
                    <a:pt x="1950" y="1969"/>
                    <a:pt x="2155" y="1764"/>
                  </a:cubicBezTo>
                  <a:cubicBezTo>
                    <a:pt x="2360" y="1559"/>
                    <a:pt x="2553" y="1354"/>
                    <a:pt x="2731" y="1150"/>
                  </a:cubicBezTo>
                  <a:cubicBezTo>
                    <a:pt x="2913" y="949"/>
                    <a:pt x="3069" y="763"/>
                    <a:pt x="3202" y="596"/>
                  </a:cubicBezTo>
                  <a:cubicBezTo>
                    <a:pt x="3335" y="430"/>
                    <a:pt x="3433" y="293"/>
                    <a:pt x="3505" y="183"/>
                  </a:cubicBezTo>
                  <a:cubicBezTo>
                    <a:pt x="3573" y="76"/>
                    <a:pt x="3604" y="16"/>
                    <a:pt x="3585" y="1"/>
                  </a:cubicBezTo>
                  <a:cubicBezTo>
                    <a:pt x="3584" y="0"/>
                    <a:pt x="3583" y="0"/>
                    <a:pt x="35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039;p39">
              <a:extLst>
                <a:ext uri="{FF2B5EF4-FFF2-40B4-BE49-F238E27FC236}">
                  <a16:creationId xmlns:a16="http://schemas.microsoft.com/office/drawing/2014/main" id="{D97474C1-8FF4-4C0D-A079-C00F88692732}"/>
                </a:ext>
              </a:extLst>
            </p:cNvPr>
            <p:cNvSpPr/>
            <p:nvPr/>
          </p:nvSpPr>
          <p:spPr>
            <a:xfrm>
              <a:off x="1802501" y="1879648"/>
              <a:ext cx="61908" cy="138345"/>
            </a:xfrm>
            <a:custGeom>
              <a:avLst/>
              <a:gdLst/>
              <a:ahLst/>
              <a:cxnLst/>
              <a:rect l="l" t="t" r="r" b="b"/>
              <a:pathLst>
                <a:path w="2318" h="5180" extrusionOk="0">
                  <a:moveTo>
                    <a:pt x="21" y="0"/>
                  </a:moveTo>
                  <a:cubicBezTo>
                    <a:pt x="17" y="0"/>
                    <a:pt x="14" y="1"/>
                    <a:pt x="12" y="4"/>
                  </a:cubicBezTo>
                  <a:cubicBezTo>
                    <a:pt x="0" y="11"/>
                    <a:pt x="39" y="72"/>
                    <a:pt x="126" y="186"/>
                  </a:cubicBezTo>
                  <a:cubicBezTo>
                    <a:pt x="213" y="299"/>
                    <a:pt x="323" y="450"/>
                    <a:pt x="459" y="641"/>
                  </a:cubicBezTo>
                  <a:cubicBezTo>
                    <a:pt x="592" y="834"/>
                    <a:pt x="740" y="1054"/>
                    <a:pt x="892" y="1312"/>
                  </a:cubicBezTo>
                  <a:cubicBezTo>
                    <a:pt x="1044" y="1569"/>
                    <a:pt x="1180" y="1842"/>
                    <a:pt x="1317" y="2127"/>
                  </a:cubicBezTo>
                  <a:cubicBezTo>
                    <a:pt x="1441" y="2416"/>
                    <a:pt x="1560" y="2696"/>
                    <a:pt x="1654" y="2985"/>
                  </a:cubicBezTo>
                  <a:cubicBezTo>
                    <a:pt x="1749" y="3269"/>
                    <a:pt x="1817" y="3534"/>
                    <a:pt x="1878" y="3769"/>
                  </a:cubicBezTo>
                  <a:cubicBezTo>
                    <a:pt x="1931" y="4004"/>
                    <a:pt x="1969" y="4198"/>
                    <a:pt x="1992" y="4353"/>
                  </a:cubicBezTo>
                  <a:cubicBezTo>
                    <a:pt x="2022" y="4505"/>
                    <a:pt x="2029" y="4596"/>
                    <a:pt x="2033" y="4615"/>
                  </a:cubicBezTo>
                  <a:cubicBezTo>
                    <a:pt x="2038" y="4668"/>
                    <a:pt x="2048" y="4729"/>
                    <a:pt x="2064" y="4797"/>
                  </a:cubicBezTo>
                  <a:cubicBezTo>
                    <a:pt x="2083" y="4861"/>
                    <a:pt x="2094" y="4926"/>
                    <a:pt x="2113" y="4982"/>
                  </a:cubicBezTo>
                  <a:cubicBezTo>
                    <a:pt x="2129" y="5040"/>
                    <a:pt x="2151" y="5089"/>
                    <a:pt x="2170" y="5127"/>
                  </a:cubicBezTo>
                  <a:cubicBezTo>
                    <a:pt x="2192" y="5161"/>
                    <a:pt x="2215" y="5180"/>
                    <a:pt x="2238" y="5180"/>
                  </a:cubicBezTo>
                  <a:cubicBezTo>
                    <a:pt x="2261" y="5176"/>
                    <a:pt x="2276" y="5169"/>
                    <a:pt x="2288" y="5154"/>
                  </a:cubicBezTo>
                  <a:cubicBezTo>
                    <a:pt x="2299" y="5138"/>
                    <a:pt x="2306" y="5119"/>
                    <a:pt x="2311" y="5093"/>
                  </a:cubicBezTo>
                  <a:cubicBezTo>
                    <a:pt x="2318" y="5070"/>
                    <a:pt x="2318" y="5040"/>
                    <a:pt x="2314" y="5005"/>
                  </a:cubicBezTo>
                  <a:cubicBezTo>
                    <a:pt x="2314" y="4972"/>
                    <a:pt x="2311" y="4930"/>
                    <a:pt x="2306" y="4888"/>
                  </a:cubicBezTo>
                  <a:cubicBezTo>
                    <a:pt x="2302" y="4839"/>
                    <a:pt x="2288" y="4721"/>
                    <a:pt x="2265" y="4539"/>
                  </a:cubicBezTo>
                  <a:cubicBezTo>
                    <a:pt x="2242" y="4357"/>
                    <a:pt x="2208" y="4133"/>
                    <a:pt x="2147" y="3876"/>
                  </a:cubicBezTo>
                  <a:cubicBezTo>
                    <a:pt x="2094" y="3613"/>
                    <a:pt x="2015" y="3326"/>
                    <a:pt x="1916" y="3018"/>
                  </a:cubicBezTo>
                  <a:cubicBezTo>
                    <a:pt x="1810" y="2707"/>
                    <a:pt x="1692" y="2400"/>
                    <a:pt x="1548" y="2097"/>
                  </a:cubicBezTo>
                  <a:cubicBezTo>
                    <a:pt x="1404" y="1797"/>
                    <a:pt x="1248" y="1509"/>
                    <a:pt x="1077" y="1247"/>
                  </a:cubicBezTo>
                  <a:cubicBezTo>
                    <a:pt x="914" y="977"/>
                    <a:pt x="748" y="758"/>
                    <a:pt x="592" y="564"/>
                  </a:cubicBezTo>
                  <a:cubicBezTo>
                    <a:pt x="436" y="379"/>
                    <a:pt x="304" y="235"/>
                    <a:pt x="194" y="132"/>
                  </a:cubicBezTo>
                  <a:cubicBezTo>
                    <a:pt x="102" y="44"/>
                    <a:pt x="44" y="0"/>
                    <a:pt x="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040;p39">
              <a:extLst>
                <a:ext uri="{FF2B5EF4-FFF2-40B4-BE49-F238E27FC236}">
                  <a16:creationId xmlns:a16="http://schemas.microsoft.com/office/drawing/2014/main" id="{3128B51C-ADAA-4DC7-9F5C-F4EEE461AE03}"/>
                </a:ext>
              </a:extLst>
            </p:cNvPr>
            <p:cNvSpPr/>
            <p:nvPr/>
          </p:nvSpPr>
          <p:spPr>
            <a:xfrm>
              <a:off x="2177163" y="1900425"/>
              <a:ext cx="34266" cy="114976"/>
            </a:xfrm>
            <a:custGeom>
              <a:avLst/>
              <a:gdLst/>
              <a:ahLst/>
              <a:cxnLst/>
              <a:rect l="l" t="t" r="r" b="b"/>
              <a:pathLst>
                <a:path w="1283" h="4305" extrusionOk="0">
                  <a:moveTo>
                    <a:pt x="1045" y="1"/>
                  </a:moveTo>
                  <a:cubicBezTo>
                    <a:pt x="1025" y="1"/>
                    <a:pt x="974" y="36"/>
                    <a:pt x="892" y="105"/>
                  </a:cubicBezTo>
                  <a:cubicBezTo>
                    <a:pt x="797" y="185"/>
                    <a:pt x="679" y="306"/>
                    <a:pt x="554" y="469"/>
                  </a:cubicBezTo>
                  <a:cubicBezTo>
                    <a:pt x="433" y="636"/>
                    <a:pt x="311" y="841"/>
                    <a:pt x="213" y="1091"/>
                  </a:cubicBezTo>
                  <a:cubicBezTo>
                    <a:pt x="114" y="1337"/>
                    <a:pt x="50" y="1607"/>
                    <a:pt x="23" y="1892"/>
                  </a:cubicBezTo>
                  <a:cubicBezTo>
                    <a:pt x="1" y="2172"/>
                    <a:pt x="19" y="2452"/>
                    <a:pt x="80" y="2722"/>
                  </a:cubicBezTo>
                  <a:cubicBezTo>
                    <a:pt x="141" y="2987"/>
                    <a:pt x="232" y="3219"/>
                    <a:pt x="334" y="3413"/>
                  </a:cubicBezTo>
                  <a:cubicBezTo>
                    <a:pt x="433" y="3609"/>
                    <a:pt x="539" y="3758"/>
                    <a:pt x="626" y="3871"/>
                  </a:cubicBezTo>
                  <a:cubicBezTo>
                    <a:pt x="713" y="3981"/>
                    <a:pt x="774" y="4038"/>
                    <a:pt x="785" y="4053"/>
                  </a:cubicBezTo>
                  <a:cubicBezTo>
                    <a:pt x="815" y="4091"/>
                    <a:pt x="861" y="4125"/>
                    <a:pt x="911" y="4163"/>
                  </a:cubicBezTo>
                  <a:cubicBezTo>
                    <a:pt x="956" y="4204"/>
                    <a:pt x="1009" y="4232"/>
                    <a:pt x="1055" y="4258"/>
                  </a:cubicBezTo>
                  <a:cubicBezTo>
                    <a:pt x="1104" y="4285"/>
                    <a:pt x="1149" y="4295"/>
                    <a:pt x="1188" y="4304"/>
                  </a:cubicBezTo>
                  <a:cubicBezTo>
                    <a:pt x="1196" y="4304"/>
                    <a:pt x="1204" y="4305"/>
                    <a:pt x="1210" y="4305"/>
                  </a:cubicBezTo>
                  <a:cubicBezTo>
                    <a:pt x="1235" y="4305"/>
                    <a:pt x="1251" y="4299"/>
                    <a:pt x="1263" y="4285"/>
                  </a:cubicBezTo>
                  <a:cubicBezTo>
                    <a:pt x="1275" y="4265"/>
                    <a:pt x="1282" y="4246"/>
                    <a:pt x="1279" y="4232"/>
                  </a:cubicBezTo>
                  <a:cubicBezTo>
                    <a:pt x="1279" y="4213"/>
                    <a:pt x="1270" y="4197"/>
                    <a:pt x="1260" y="4178"/>
                  </a:cubicBezTo>
                  <a:cubicBezTo>
                    <a:pt x="1248" y="4159"/>
                    <a:pt x="1233" y="4144"/>
                    <a:pt x="1210" y="4125"/>
                  </a:cubicBezTo>
                  <a:cubicBezTo>
                    <a:pt x="1188" y="4106"/>
                    <a:pt x="1165" y="4087"/>
                    <a:pt x="1138" y="4061"/>
                  </a:cubicBezTo>
                  <a:cubicBezTo>
                    <a:pt x="1108" y="4034"/>
                    <a:pt x="1036" y="3973"/>
                    <a:pt x="937" y="3863"/>
                  </a:cubicBezTo>
                  <a:cubicBezTo>
                    <a:pt x="838" y="3749"/>
                    <a:pt x="724" y="3606"/>
                    <a:pt x="615" y="3420"/>
                  </a:cubicBezTo>
                  <a:cubicBezTo>
                    <a:pt x="505" y="3234"/>
                    <a:pt x="406" y="3014"/>
                    <a:pt x="334" y="2756"/>
                  </a:cubicBezTo>
                  <a:cubicBezTo>
                    <a:pt x="266" y="2502"/>
                    <a:pt x="232" y="2237"/>
                    <a:pt x="243" y="1963"/>
                  </a:cubicBezTo>
                  <a:cubicBezTo>
                    <a:pt x="251" y="1694"/>
                    <a:pt x="307" y="1433"/>
                    <a:pt x="383" y="1190"/>
                  </a:cubicBezTo>
                  <a:cubicBezTo>
                    <a:pt x="467" y="947"/>
                    <a:pt x="570" y="742"/>
                    <a:pt x="672" y="572"/>
                  </a:cubicBezTo>
                  <a:cubicBezTo>
                    <a:pt x="778" y="401"/>
                    <a:pt x="873" y="268"/>
                    <a:pt x="952" y="169"/>
                  </a:cubicBezTo>
                  <a:cubicBezTo>
                    <a:pt x="1028" y="75"/>
                    <a:pt x="1062" y="17"/>
                    <a:pt x="1051" y="3"/>
                  </a:cubicBezTo>
                  <a:cubicBezTo>
                    <a:pt x="1050" y="1"/>
                    <a:pt x="1047" y="1"/>
                    <a:pt x="1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041;p39">
              <a:extLst>
                <a:ext uri="{FF2B5EF4-FFF2-40B4-BE49-F238E27FC236}">
                  <a16:creationId xmlns:a16="http://schemas.microsoft.com/office/drawing/2014/main" id="{F08C9A77-675F-4652-9F50-B1CF894D7D98}"/>
                </a:ext>
              </a:extLst>
            </p:cNvPr>
            <p:cNvSpPr/>
            <p:nvPr/>
          </p:nvSpPr>
          <p:spPr>
            <a:xfrm>
              <a:off x="1981486" y="1821642"/>
              <a:ext cx="104747" cy="114228"/>
            </a:xfrm>
            <a:custGeom>
              <a:avLst/>
              <a:gdLst/>
              <a:ahLst/>
              <a:cxnLst/>
              <a:rect l="l" t="t" r="r" b="b"/>
              <a:pathLst>
                <a:path w="3922" h="4277" extrusionOk="0">
                  <a:moveTo>
                    <a:pt x="18" y="0"/>
                  </a:moveTo>
                  <a:cubicBezTo>
                    <a:pt x="15" y="0"/>
                    <a:pt x="13" y="1"/>
                    <a:pt x="11" y="2"/>
                  </a:cubicBezTo>
                  <a:cubicBezTo>
                    <a:pt x="0" y="14"/>
                    <a:pt x="41" y="74"/>
                    <a:pt x="129" y="188"/>
                  </a:cubicBezTo>
                  <a:cubicBezTo>
                    <a:pt x="216" y="301"/>
                    <a:pt x="337" y="446"/>
                    <a:pt x="489" y="628"/>
                  </a:cubicBezTo>
                  <a:cubicBezTo>
                    <a:pt x="645" y="810"/>
                    <a:pt x="820" y="1015"/>
                    <a:pt x="1016" y="1246"/>
                  </a:cubicBezTo>
                  <a:cubicBezTo>
                    <a:pt x="1217" y="1474"/>
                    <a:pt x="1422" y="1709"/>
                    <a:pt x="1631" y="1948"/>
                  </a:cubicBezTo>
                  <a:cubicBezTo>
                    <a:pt x="1844" y="2186"/>
                    <a:pt x="2048" y="2421"/>
                    <a:pt x="2253" y="2653"/>
                  </a:cubicBezTo>
                  <a:cubicBezTo>
                    <a:pt x="2458" y="2885"/>
                    <a:pt x="2644" y="3093"/>
                    <a:pt x="2807" y="3275"/>
                  </a:cubicBezTo>
                  <a:cubicBezTo>
                    <a:pt x="2970" y="3461"/>
                    <a:pt x="3106" y="3609"/>
                    <a:pt x="3213" y="3730"/>
                  </a:cubicBezTo>
                  <a:cubicBezTo>
                    <a:pt x="3318" y="3848"/>
                    <a:pt x="3379" y="3916"/>
                    <a:pt x="3395" y="3931"/>
                  </a:cubicBezTo>
                  <a:cubicBezTo>
                    <a:pt x="3432" y="3973"/>
                    <a:pt x="3477" y="4014"/>
                    <a:pt x="3528" y="4064"/>
                  </a:cubicBezTo>
                  <a:cubicBezTo>
                    <a:pt x="3580" y="4110"/>
                    <a:pt x="3629" y="4151"/>
                    <a:pt x="3679" y="4185"/>
                  </a:cubicBezTo>
                  <a:cubicBezTo>
                    <a:pt x="3728" y="4224"/>
                    <a:pt x="3773" y="4250"/>
                    <a:pt x="3812" y="4264"/>
                  </a:cubicBezTo>
                  <a:cubicBezTo>
                    <a:pt x="3832" y="4272"/>
                    <a:pt x="3850" y="4276"/>
                    <a:pt x="3864" y="4276"/>
                  </a:cubicBezTo>
                  <a:cubicBezTo>
                    <a:pt x="3878" y="4276"/>
                    <a:pt x="3889" y="4272"/>
                    <a:pt x="3899" y="4264"/>
                  </a:cubicBezTo>
                  <a:cubicBezTo>
                    <a:pt x="3914" y="4250"/>
                    <a:pt x="3922" y="4231"/>
                    <a:pt x="3922" y="4212"/>
                  </a:cubicBezTo>
                  <a:cubicBezTo>
                    <a:pt x="3922" y="4193"/>
                    <a:pt x="3914" y="4173"/>
                    <a:pt x="3903" y="4151"/>
                  </a:cubicBezTo>
                  <a:cubicBezTo>
                    <a:pt x="3892" y="4128"/>
                    <a:pt x="3876" y="4105"/>
                    <a:pt x="3853" y="4079"/>
                  </a:cubicBezTo>
                  <a:cubicBezTo>
                    <a:pt x="3831" y="4052"/>
                    <a:pt x="3804" y="4022"/>
                    <a:pt x="3773" y="3988"/>
                  </a:cubicBezTo>
                  <a:cubicBezTo>
                    <a:pt x="3740" y="3954"/>
                    <a:pt x="3664" y="3867"/>
                    <a:pt x="3542" y="3734"/>
                  </a:cubicBezTo>
                  <a:cubicBezTo>
                    <a:pt x="3421" y="3597"/>
                    <a:pt x="3273" y="3431"/>
                    <a:pt x="3095" y="3233"/>
                  </a:cubicBezTo>
                  <a:cubicBezTo>
                    <a:pt x="2917" y="3036"/>
                    <a:pt x="2723" y="2820"/>
                    <a:pt x="2507" y="2581"/>
                  </a:cubicBezTo>
                  <a:cubicBezTo>
                    <a:pt x="2287" y="2342"/>
                    <a:pt x="2067" y="2099"/>
                    <a:pt x="1847" y="1852"/>
                  </a:cubicBezTo>
                  <a:cubicBezTo>
                    <a:pt x="1620" y="1610"/>
                    <a:pt x="1403" y="1375"/>
                    <a:pt x="1191" y="1143"/>
                  </a:cubicBezTo>
                  <a:cubicBezTo>
                    <a:pt x="979" y="919"/>
                    <a:pt x="789" y="719"/>
                    <a:pt x="618" y="544"/>
                  </a:cubicBezTo>
                  <a:cubicBezTo>
                    <a:pt x="451" y="370"/>
                    <a:pt x="311" y="233"/>
                    <a:pt x="201" y="135"/>
                  </a:cubicBezTo>
                  <a:cubicBezTo>
                    <a:pt x="103" y="43"/>
                    <a:pt x="41"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042;p39">
              <a:extLst>
                <a:ext uri="{FF2B5EF4-FFF2-40B4-BE49-F238E27FC236}">
                  <a16:creationId xmlns:a16="http://schemas.microsoft.com/office/drawing/2014/main" id="{F0A7669E-92B6-471D-A156-0068CC55C271}"/>
                </a:ext>
              </a:extLst>
            </p:cNvPr>
            <p:cNvSpPr/>
            <p:nvPr/>
          </p:nvSpPr>
          <p:spPr>
            <a:xfrm>
              <a:off x="1974196" y="1887072"/>
              <a:ext cx="96948" cy="93369"/>
            </a:xfrm>
            <a:custGeom>
              <a:avLst/>
              <a:gdLst/>
              <a:ahLst/>
              <a:cxnLst/>
              <a:rect l="l" t="t" r="r" b="b"/>
              <a:pathLst>
                <a:path w="3630" h="3496" extrusionOk="0">
                  <a:moveTo>
                    <a:pt x="18" y="0"/>
                  </a:moveTo>
                  <a:cubicBezTo>
                    <a:pt x="15" y="0"/>
                    <a:pt x="13" y="1"/>
                    <a:pt x="11" y="2"/>
                  </a:cubicBezTo>
                  <a:cubicBezTo>
                    <a:pt x="0" y="13"/>
                    <a:pt x="30" y="71"/>
                    <a:pt x="102" y="172"/>
                  </a:cubicBezTo>
                  <a:cubicBezTo>
                    <a:pt x="171" y="275"/>
                    <a:pt x="273" y="408"/>
                    <a:pt x="398" y="571"/>
                  </a:cubicBezTo>
                  <a:cubicBezTo>
                    <a:pt x="527" y="730"/>
                    <a:pt x="678" y="912"/>
                    <a:pt x="853" y="1109"/>
                  </a:cubicBezTo>
                  <a:cubicBezTo>
                    <a:pt x="1028" y="1310"/>
                    <a:pt x="1214" y="1508"/>
                    <a:pt x="1407" y="1713"/>
                  </a:cubicBezTo>
                  <a:cubicBezTo>
                    <a:pt x="1601" y="1910"/>
                    <a:pt x="1793" y="2107"/>
                    <a:pt x="1991" y="2289"/>
                  </a:cubicBezTo>
                  <a:cubicBezTo>
                    <a:pt x="2185" y="2474"/>
                    <a:pt x="2362" y="2638"/>
                    <a:pt x="2526" y="2782"/>
                  </a:cubicBezTo>
                  <a:cubicBezTo>
                    <a:pt x="2689" y="2922"/>
                    <a:pt x="2822" y="3036"/>
                    <a:pt x="2931" y="3127"/>
                  </a:cubicBezTo>
                  <a:cubicBezTo>
                    <a:pt x="3038" y="3214"/>
                    <a:pt x="3102" y="3264"/>
                    <a:pt x="3113" y="3275"/>
                  </a:cubicBezTo>
                  <a:cubicBezTo>
                    <a:pt x="3152" y="3305"/>
                    <a:pt x="3197" y="3335"/>
                    <a:pt x="3250" y="3370"/>
                  </a:cubicBezTo>
                  <a:cubicBezTo>
                    <a:pt x="3300" y="3400"/>
                    <a:pt x="3353" y="3427"/>
                    <a:pt x="3402" y="3449"/>
                  </a:cubicBezTo>
                  <a:cubicBezTo>
                    <a:pt x="3451" y="3472"/>
                    <a:pt x="3493" y="3487"/>
                    <a:pt x="3531" y="3495"/>
                  </a:cubicBezTo>
                  <a:cubicBezTo>
                    <a:pt x="3537" y="3495"/>
                    <a:pt x="3544" y="3496"/>
                    <a:pt x="3549" y="3496"/>
                  </a:cubicBezTo>
                  <a:cubicBezTo>
                    <a:pt x="3577" y="3496"/>
                    <a:pt x="3598" y="3488"/>
                    <a:pt x="3610" y="3476"/>
                  </a:cubicBezTo>
                  <a:cubicBezTo>
                    <a:pt x="3622" y="3457"/>
                    <a:pt x="3629" y="3438"/>
                    <a:pt x="3626" y="3423"/>
                  </a:cubicBezTo>
                  <a:cubicBezTo>
                    <a:pt x="3626" y="3404"/>
                    <a:pt x="3618" y="3385"/>
                    <a:pt x="3603" y="3370"/>
                  </a:cubicBezTo>
                  <a:cubicBezTo>
                    <a:pt x="3591" y="3351"/>
                    <a:pt x="3573" y="3332"/>
                    <a:pt x="3550" y="3313"/>
                  </a:cubicBezTo>
                  <a:cubicBezTo>
                    <a:pt x="3527" y="3294"/>
                    <a:pt x="3500" y="3275"/>
                    <a:pt x="3470" y="3248"/>
                  </a:cubicBezTo>
                  <a:cubicBezTo>
                    <a:pt x="3440" y="3222"/>
                    <a:pt x="3360" y="3162"/>
                    <a:pt x="3239" y="3062"/>
                  </a:cubicBezTo>
                  <a:cubicBezTo>
                    <a:pt x="3118" y="2960"/>
                    <a:pt x="2970" y="2839"/>
                    <a:pt x="2795" y="2691"/>
                  </a:cubicBezTo>
                  <a:cubicBezTo>
                    <a:pt x="2621" y="2543"/>
                    <a:pt x="2431" y="2372"/>
                    <a:pt x="2222" y="2183"/>
                  </a:cubicBezTo>
                  <a:cubicBezTo>
                    <a:pt x="2017" y="1993"/>
                    <a:pt x="1813" y="1800"/>
                    <a:pt x="1608" y="1599"/>
                  </a:cubicBezTo>
                  <a:cubicBezTo>
                    <a:pt x="1403" y="1398"/>
                    <a:pt x="1210" y="1200"/>
                    <a:pt x="1024" y="1003"/>
                  </a:cubicBezTo>
                  <a:cubicBezTo>
                    <a:pt x="838" y="810"/>
                    <a:pt x="675" y="636"/>
                    <a:pt x="527" y="484"/>
                  </a:cubicBezTo>
                  <a:cubicBezTo>
                    <a:pt x="383" y="332"/>
                    <a:pt x="265" y="211"/>
                    <a:pt x="174" y="120"/>
                  </a:cubicBezTo>
                  <a:cubicBezTo>
                    <a:pt x="91" y="39"/>
                    <a:pt x="40"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043;p39">
              <a:extLst>
                <a:ext uri="{FF2B5EF4-FFF2-40B4-BE49-F238E27FC236}">
                  <a16:creationId xmlns:a16="http://schemas.microsoft.com/office/drawing/2014/main" id="{923BA071-0F7B-4C44-A0B8-57AEF782972F}"/>
                </a:ext>
              </a:extLst>
            </p:cNvPr>
            <p:cNvSpPr/>
            <p:nvPr/>
          </p:nvSpPr>
          <p:spPr>
            <a:xfrm>
              <a:off x="2057038" y="1879781"/>
              <a:ext cx="61401" cy="138238"/>
            </a:xfrm>
            <a:custGeom>
              <a:avLst/>
              <a:gdLst/>
              <a:ahLst/>
              <a:cxnLst/>
              <a:rect l="l" t="t" r="r" b="b"/>
              <a:pathLst>
                <a:path w="2299" h="5176" extrusionOk="0">
                  <a:moveTo>
                    <a:pt x="2278" y="0"/>
                  </a:moveTo>
                  <a:cubicBezTo>
                    <a:pt x="2261" y="0"/>
                    <a:pt x="2208" y="46"/>
                    <a:pt x="2117" y="139"/>
                  </a:cubicBezTo>
                  <a:cubicBezTo>
                    <a:pt x="2010" y="237"/>
                    <a:pt x="1885" y="377"/>
                    <a:pt x="1733" y="559"/>
                  </a:cubicBezTo>
                  <a:cubicBezTo>
                    <a:pt x="1586" y="745"/>
                    <a:pt x="1422" y="962"/>
                    <a:pt x="1256" y="1219"/>
                  </a:cubicBezTo>
                  <a:cubicBezTo>
                    <a:pt x="1089" y="1473"/>
                    <a:pt x="941" y="1746"/>
                    <a:pt x="793" y="2035"/>
                  </a:cubicBezTo>
                  <a:cubicBezTo>
                    <a:pt x="657" y="2323"/>
                    <a:pt x="527" y="2611"/>
                    <a:pt x="425" y="2903"/>
                  </a:cubicBezTo>
                  <a:cubicBezTo>
                    <a:pt x="319" y="3195"/>
                    <a:pt x="243" y="3465"/>
                    <a:pt x="182" y="3708"/>
                  </a:cubicBezTo>
                  <a:cubicBezTo>
                    <a:pt x="121" y="3946"/>
                    <a:pt x="80" y="4147"/>
                    <a:pt x="57" y="4307"/>
                  </a:cubicBezTo>
                  <a:cubicBezTo>
                    <a:pt x="27" y="4466"/>
                    <a:pt x="20" y="4557"/>
                    <a:pt x="16" y="4576"/>
                  </a:cubicBezTo>
                  <a:cubicBezTo>
                    <a:pt x="8" y="4632"/>
                    <a:pt x="4" y="4697"/>
                    <a:pt x="4" y="4765"/>
                  </a:cubicBezTo>
                  <a:cubicBezTo>
                    <a:pt x="0" y="4837"/>
                    <a:pt x="8" y="4902"/>
                    <a:pt x="16" y="4963"/>
                  </a:cubicBezTo>
                  <a:cubicBezTo>
                    <a:pt x="23" y="5023"/>
                    <a:pt x="34" y="5077"/>
                    <a:pt x="50" y="5114"/>
                  </a:cubicBezTo>
                  <a:cubicBezTo>
                    <a:pt x="65" y="5156"/>
                    <a:pt x="84" y="5175"/>
                    <a:pt x="107" y="5175"/>
                  </a:cubicBezTo>
                  <a:cubicBezTo>
                    <a:pt x="111" y="5176"/>
                    <a:pt x="115" y="5176"/>
                    <a:pt x="118" y="5176"/>
                  </a:cubicBezTo>
                  <a:cubicBezTo>
                    <a:pt x="135" y="5176"/>
                    <a:pt x="147" y="5169"/>
                    <a:pt x="160" y="5160"/>
                  </a:cubicBezTo>
                  <a:cubicBezTo>
                    <a:pt x="175" y="5145"/>
                    <a:pt x="186" y="5129"/>
                    <a:pt x="193" y="5103"/>
                  </a:cubicBezTo>
                  <a:cubicBezTo>
                    <a:pt x="202" y="5080"/>
                    <a:pt x="209" y="5054"/>
                    <a:pt x="209" y="5019"/>
                  </a:cubicBezTo>
                  <a:cubicBezTo>
                    <a:pt x="212" y="4986"/>
                    <a:pt x="216" y="4947"/>
                    <a:pt x="221" y="4906"/>
                  </a:cubicBezTo>
                  <a:cubicBezTo>
                    <a:pt x="224" y="4856"/>
                    <a:pt x="239" y="4743"/>
                    <a:pt x="262" y="4568"/>
                  </a:cubicBezTo>
                  <a:cubicBezTo>
                    <a:pt x="289" y="4390"/>
                    <a:pt x="323" y="4174"/>
                    <a:pt x="380" y="3923"/>
                  </a:cubicBezTo>
                  <a:cubicBezTo>
                    <a:pt x="436" y="3669"/>
                    <a:pt x="516" y="3393"/>
                    <a:pt x="611" y="3089"/>
                  </a:cubicBezTo>
                  <a:cubicBezTo>
                    <a:pt x="713" y="2789"/>
                    <a:pt x="827" y="2490"/>
                    <a:pt x="963" y="2194"/>
                  </a:cubicBezTo>
                  <a:cubicBezTo>
                    <a:pt x="1100" y="1898"/>
                    <a:pt x="1245" y="1618"/>
                    <a:pt x="1404" y="1356"/>
                  </a:cubicBezTo>
                  <a:cubicBezTo>
                    <a:pt x="1555" y="1091"/>
                    <a:pt x="1707" y="867"/>
                    <a:pt x="1844" y="669"/>
                  </a:cubicBezTo>
                  <a:cubicBezTo>
                    <a:pt x="1980" y="476"/>
                    <a:pt x="2090" y="317"/>
                    <a:pt x="2178" y="199"/>
                  </a:cubicBezTo>
                  <a:cubicBezTo>
                    <a:pt x="2264" y="81"/>
                    <a:pt x="2299" y="13"/>
                    <a:pt x="2283" y="2"/>
                  </a:cubicBezTo>
                  <a:cubicBezTo>
                    <a:pt x="2282" y="1"/>
                    <a:pt x="2281" y="0"/>
                    <a:pt x="22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044;p39">
              <a:extLst>
                <a:ext uri="{FF2B5EF4-FFF2-40B4-BE49-F238E27FC236}">
                  <a16:creationId xmlns:a16="http://schemas.microsoft.com/office/drawing/2014/main" id="{340EC514-EF55-4DE4-ABD8-B3146C6E4404}"/>
                </a:ext>
              </a:extLst>
            </p:cNvPr>
            <p:cNvSpPr/>
            <p:nvPr/>
          </p:nvSpPr>
          <p:spPr>
            <a:xfrm>
              <a:off x="1860240" y="1635312"/>
              <a:ext cx="28070" cy="46070"/>
            </a:xfrm>
            <a:custGeom>
              <a:avLst/>
              <a:gdLst/>
              <a:ahLst/>
              <a:cxnLst/>
              <a:rect l="l" t="t" r="r" b="b"/>
              <a:pathLst>
                <a:path w="1051" h="1725" extrusionOk="0">
                  <a:moveTo>
                    <a:pt x="835" y="0"/>
                  </a:moveTo>
                  <a:cubicBezTo>
                    <a:pt x="835" y="0"/>
                    <a:pt x="126" y="880"/>
                    <a:pt x="65" y="1134"/>
                  </a:cubicBezTo>
                  <a:cubicBezTo>
                    <a:pt x="0" y="1388"/>
                    <a:pt x="156" y="1647"/>
                    <a:pt x="413" y="1711"/>
                  </a:cubicBezTo>
                  <a:cubicBezTo>
                    <a:pt x="450" y="1720"/>
                    <a:pt x="487" y="1724"/>
                    <a:pt x="524" y="1724"/>
                  </a:cubicBezTo>
                  <a:cubicBezTo>
                    <a:pt x="738" y="1724"/>
                    <a:pt x="935" y="1579"/>
                    <a:pt x="986" y="1362"/>
                  </a:cubicBezTo>
                  <a:cubicBezTo>
                    <a:pt x="1051" y="1108"/>
                    <a:pt x="835" y="0"/>
                    <a:pt x="83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045;p39">
              <a:extLst>
                <a:ext uri="{FF2B5EF4-FFF2-40B4-BE49-F238E27FC236}">
                  <a16:creationId xmlns:a16="http://schemas.microsoft.com/office/drawing/2014/main" id="{FAB21692-BC8F-4FBB-88DF-7BF888B4E322}"/>
                </a:ext>
              </a:extLst>
            </p:cNvPr>
            <p:cNvSpPr/>
            <p:nvPr/>
          </p:nvSpPr>
          <p:spPr>
            <a:xfrm>
              <a:off x="1889003" y="1785027"/>
              <a:ext cx="28096" cy="46044"/>
            </a:xfrm>
            <a:custGeom>
              <a:avLst/>
              <a:gdLst/>
              <a:ahLst/>
              <a:cxnLst/>
              <a:rect l="l" t="t" r="r" b="b"/>
              <a:pathLst>
                <a:path w="1052" h="1724" extrusionOk="0">
                  <a:moveTo>
                    <a:pt x="835" y="0"/>
                  </a:moveTo>
                  <a:cubicBezTo>
                    <a:pt x="835" y="0"/>
                    <a:pt x="129" y="880"/>
                    <a:pt x="65" y="1134"/>
                  </a:cubicBezTo>
                  <a:cubicBezTo>
                    <a:pt x="0" y="1388"/>
                    <a:pt x="159" y="1646"/>
                    <a:pt x="414" y="1711"/>
                  </a:cubicBezTo>
                  <a:cubicBezTo>
                    <a:pt x="451" y="1720"/>
                    <a:pt x="489" y="1724"/>
                    <a:pt x="526" y="1724"/>
                  </a:cubicBezTo>
                  <a:cubicBezTo>
                    <a:pt x="740" y="1724"/>
                    <a:pt x="935" y="1579"/>
                    <a:pt x="990" y="1362"/>
                  </a:cubicBezTo>
                  <a:cubicBezTo>
                    <a:pt x="1051" y="1107"/>
                    <a:pt x="835" y="0"/>
                    <a:pt x="835"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046;p39">
              <a:extLst>
                <a:ext uri="{FF2B5EF4-FFF2-40B4-BE49-F238E27FC236}">
                  <a16:creationId xmlns:a16="http://schemas.microsoft.com/office/drawing/2014/main" id="{F5D9EC4F-C2C7-4E88-B596-D5D616033D21}"/>
                </a:ext>
              </a:extLst>
            </p:cNvPr>
            <p:cNvSpPr/>
            <p:nvPr/>
          </p:nvSpPr>
          <p:spPr>
            <a:xfrm>
              <a:off x="1914427" y="1541332"/>
              <a:ext cx="28070" cy="46097"/>
            </a:xfrm>
            <a:custGeom>
              <a:avLst/>
              <a:gdLst/>
              <a:ahLst/>
              <a:cxnLst/>
              <a:rect l="l" t="t" r="r" b="b"/>
              <a:pathLst>
                <a:path w="1051" h="1726" extrusionOk="0">
                  <a:moveTo>
                    <a:pt x="831" y="0"/>
                  </a:moveTo>
                  <a:cubicBezTo>
                    <a:pt x="831" y="0"/>
                    <a:pt x="126" y="880"/>
                    <a:pt x="61" y="1134"/>
                  </a:cubicBezTo>
                  <a:cubicBezTo>
                    <a:pt x="0" y="1392"/>
                    <a:pt x="156" y="1650"/>
                    <a:pt x="410" y="1711"/>
                  </a:cubicBezTo>
                  <a:cubicBezTo>
                    <a:pt x="449" y="1720"/>
                    <a:pt x="488" y="1725"/>
                    <a:pt x="526" y="1725"/>
                  </a:cubicBezTo>
                  <a:cubicBezTo>
                    <a:pt x="738" y="1725"/>
                    <a:pt x="932" y="1580"/>
                    <a:pt x="987" y="1362"/>
                  </a:cubicBezTo>
                  <a:cubicBezTo>
                    <a:pt x="1051" y="1107"/>
                    <a:pt x="831" y="0"/>
                    <a:pt x="83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047;p39">
              <a:extLst>
                <a:ext uri="{FF2B5EF4-FFF2-40B4-BE49-F238E27FC236}">
                  <a16:creationId xmlns:a16="http://schemas.microsoft.com/office/drawing/2014/main" id="{53D4AE27-1213-46E0-A9F6-B20FA58AAAA7}"/>
                </a:ext>
              </a:extLst>
            </p:cNvPr>
            <p:cNvSpPr/>
            <p:nvPr/>
          </p:nvSpPr>
          <p:spPr>
            <a:xfrm>
              <a:off x="1821649" y="1727395"/>
              <a:ext cx="28096" cy="46097"/>
            </a:xfrm>
            <a:custGeom>
              <a:avLst/>
              <a:gdLst/>
              <a:ahLst/>
              <a:cxnLst/>
              <a:rect l="l" t="t" r="r" b="b"/>
              <a:pathLst>
                <a:path w="1052" h="1726" extrusionOk="0">
                  <a:moveTo>
                    <a:pt x="834" y="0"/>
                  </a:moveTo>
                  <a:cubicBezTo>
                    <a:pt x="834" y="0"/>
                    <a:pt x="129" y="880"/>
                    <a:pt x="64" y="1134"/>
                  </a:cubicBezTo>
                  <a:cubicBezTo>
                    <a:pt x="1" y="1392"/>
                    <a:pt x="160" y="1649"/>
                    <a:pt x="414" y="1710"/>
                  </a:cubicBezTo>
                  <a:cubicBezTo>
                    <a:pt x="453" y="1720"/>
                    <a:pt x="492" y="1725"/>
                    <a:pt x="530" y="1725"/>
                  </a:cubicBezTo>
                  <a:cubicBezTo>
                    <a:pt x="742" y="1725"/>
                    <a:pt x="935" y="1580"/>
                    <a:pt x="990" y="1362"/>
                  </a:cubicBezTo>
                  <a:cubicBezTo>
                    <a:pt x="1051" y="1108"/>
                    <a:pt x="834" y="0"/>
                    <a:pt x="834"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048;p39">
              <a:extLst>
                <a:ext uri="{FF2B5EF4-FFF2-40B4-BE49-F238E27FC236}">
                  <a16:creationId xmlns:a16="http://schemas.microsoft.com/office/drawing/2014/main" id="{7380D865-63FD-4332-99BF-7C798CBC870A}"/>
                </a:ext>
              </a:extLst>
            </p:cNvPr>
            <p:cNvSpPr/>
            <p:nvPr/>
          </p:nvSpPr>
          <p:spPr>
            <a:xfrm>
              <a:off x="1914427" y="1681300"/>
              <a:ext cx="28070" cy="46097"/>
            </a:xfrm>
            <a:custGeom>
              <a:avLst/>
              <a:gdLst/>
              <a:ahLst/>
              <a:cxnLst/>
              <a:rect l="l" t="t" r="r" b="b"/>
              <a:pathLst>
                <a:path w="1051" h="1726" extrusionOk="0">
                  <a:moveTo>
                    <a:pt x="831" y="0"/>
                  </a:moveTo>
                  <a:cubicBezTo>
                    <a:pt x="831" y="0"/>
                    <a:pt x="126" y="881"/>
                    <a:pt x="61" y="1138"/>
                  </a:cubicBezTo>
                  <a:cubicBezTo>
                    <a:pt x="0" y="1392"/>
                    <a:pt x="156" y="1651"/>
                    <a:pt x="410" y="1711"/>
                  </a:cubicBezTo>
                  <a:cubicBezTo>
                    <a:pt x="449" y="1721"/>
                    <a:pt x="488" y="1725"/>
                    <a:pt x="526" y="1725"/>
                  </a:cubicBezTo>
                  <a:cubicBezTo>
                    <a:pt x="738" y="1725"/>
                    <a:pt x="932" y="1581"/>
                    <a:pt x="987" y="1366"/>
                  </a:cubicBezTo>
                  <a:cubicBezTo>
                    <a:pt x="1051" y="1108"/>
                    <a:pt x="831" y="0"/>
                    <a:pt x="831"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049;p39">
              <a:extLst>
                <a:ext uri="{FF2B5EF4-FFF2-40B4-BE49-F238E27FC236}">
                  <a16:creationId xmlns:a16="http://schemas.microsoft.com/office/drawing/2014/main" id="{34ECE246-0C7E-4758-96AB-894CA677A2AF}"/>
                </a:ext>
              </a:extLst>
            </p:cNvPr>
            <p:cNvSpPr/>
            <p:nvPr/>
          </p:nvSpPr>
          <p:spPr>
            <a:xfrm>
              <a:off x="2074558" y="1640893"/>
              <a:ext cx="27989" cy="46097"/>
            </a:xfrm>
            <a:custGeom>
              <a:avLst/>
              <a:gdLst/>
              <a:ahLst/>
              <a:cxnLst/>
              <a:rect l="l" t="t" r="r" b="b"/>
              <a:pathLst>
                <a:path w="1048" h="1726" extrusionOk="0">
                  <a:moveTo>
                    <a:pt x="216" y="1"/>
                  </a:moveTo>
                  <a:cubicBezTo>
                    <a:pt x="216" y="1"/>
                    <a:pt x="1" y="1107"/>
                    <a:pt x="61" y="1366"/>
                  </a:cubicBezTo>
                  <a:cubicBezTo>
                    <a:pt x="115" y="1581"/>
                    <a:pt x="309" y="1726"/>
                    <a:pt x="522" y="1726"/>
                  </a:cubicBezTo>
                  <a:cubicBezTo>
                    <a:pt x="560" y="1726"/>
                    <a:pt x="599" y="1721"/>
                    <a:pt x="638" y="1711"/>
                  </a:cubicBezTo>
                  <a:cubicBezTo>
                    <a:pt x="892" y="1650"/>
                    <a:pt x="1047" y="1392"/>
                    <a:pt x="986" y="1138"/>
                  </a:cubicBezTo>
                  <a:cubicBezTo>
                    <a:pt x="922" y="880"/>
                    <a:pt x="216" y="1"/>
                    <a:pt x="216"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050;p39">
              <a:extLst>
                <a:ext uri="{FF2B5EF4-FFF2-40B4-BE49-F238E27FC236}">
                  <a16:creationId xmlns:a16="http://schemas.microsoft.com/office/drawing/2014/main" id="{358E7EFE-4033-4912-A2D6-BFB053D00DED}"/>
                </a:ext>
              </a:extLst>
            </p:cNvPr>
            <p:cNvSpPr/>
            <p:nvPr/>
          </p:nvSpPr>
          <p:spPr>
            <a:xfrm>
              <a:off x="1992436" y="1772956"/>
              <a:ext cx="28070" cy="46097"/>
            </a:xfrm>
            <a:custGeom>
              <a:avLst/>
              <a:gdLst/>
              <a:ahLst/>
              <a:cxnLst/>
              <a:rect l="l" t="t" r="r" b="b"/>
              <a:pathLst>
                <a:path w="1051" h="1726" extrusionOk="0">
                  <a:moveTo>
                    <a:pt x="216" y="1"/>
                  </a:moveTo>
                  <a:cubicBezTo>
                    <a:pt x="216" y="1"/>
                    <a:pt x="0" y="1109"/>
                    <a:pt x="60" y="1363"/>
                  </a:cubicBezTo>
                  <a:cubicBezTo>
                    <a:pt x="115" y="1581"/>
                    <a:pt x="308" y="1726"/>
                    <a:pt x="521" y="1726"/>
                  </a:cubicBezTo>
                  <a:cubicBezTo>
                    <a:pt x="559" y="1726"/>
                    <a:pt x="598" y="1721"/>
                    <a:pt x="637" y="1711"/>
                  </a:cubicBezTo>
                  <a:cubicBezTo>
                    <a:pt x="891" y="1650"/>
                    <a:pt x="1050" y="1393"/>
                    <a:pt x="986" y="1135"/>
                  </a:cubicBezTo>
                  <a:cubicBezTo>
                    <a:pt x="921" y="881"/>
                    <a:pt x="216" y="1"/>
                    <a:pt x="216"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051;p39">
              <a:extLst>
                <a:ext uri="{FF2B5EF4-FFF2-40B4-BE49-F238E27FC236}">
                  <a16:creationId xmlns:a16="http://schemas.microsoft.com/office/drawing/2014/main" id="{5E7044A7-D798-4C3B-A66A-AD9F98E0BB12}"/>
                </a:ext>
              </a:extLst>
            </p:cNvPr>
            <p:cNvSpPr/>
            <p:nvPr/>
          </p:nvSpPr>
          <p:spPr>
            <a:xfrm>
              <a:off x="2008219" y="1564433"/>
              <a:ext cx="28096" cy="46044"/>
            </a:xfrm>
            <a:custGeom>
              <a:avLst/>
              <a:gdLst/>
              <a:ahLst/>
              <a:cxnLst/>
              <a:rect l="l" t="t" r="r" b="b"/>
              <a:pathLst>
                <a:path w="1052" h="1724" extrusionOk="0">
                  <a:moveTo>
                    <a:pt x="216" y="0"/>
                  </a:moveTo>
                  <a:cubicBezTo>
                    <a:pt x="216" y="0"/>
                    <a:pt x="1" y="1107"/>
                    <a:pt x="64" y="1362"/>
                  </a:cubicBezTo>
                  <a:cubicBezTo>
                    <a:pt x="116" y="1578"/>
                    <a:pt x="312" y="1724"/>
                    <a:pt x="528" y="1724"/>
                  </a:cubicBezTo>
                  <a:cubicBezTo>
                    <a:pt x="566" y="1724"/>
                    <a:pt x="604" y="1719"/>
                    <a:pt x="641" y="1710"/>
                  </a:cubicBezTo>
                  <a:cubicBezTo>
                    <a:pt x="895" y="1646"/>
                    <a:pt x="1051" y="1388"/>
                    <a:pt x="986" y="1134"/>
                  </a:cubicBezTo>
                  <a:cubicBezTo>
                    <a:pt x="925" y="876"/>
                    <a:pt x="216" y="0"/>
                    <a:pt x="21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052;p39">
              <a:extLst>
                <a:ext uri="{FF2B5EF4-FFF2-40B4-BE49-F238E27FC236}">
                  <a16:creationId xmlns:a16="http://schemas.microsoft.com/office/drawing/2014/main" id="{3ED27298-0B56-40B2-B964-C1914549CBF3}"/>
                </a:ext>
              </a:extLst>
            </p:cNvPr>
            <p:cNvSpPr/>
            <p:nvPr/>
          </p:nvSpPr>
          <p:spPr>
            <a:xfrm>
              <a:off x="2103935" y="1738932"/>
              <a:ext cx="28070" cy="46097"/>
            </a:xfrm>
            <a:custGeom>
              <a:avLst/>
              <a:gdLst/>
              <a:ahLst/>
              <a:cxnLst/>
              <a:rect l="l" t="t" r="r" b="b"/>
              <a:pathLst>
                <a:path w="1051" h="1726" extrusionOk="0">
                  <a:moveTo>
                    <a:pt x="217" y="1"/>
                  </a:moveTo>
                  <a:cubicBezTo>
                    <a:pt x="217" y="1"/>
                    <a:pt x="0" y="1108"/>
                    <a:pt x="65" y="1362"/>
                  </a:cubicBezTo>
                  <a:cubicBezTo>
                    <a:pt x="116" y="1580"/>
                    <a:pt x="309" y="1725"/>
                    <a:pt x="521" y="1725"/>
                  </a:cubicBezTo>
                  <a:cubicBezTo>
                    <a:pt x="560" y="1725"/>
                    <a:pt x="599" y="1721"/>
                    <a:pt x="637" y="1711"/>
                  </a:cubicBezTo>
                  <a:cubicBezTo>
                    <a:pt x="895" y="1646"/>
                    <a:pt x="1051" y="1392"/>
                    <a:pt x="986" y="1135"/>
                  </a:cubicBezTo>
                  <a:cubicBezTo>
                    <a:pt x="926" y="881"/>
                    <a:pt x="217" y="1"/>
                    <a:pt x="217"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053;p39">
              <a:extLst>
                <a:ext uri="{FF2B5EF4-FFF2-40B4-BE49-F238E27FC236}">
                  <a16:creationId xmlns:a16="http://schemas.microsoft.com/office/drawing/2014/main" id="{F6BE075A-89C9-412D-9044-2E0B458359F9}"/>
                </a:ext>
              </a:extLst>
            </p:cNvPr>
            <p:cNvSpPr/>
            <p:nvPr/>
          </p:nvSpPr>
          <p:spPr>
            <a:xfrm>
              <a:off x="2008219" y="1686962"/>
              <a:ext cx="28096" cy="46097"/>
            </a:xfrm>
            <a:custGeom>
              <a:avLst/>
              <a:gdLst/>
              <a:ahLst/>
              <a:cxnLst/>
              <a:rect l="l" t="t" r="r" b="b"/>
              <a:pathLst>
                <a:path w="1052" h="1726" extrusionOk="0">
                  <a:moveTo>
                    <a:pt x="216" y="0"/>
                  </a:moveTo>
                  <a:cubicBezTo>
                    <a:pt x="216" y="0"/>
                    <a:pt x="1" y="1108"/>
                    <a:pt x="64" y="1362"/>
                  </a:cubicBezTo>
                  <a:cubicBezTo>
                    <a:pt x="116" y="1581"/>
                    <a:pt x="309" y="1726"/>
                    <a:pt x="524" y="1726"/>
                  </a:cubicBezTo>
                  <a:cubicBezTo>
                    <a:pt x="563" y="1726"/>
                    <a:pt x="602" y="1721"/>
                    <a:pt x="641" y="1712"/>
                  </a:cubicBezTo>
                  <a:cubicBezTo>
                    <a:pt x="895" y="1651"/>
                    <a:pt x="1051" y="1393"/>
                    <a:pt x="986" y="1135"/>
                  </a:cubicBezTo>
                  <a:cubicBezTo>
                    <a:pt x="925" y="881"/>
                    <a:pt x="216" y="0"/>
                    <a:pt x="216" y="0"/>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91;p39">
            <a:extLst>
              <a:ext uri="{FF2B5EF4-FFF2-40B4-BE49-F238E27FC236}">
                <a16:creationId xmlns:a16="http://schemas.microsoft.com/office/drawing/2014/main" id="{9F82AA0B-34F3-4BD7-8AFF-4D79DC9E4E73}"/>
              </a:ext>
            </a:extLst>
          </p:cNvPr>
          <p:cNvGrpSpPr/>
          <p:nvPr/>
        </p:nvGrpSpPr>
        <p:grpSpPr>
          <a:xfrm>
            <a:off x="1413314" y="4157582"/>
            <a:ext cx="1036598" cy="1019912"/>
            <a:chOff x="1513431" y="3058278"/>
            <a:chExt cx="714000" cy="714000"/>
          </a:xfrm>
        </p:grpSpPr>
        <p:sp>
          <p:nvSpPr>
            <p:cNvPr id="368" name="Google Shape;992;p39">
              <a:extLst>
                <a:ext uri="{FF2B5EF4-FFF2-40B4-BE49-F238E27FC236}">
                  <a16:creationId xmlns:a16="http://schemas.microsoft.com/office/drawing/2014/main" id="{F0131C7B-5D26-4C0E-9BF9-8E4325AB91B4}"/>
                </a:ext>
              </a:extLst>
            </p:cNvPr>
            <p:cNvSpPr/>
            <p:nvPr/>
          </p:nvSpPr>
          <p:spPr>
            <a:xfrm>
              <a:off x="1513431" y="3058278"/>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993;p39">
              <a:extLst>
                <a:ext uri="{FF2B5EF4-FFF2-40B4-BE49-F238E27FC236}">
                  <a16:creationId xmlns:a16="http://schemas.microsoft.com/office/drawing/2014/main" id="{560D692C-CCAD-4877-B89A-A55A34FB93C3}"/>
                </a:ext>
              </a:extLst>
            </p:cNvPr>
            <p:cNvGrpSpPr/>
            <p:nvPr/>
          </p:nvGrpSpPr>
          <p:grpSpPr>
            <a:xfrm>
              <a:off x="1574071" y="3161115"/>
              <a:ext cx="608982" cy="561825"/>
              <a:chOff x="1572050" y="2811863"/>
              <a:chExt cx="581424" cy="536400"/>
            </a:xfrm>
          </p:grpSpPr>
          <p:sp>
            <p:nvSpPr>
              <p:cNvPr id="370" name="Google Shape;994;p39">
                <a:extLst>
                  <a:ext uri="{FF2B5EF4-FFF2-40B4-BE49-F238E27FC236}">
                    <a16:creationId xmlns:a16="http://schemas.microsoft.com/office/drawing/2014/main" id="{553B8F4B-31A2-4BA6-B708-5A02C95B068D}"/>
                  </a:ext>
                </a:extLst>
              </p:cNvPr>
              <p:cNvSpPr/>
              <p:nvPr/>
            </p:nvSpPr>
            <p:spPr>
              <a:xfrm>
                <a:off x="1572050" y="2884088"/>
                <a:ext cx="425925" cy="464175"/>
              </a:xfrm>
              <a:custGeom>
                <a:avLst/>
                <a:gdLst/>
                <a:ahLst/>
                <a:cxnLst/>
                <a:rect l="l" t="t" r="r" b="b"/>
                <a:pathLst>
                  <a:path w="17037" h="18567" extrusionOk="0">
                    <a:moveTo>
                      <a:pt x="13565" y="1"/>
                    </a:moveTo>
                    <a:cubicBezTo>
                      <a:pt x="12486" y="1"/>
                      <a:pt x="6626" y="6340"/>
                      <a:pt x="6626" y="6340"/>
                    </a:cubicBezTo>
                    <a:cubicBezTo>
                      <a:pt x="6626" y="6340"/>
                      <a:pt x="6763" y="1899"/>
                      <a:pt x="5466" y="1860"/>
                    </a:cubicBezTo>
                    <a:cubicBezTo>
                      <a:pt x="5463" y="1860"/>
                      <a:pt x="5460" y="1860"/>
                      <a:pt x="5457" y="1860"/>
                    </a:cubicBezTo>
                    <a:cubicBezTo>
                      <a:pt x="4169" y="1860"/>
                      <a:pt x="4324" y="10124"/>
                      <a:pt x="4324" y="10124"/>
                    </a:cubicBezTo>
                    <a:lnTo>
                      <a:pt x="1" y="14168"/>
                    </a:lnTo>
                    <a:cubicBezTo>
                      <a:pt x="1153" y="15972"/>
                      <a:pt x="2723" y="17486"/>
                      <a:pt x="4578" y="18567"/>
                    </a:cubicBezTo>
                    <a:cubicBezTo>
                      <a:pt x="5898" y="17133"/>
                      <a:pt x="7616" y="15426"/>
                      <a:pt x="8651" y="15043"/>
                    </a:cubicBezTo>
                    <a:cubicBezTo>
                      <a:pt x="10506" y="14357"/>
                      <a:pt x="15011" y="9991"/>
                      <a:pt x="16024" y="8076"/>
                    </a:cubicBezTo>
                    <a:cubicBezTo>
                      <a:pt x="17036" y="6161"/>
                      <a:pt x="16669" y="4398"/>
                      <a:pt x="16669" y="4398"/>
                    </a:cubicBezTo>
                    <a:cubicBezTo>
                      <a:pt x="16987" y="3609"/>
                      <a:pt x="16267" y="2335"/>
                      <a:pt x="16267" y="2335"/>
                    </a:cubicBezTo>
                    <a:cubicBezTo>
                      <a:pt x="16267" y="2335"/>
                      <a:pt x="16733" y="1276"/>
                      <a:pt x="16138" y="639"/>
                    </a:cubicBezTo>
                    <a:cubicBezTo>
                      <a:pt x="16105" y="604"/>
                      <a:pt x="16061" y="587"/>
                      <a:pt x="16007" y="587"/>
                    </a:cubicBezTo>
                    <a:cubicBezTo>
                      <a:pt x="15085" y="587"/>
                      <a:pt x="11256" y="5440"/>
                      <a:pt x="11256" y="5440"/>
                    </a:cubicBezTo>
                    <a:cubicBezTo>
                      <a:pt x="11256" y="5440"/>
                      <a:pt x="14480" y="359"/>
                      <a:pt x="13638" y="14"/>
                    </a:cubicBezTo>
                    <a:cubicBezTo>
                      <a:pt x="13617" y="5"/>
                      <a:pt x="13592" y="1"/>
                      <a:pt x="13565" y="1"/>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95;p39">
                <a:extLst>
                  <a:ext uri="{FF2B5EF4-FFF2-40B4-BE49-F238E27FC236}">
                    <a16:creationId xmlns:a16="http://schemas.microsoft.com/office/drawing/2014/main" id="{E1BE8A37-BDED-4960-919A-FDB3EDB7B6E0}"/>
                  </a:ext>
                </a:extLst>
              </p:cNvPr>
              <p:cNvSpPr/>
              <p:nvPr/>
            </p:nvSpPr>
            <p:spPr>
              <a:xfrm>
                <a:off x="1871650" y="2938238"/>
                <a:ext cx="104350" cy="134725"/>
              </a:xfrm>
              <a:custGeom>
                <a:avLst/>
                <a:gdLst/>
                <a:ahLst/>
                <a:cxnLst/>
                <a:rect l="l" t="t" r="r" b="b"/>
                <a:pathLst>
                  <a:path w="4174" h="5389" extrusionOk="0">
                    <a:moveTo>
                      <a:pt x="4149" y="1"/>
                    </a:moveTo>
                    <a:cubicBezTo>
                      <a:pt x="4128" y="1"/>
                      <a:pt x="4069" y="61"/>
                      <a:pt x="3965" y="176"/>
                    </a:cubicBezTo>
                    <a:cubicBezTo>
                      <a:pt x="3851" y="302"/>
                      <a:pt x="3706" y="472"/>
                      <a:pt x="3528" y="685"/>
                    </a:cubicBezTo>
                    <a:cubicBezTo>
                      <a:pt x="3350" y="900"/>
                      <a:pt x="3149" y="1143"/>
                      <a:pt x="2925" y="1420"/>
                    </a:cubicBezTo>
                    <a:cubicBezTo>
                      <a:pt x="2701" y="1697"/>
                      <a:pt x="2474" y="1982"/>
                      <a:pt x="2239" y="2273"/>
                    </a:cubicBezTo>
                    <a:cubicBezTo>
                      <a:pt x="2003" y="2565"/>
                      <a:pt x="1776" y="2854"/>
                      <a:pt x="1553" y="3134"/>
                    </a:cubicBezTo>
                    <a:cubicBezTo>
                      <a:pt x="1329" y="3419"/>
                      <a:pt x="1127" y="3673"/>
                      <a:pt x="949" y="3901"/>
                    </a:cubicBezTo>
                    <a:cubicBezTo>
                      <a:pt x="771" y="4128"/>
                      <a:pt x="623" y="4317"/>
                      <a:pt x="509" y="4466"/>
                    </a:cubicBezTo>
                    <a:cubicBezTo>
                      <a:pt x="396" y="4613"/>
                      <a:pt x="331" y="4697"/>
                      <a:pt x="316" y="4716"/>
                    </a:cubicBezTo>
                    <a:cubicBezTo>
                      <a:pt x="274" y="4765"/>
                      <a:pt x="233" y="4826"/>
                      <a:pt x="191" y="4898"/>
                    </a:cubicBezTo>
                    <a:cubicBezTo>
                      <a:pt x="149" y="4966"/>
                      <a:pt x="111" y="5031"/>
                      <a:pt x="77" y="5099"/>
                    </a:cubicBezTo>
                    <a:cubicBezTo>
                      <a:pt x="46" y="5163"/>
                      <a:pt x="23" y="5220"/>
                      <a:pt x="12" y="5270"/>
                    </a:cubicBezTo>
                    <a:cubicBezTo>
                      <a:pt x="1" y="5319"/>
                      <a:pt x="9" y="5353"/>
                      <a:pt x="28" y="5368"/>
                    </a:cubicBezTo>
                    <a:cubicBezTo>
                      <a:pt x="46" y="5383"/>
                      <a:pt x="61" y="5388"/>
                      <a:pt x="77" y="5388"/>
                    </a:cubicBezTo>
                    <a:cubicBezTo>
                      <a:pt x="82" y="5388"/>
                      <a:pt x="87" y="5388"/>
                      <a:pt x="92" y="5387"/>
                    </a:cubicBezTo>
                    <a:cubicBezTo>
                      <a:pt x="114" y="5383"/>
                      <a:pt x="137" y="5376"/>
                      <a:pt x="160" y="5357"/>
                    </a:cubicBezTo>
                    <a:cubicBezTo>
                      <a:pt x="183" y="5338"/>
                      <a:pt x="205" y="5315"/>
                      <a:pt x="233" y="5281"/>
                    </a:cubicBezTo>
                    <a:cubicBezTo>
                      <a:pt x="255" y="5250"/>
                      <a:pt x="286" y="5213"/>
                      <a:pt x="319" y="5175"/>
                    </a:cubicBezTo>
                    <a:cubicBezTo>
                      <a:pt x="354" y="5129"/>
                      <a:pt x="438" y="5023"/>
                      <a:pt x="566" y="4853"/>
                    </a:cubicBezTo>
                    <a:cubicBezTo>
                      <a:pt x="699" y="4685"/>
                      <a:pt x="862" y="4477"/>
                      <a:pt x="1052" y="4235"/>
                    </a:cubicBezTo>
                    <a:cubicBezTo>
                      <a:pt x="1245" y="3988"/>
                      <a:pt x="1453" y="3715"/>
                      <a:pt x="1689" y="3415"/>
                    </a:cubicBezTo>
                    <a:cubicBezTo>
                      <a:pt x="1920" y="3111"/>
                      <a:pt x="2155" y="2808"/>
                      <a:pt x="2394" y="2501"/>
                    </a:cubicBezTo>
                    <a:cubicBezTo>
                      <a:pt x="2629" y="2190"/>
                      <a:pt x="2857" y="1891"/>
                      <a:pt x="3077" y="1599"/>
                    </a:cubicBezTo>
                    <a:cubicBezTo>
                      <a:pt x="3297" y="1306"/>
                      <a:pt x="3490" y="1044"/>
                      <a:pt x="3657" y="809"/>
                    </a:cubicBezTo>
                    <a:cubicBezTo>
                      <a:pt x="3820" y="578"/>
                      <a:pt x="3949" y="389"/>
                      <a:pt x="4044" y="244"/>
                    </a:cubicBezTo>
                    <a:cubicBezTo>
                      <a:pt x="4135" y="97"/>
                      <a:pt x="4173" y="17"/>
                      <a:pt x="4154" y="2"/>
                    </a:cubicBezTo>
                    <a:cubicBezTo>
                      <a:pt x="4153" y="1"/>
                      <a:pt x="4151" y="1"/>
                      <a:pt x="4149" y="1"/>
                    </a:cubicBezTo>
                    <a:close/>
                  </a:path>
                </a:pathLst>
              </a:custGeom>
              <a:solidFill>
                <a:srgbClr val="A6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96;p39">
                <a:extLst>
                  <a:ext uri="{FF2B5EF4-FFF2-40B4-BE49-F238E27FC236}">
                    <a16:creationId xmlns:a16="http://schemas.microsoft.com/office/drawing/2014/main" id="{04992A26-5374-4E21-8D35-7D08A855689B}"/>
                  </a:ext>
                </a:extLst>
              </p:cNvPr>
              <p:cNvSpPr/>
              <p:nvPr/>
            </p:nvSpPr>
            <p:spPr>
              <a:xfrm>
                <a:off x="1891775" y="3009338"/>
                <a:ext cx="97675" cy="111475"/>
              </a:xfrm>
              <a:custGeom>
                <a:avLst/>
                <a:gdLst/>
                <a:ahLst/>
                <a:cxnLst/>
                <a:rect l="l" t="t" r="r" b="b"/>
                <a:pathLst>
                  <a:path w="3907" h="4459" extrusionOk="0">
                    <a:moveTo>
                      <a:pt x="3883" y="1"/>
                    </a:moveTo>
                    <a:cubicBezTo>
                      <a:pt x="3865" y="1"/>
                      <a:pt x="3811" y="54"/>
                      <a:pt x="3729" y="157"/>
                    </a:cubicBezTo>
                    <a:cubicBezTo>
                      <a:pt x="3633" y="271"/>
                      <a:pt x="3512" y="423"/>
                      <a:pt x="3360" y="605"/>
                    </a:cubicBezTo>
                    <a:cubicBezTo>
                      <a:pt x="3209" y="794"/>
                      <a:pt x="3034" y="1007"/>
                      <a:pt x="2841" y="1246"/>
                    </a:cubicBezTo>
                    <a:cubicBezTo>
                      <a:pt x="2644" y="1482"/>
                      <a:pt x="2435" y="1720"/>
                      <a:pt x="2222" y="1967"/>
                    </a:cubicBezTo>
                    <a:cubicBezTo>
                      <a:pt x="2003" y="2205"/>
                      <a:pt x="1790" y="2445"/>
                      <a:pt x="1574" y="2669"/>
                    </a:cubicBezTo>
                    <a:cubicBezTo>
                      <a:pt x="1362" y="2896"/>
                      <a:pt x="1164" y="3093"/>
                      <a:pt x="986" y="3271"/>
                    </a:cubicBezTo>
                    <a:cubicBezTo>
                      <a:pt x="808" y="3446"/>
                      <a:pt x="660" y="3590"/>
                      <a:pt x="543" y="3703"/>
                    </a:cubicBezTo>
                    <a:cubicBezTo>
                      <a:pt x="424" y="3814"/>
                      <a:pt x="361" y="3878"/>
                      <a:pt x="345" y="3894"/>
                    </a:cubicBezTo>
                    <a:cubicBezTo>
                      <a:pt x="303" y="3931"/>
                      <a:pt x="258" y="3977"/>
                      <a:pt x="212" y="4030"/>
                    </a:cubicBezTo>
                    <a:cubicBezTo>
                      <a:pt x="167" y="4087"/>
                      <a:pt x="129" y="4136"/>
                      <a:pt x="91" y="4190"/>
                    </a:cubicBezTo>
                    <a:cubicBezTo>
                      <a:pt x="57" y="4242"/>
                      <a:pt x="30" y="4288"/>
                      <a:pt x="15" y="4333"/>
                    </a:cubicBezTo>
                    <a:cubicBezTo>
                      <a:pt x="0" y="4375"/>
                      <a:pt x="4" y="4405"/>
                      <a:pt x="23" y="4424"/>
                    </a:cubicBezTo>
                    <a:cubicBezTo>
                      <a:pt x="38" y="4443"/>
                      <a:pt x="57" y="4454"/>
                      <a:pt x="79" y="4458"/>
                    </a:cubicBezTo>
                    <a:cubicBezTo>
                      <a:pt x="99" y="4458"/>
                      <a:pt x="121" y="4454"/>
                      <a:pt x="144" y="4443"/>
                    </a:cubicBezTo>
                    <a:cubicBezTo>
                      <a:pt x="167" y="4432"/>
                      <a:pt x="193" y="4413"/>
                      <a:pt x="220" y="4390"/>
                    </a:cubicBezTo>
                    <a:cubicBezTo>
                      <a:pt x="247" y="4367"/>
                      <a:pt x="277" y="4341"/>
                      <a:pt x="311" y="4311"/>
                    </a:cubicBezTo>
                    <a:cubicBezTo>
                      <a:pt x="345" y="4276"/>
                      <a:pt x="433" y="4197"/>
                      <a:pt x="573" y="4068"/>
                    </a:cubicBezTo>
                    <a:cubicBezTo>
                      <a:pt x="709" y="3943"/>
                      <a:pt x="876" y="3784"/>
                      <a:pt x="1066" y="3593"/>
                    </a:cubicBezTo>
                    <a:cubicBezTo>
                      <a:pt x="1263" y="3404"/>
                      <a:pt x="1471" y="3184"/>
                      <a:pt x="1699" y="2945"/>
                    </a:cubicBezTo>
                    <a:cubicBezTo>
                      <a:pt x="1926" y="2699"/>
                      <a:pt x="2150" y="2452"/>
                      <a:pt x="2370" y="2191"/>
                    </a:cubicBezTo>
                    <a:cubicBezTo>
                      <a:pt x="2591" y="1932"/>
                      <a:pt x="2799" y="1675"/>
                      <a:pt x="2992" y="1421"/>
                    </a:cubicBezTo>
                    <a:cubicBezTo>
                      <a:pt x="3186" y="1170"/>
                      <a:pt x="3353" y="939"/>
                      <a:pt x="3493" y="731"/>
                    </a:cubicBezTo>
                    <a:cubicBezTo>
                      <a:pt x="3629" y="526"/>
                      <a:pt x="3736" y="355"/>
                      <a:pt x="3808" y="222"/>
                    </a:cubicBezTo>
                    <a:cubicBezTo>
                      <a:pt x="3880" y="89"/>
                      <a:pt x="3906" y="13"/>
                      <a:pt x="3888" y="2"/>
                    </a:cubicBezTo>
                    <a:cubicBezTo>
                      <a:pt x="3887" y="1"/>
                      <a:pt x="3885" y="1"/>
                      <a:pt x="3883" y="1"/>
                    </a:cubicBezTo>
                    <a:close/>
                  </a:path>
                </a:pathLst>
              </a:custGeom>
              <a:solidFill>
                <a:srgbClr val="A6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97;p39">
                <a:extLst>
                  <a:ext uri="{FF2B5EF4-FFF2-40B4-BE49-F238E27FC236}">
                    <a16:creationId xmlns:a16="http://schemas.microsoft.com/office/drawing/2014/main" id="{6407E41E-3BC5-4574-B928-68C8BE642080}"/>
                  </a:ext>
                </a:extLst>
              </p:cNvPr>
              <p:cNvSpPr/>
              <p:nvPr/>
            </p:nvSpPr>
            <p:spPr>
              <a:xfrm>
                <a:off x="1830800" y="3012963"/>
                <a:ext cx="79000" cy="146650"/>
              </a:xfrm>
              <a:custGeom>
                <a:avLst/>
                <a:gdLst/>
                <a:ahLst/>
                <a:cxnLst/>
                <a:rect l="l" t="t" r="r" b="b"/>
                <a:pathLst>
                  <a:path w="3160" h="5866" extrusionOk="0">
                    <a:moveTo>
                      <a:pt x="22" y="1"/>
                    </a:moveTo>
                    <a:cubicBezTo>
                      <a:pt x="18" y="1"/>
                      <a:pt x="14" y="2"/>
                      <a:pt x="12" y="5"/>
                    </a:cubicBezTo>
                    <a:cubicBezTo>
                      <a:pt x="1" y="17"/>
                      <a:pt x="50" y="85"/>
                      <a:pt x="160" y="210"/>
                    </a:cubicBezTo>
                    <a:cubicBezTo>
                      <a:pt x="274" y="335"/>
                      <a:pt x="414" y="502"/>
                      <a:pt x="592" y="710"/>
                    </a:cubicBezTo>
                    <a:cubicBezTo>
                      <a:pt x="763" y="927"/>
                      <a:pt x="956" y="1169"/>
                      <a:pt x="1157" y="1458"/>
                    </a:cubicBezTo>
                    <a:cubicBezTo>
                      <a:pt x="1358" y="1746"/>
                      <a:pt x="1544" y="2053"/>
                      <a:pt x="1726" y="2375"/>
                    </a:cubicBezTo>
                    <a:cubicBezTo>
                      <a:pt x="1897" y="2697"/>
                      <a:pt x="2063" y="3021"/>
                      <a:pt x="2196" y="3350"/>
                    </a:cubicBezTo>
                    <a:cubicBezTo>
                      <a:pt x="2336" y="3672"/>
                      <a:pt x="2439" y="3976"/>
                      <a:pt x="2530" y="4245"/>
                    </a:cubicBezTo>
                    <a:cubicBezTo>
                      <a:pt x="2613" y="4514"/>
                      <a:pt x="2674" y="4742"/>
                      <a:pt x="2716" y="4920"/>
                    </a:cubicBezTo>
                    <a:cubicBezTo>
                      <a:pt x="2765" y="5099"/>
                      <a:pt x="2781" y="5201"/>
                      <a:pt x="2784" y="5223"/>
                    </a:cubicBezTo>
                    <a:cubicBezTo>
                      <a:pt x="2800" y="5284"/>
                      <a:pt x="2818" y="5356"/>
                      <a:pt x="2841" y="5433"/>
                    </a:cubicBezTo>
                    <a:cubicBezTo>
                      <a:pt x="2868" y="5508"/>
                      <a:pt x="2886" y="5580"/>
                      <a:pt x="2913" y="5645"/>
                    </a:cubicBezTo>
                    <a:cubicBezTo>
                      <a:pt x="2940" y="5713"/>
                      <a:pt x="2966" y="5766"/>
                      <a:pt x="2993" y="5808"/>
                    </a:cubicBezTo>
                    <a:cubicBezTo>
                      <a:pt x="3020" y="5846"/>
                      <a:pt x="3046" y="5865"/>
                      <a:pt x="3070" y="5865"/>
                    </a:cubicBezTo>
                    <a:cubicBezTo>
                      <a:pt x="3072" y="5865"/>
                      <a:pt x="3074" y="5865"/>
                      <a:pt x="3076" y="5865"/>
                    </a:cubicBezTo>
                    <a:cubicBezTo>
                      <a:pt x="3103" y="5860"/>
                      <a:pt x="3122" y="5849"/>
                      <a:pt x="3133" y="5830"/>
                    </a:cubicBezTo>
                    <a:cubicBezTo>
                      <a:pt x="3145" y="5811"/>
                      <a:pt x="3152" y="5789"/>
                      <a:pt x="3156" y="5758"/>
                    </a:cubicBezTo>
                    <a:cubicBezTo>
                      <a:pt x="3159" y="5728"/>
                      <a:pt x="3159" y="5694"/>
                      <a:pt x="3152" y="5656"/>
                    </a:cubicBezTo>
                    <a:cubicBezTo>
                      <a:pt x="3145" y="5615"/>
                      <a:pt x="3141" y="5569"/>
                      <a:pt x="3133" y="5515"/>
                    </a:cubicBezTo>
                    <a:cubicBezTo>
                      <a:pt x="3126" y="5459"/>
                      <a:pt x="3096" y="5326"/>
                      <a:pt x="3054" y="5114"/>
                    </a:cubicBezTo>
                    <a:cubicBezTo>
                      <a:pt x="3008" y="4905"/>
                      <a:pt x="2947" y="4647"/>
                      <a:pt x="2856" y="4348"/>
                    </a:cubicBezTo>
                    <a:cubicBezTo>
                      <a:pt x="2769" y="4045"/>
                      <a:pt x="2651" y="3718"/>
                      <a:pt x="2508" y="3362"/>
                    </a:cubicBezTo>
                    <a:cubicBezTo>
                      <a:pt x="2356" y="3012"/>
                      <a:pt x="2189" y="2660"/>
                      <a:pt x="1995" y="2319"/>
                    </a:cubicBezTo>
                    <a:cubicBezTo>
                      <a:pt x="1798" y="1981"/>
                      <a:pt x="1594" y="1659"/>
                      <a:pt x="1370" y="1363"/>
                    </a:cubicBezTo>
                    <a:cubicBezTo>
                      <a:pt x="1153" y="1067"/>
                      <a:pt x="937" y="821"/>
                      <a:pt x="740" y="612"/>
                    </a:cubicBezTo>
                    <a:cubicBezTo>
                      <a:pt x="542" y="407"/>
                      <a:pt x="376" y="248"/>
                      <a:pt x="239" y="141"/>
                    </a:cubicBezTo>
                    <a:cubicBezTo>
                      <a:pt x="123" y="48"/>
                      <a:pt x="51" y="1"/>
                      <a:pt x="22" y="1"/>
                    </a:cubicBezTo>
                    <a:close/>
                  </a:path>
                </a:pathLst>
              </a:custGeom>
              <a:solidFill>
                <a:srgbClr val="A6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98;p39">
                <a:extLst>
                  <a:ext uri="{FF2B5EF4-FFF2-40B4-BE49-F238E27FC236}">
                    <a16:creationId xmlns:a16="http://schemas.microsoft.com/office/drawing/2014/main" id="{00079389-DA4A-4D3E-AD1E-F4C24F7A1F3E}"/>
                  </a:ext>
                </a:extLst>
              </p:cNvPr>
              <p:cNvSpPr/>
              <p:nvPr/>
            </p:nvSpPr>
            <p:spPr>
              <a:xfrm>
                <a:off x="1737025" y="3042888"/>
                <a:ext cx="36350" cy="127900"/>
              </a:xfrm>
              <a:custGeom>
                <a:avLst/>
                <a:gdLst/>
                <a:ahLst/>
                <a:cxnLst/>
                <a:rect l="l" t="t" r="r" b="b"/>
                <a:pathLst>
                  <a:path w="1454" h="5116" extrusionOk="0">
                    <a:moveTo>
                      <a:pt x="27" y="1"/>
                    </a:moveTo>
                    <a:cubicBezTo>
                      <a:pt x="19" y="1"/>
                      <a:pt x="14" y="3"/>
                      <a:pt x="12" y="7"/>
                    </a:cubicBezTo>
                    <a:cubicBezTo>
                      <a:pt x="1" y="18"/>
                      <a:pt x="50" y="75"/>
                      <a:pt x="148" y="177"/>
                    </a:cubicBezTo>
                    <a:cubicBezTo>
                      <a:pt x="247" y="280"/>
                      <a:pt x="376" y="416"/>
                      <a:pt x="512" y="606"/>
                    </a:cubicBezTo>
                    <a:cubicBezTo>
                      <a:pt x="649" y="791"/>
                      <a:pt x="785" y="1019"/>
                      <a:pt x="903" y="1292"/>
                    </a:cubicBezTo>
                    <a:cubicBezTo>
                      <a:pt x="1017" y="1561"/>
                      <a:pt x="1100" y="1857"/>
                      <a:pt x="1142" y="2160"/>
                    </a:cubicBezTo>
                    <a:cubicBezTo>
                      <a:pt x="1176" y="2468"/>
                      <a:pt x="1172" y="2771"/>
                      <a:pt x="1119" y="3063"/>
                    </a:cubicBezTo>
                    <a:cubicBezTo>
                      <a:pt x="1070" y="3355"/>
                      <a:pt x="983" y="3609"/>
                      <a:pt x="888" y="3826"/>
                    </a:cubicBezTo>
                    <a:cubicBezTo>
                      <a:pt x="794" y="4042"/>
                      <a:pt x="691" y="4208"/>
                      <a:pt x="607" y="4338"/>
                    </a:cubicBezTo>
                    <a:cubicBezTo>
                      <a:pt x="520" y="4463"/>
                      <a:pt x="463" y="4531"/>
                      <a:pt x="456" y="4546"/>
                    </a:cubicBezTo>
                    <a:cubicBezTo>
                      <a:pt x="421" y="4588"/>
                      <a:pt x="384" y="4637"/>
                      <a:pt x="346" y="4691"/>
                    </a:cubicBezTo>
                    <a:cubicBezTo>
                      <a:pt x="311" y="4747"/>
                      <a:pt x="274" y="4796"/>
                      <a:pt x="243" y="4850"/>
                    </a:cubicBezTo>
                    <a:cubicBezTo>
                      <a:pt x="213" y="4903"/>
                      <a:pt x="186" y="4948"/>
                      <a:pt x="171" y="4990"/>
                    </a:cubicBezTo>
                    <a:cubicBezTo>
                      <a:pt x="160" y="5032"/>
                      <a:pt x="160" y="5062"/>
                      <a:pt x="179" y="5085"/>
                    </a:cubicBezTo>
                    <a:cubicBezTo>
                      <a:pt x="194" y="5104"/>
                      <a:pt x="213" y="5115"/>
                      <a:pt x="236" y="5115"/>
                    </a:cubicBezTo>
                    <a:cubicBezTo>
                      <a:pt x="239" y="5116"/>
                      <a:pt x="242" y="5116"/>
                      <a:pt x="246" y="5116"/>
                    </a:cubicBezTo>
                    <a:cubicBezTo>
                      <a:pt x="263" y="5116"/>
                      <a:pt x="281" y="5109"/>
                      <a:pt x="300" y="5100"/>
                    </a:cubicBezTo>
                    <a:cubicBezTo>
                      <a:pt x="327" y="5088"/>
                      <a:pt x="349" y="5069"/>
                      <a:pt x="376" y="5047"/>
                    </a:cubicBezTo>
                    <a:cubicBezTo>
                      <a:pt x="402" y="5024"/>
                      <a:pt x="433" y="4994"/>
                      <a:pt x="467" y="4959"/>
                    </a:cubicBezTo>
                    <a:cubicBezTo>
                      <a:pt x="501" y="4926"/>
                      <a:pt x="584" y="4838"/>
                      <a:pt x="703" y="4691"/>
                    </a:cubicBezTo>
                    <a:cubicBezTo>
                      <a:pt x="820" y="4539"/>
                      <a:pt x="953" y="4345"/>
                      <a:pt x="1078" y="4099"/>
                    </a:cubicBezTo>
                    <a:cubicBezTo>
                      <a:pt x="1199" y="3849"/>
                      <a:pt x="1309" y="3557"/>
                      <a:pt x="1373" y="3226"/>
                    </a:cubicBezTo>
                    <a:cubicBezTo>
                      <a:pt x="1438" y="2893"/>
                      <a:pt x="1453" y="2544"/>
                      <a:pt x="1408" y="2199"/>
                    </a:cubicBezTo>
                    <a:cubicBezTo>
                      <a:pt x="1366" y="1854"/>
                      <a:pt x="1263" y="1531"/>
                      <a:pt x="1130" y="1236"/>
                    </a:cubicBezTo>
                    <a:cubicBezTo>
                      <a:pt x="994" y="940"/>
                      <a:pt x="827" y="700"/>
                      <a:pt x="664" y="511"/>
                    </a:cubicBezTo>
                    <a:cubicBezTo>
                      <a:pt x="501" y="322"/>
                      <a:pt x="349" y="189"/>
                      <a:pt x="225" y="101"/>
                    </a:cubicBezTo>
                    <a:cubicBezTo>
                      <a:pt x="125" y="32"/>
                      <a:pt x="56" y="1"/>
                      <a:pt x="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99;p39">
                <a:extLst>
                  <a:ext uri="{FF2B5EF4-FFF2-40B4-BE49-F238E27FC236}">
                    <a16:creationId xmlns:a16="http://schemas.microsoft.com/office/drawing/2014/main" id="{EC5DEEE3-1167-452C-A0E6-2FB83A3417C0}"/>
                  </a:ext>
                </a:extLst>
              </p:cNvPr>
              <p:cNvSpPr/>
              <p:nvPr/>
            </p:nvSpPr>
            <p:spPr>
              <a:xfrm>
                <a:off x="1675575" y="2811863"/>
                <a:ext cx="420250" cy="454000"/>
              </a:xfrm>
              <a:custGeom>
                <a:avLst/>
                <a:gdLst/>
                <a:ahLst/>
                <a:cxnLst/>
                <a:rect l="l" t="t" r="r" b="b"/>
                <a:pathLst>
                  <a:path w="16810" h="18160" extrusionOk="0">
                    <a:moveTo>
                      <a:pt x="11253" y="1"/>
                    </a:moveTo>
                    <a:lnTo>
                      <a:pt x="6482" y="4112"/>
                    </a:lnTo>
                    <a:lnTo>
                      <a:pt x="0" y="4495"/>
                    </a:lnTo>
                    <a:cubicBezTo>
                      <a:pt x="0" y="4495"/>
                      <a:pt x="1567" y="5558"/>
                      <a:pt x="1567" y="9687"/>
                    </a:cubicBezTo>
                    <a:cubicBezTo>
                      <a:pt x="1567" y="13818"/>
                      <a:pt x="8048" y="18160"/>
                      <a:pt x="8048" y="18160"/>
                    </a:cubicBezTo>
                    <a:cubicBezTo>
                      <a:pt x="8545" y="15597"/>
                      <a:pt x="16809" y="7962"/>
                      <a:pt x="16809" y="7962"/>
                    </a:cubicBezTo>
                    <a:cubicBezTo>
                      <a:pt x="11325" y="5952"/>
                      <a:pt x="11253" y="1"/>
                      <a:pt x="11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000;p39">
                <a:extLst>
                  <a:ext uri="{FF2B5EF4-FFF2-40B4-BE49-F238E27FC236}">
                    <a16:creationId xmlns:a16="http://schemas.microsoft.com/office/drawing/2014/main" id="{DD045977-4295-46C1-80FA-8BA48BDC3A42}"/>
                  </a:ext>
                </a:extLst>
              </p:cNvPr>
              <p:cNvSpPr/>
              <p:nvPr/>
            </p:nvSpPr>
            <p:spPr>
              <a:xfrm>
                <a:off x="1710674" y="2912713"/>
                <a:ext cx="442800" cy="403425"/>
              </a:xfrm>
              <a:custGeom>
                <a:avLst/>
                <a:gdLst/>
                <a:ahLst/>
                <a:cxnLst/>
                <a:rect l="l" t="t" r="r" b="b"/>
                <a:pathLst>
                  <a:path w="17712" h="16137" extrusionOk="0">
                    <a:moveTo>
                      <a:pt x="4267" y="1"/>
                    </a:moveTo>
                    <a:cubicBezTo>
                      <a:pt x="3522" y="1"/>
                      <a:pt x="2667" y="484"/>
                      <a:pt x="2667" y="484"/>
                    </a:cubicBezTo>
                    <a:cubicBezTo>
                      <a:pt x="2667" y="484"/>
                      <a:pt x="2273" y="310"/>
                      <a:pt x="1820" y="310"/>
                    </a:cubicBezTo>
                    <a:cubicBezTo>
                      <a:pt x="1532" y="310"/>
                      <a:pt x="1219" y="381"/>
                      <a:pt x="971" y="613"/>
                    </a:cubicBezTo>
                    <a:cubicBezTo>
                      <a:pt x="339" y="1205"/>
                      <a:pt x="5773" y="5494"/>
                      <a:pt x="5773" y="5494"/>
                    </a:cubicBezTo>
                    <a:cubicBezTo>
                      <a:pt x="5773" y="5494"/>
                      <a:pt x="1797" y="2972"/>
                      <a:pt x="640" y="2972"/>
                    </a:cubicBezTo>
                    <a:cubicBezTo>
                      <a:pt x="489" y="2972"/>
                      <a:pt x="386" y="3015"/>
                      <a:pt x="346" y="3112"/>
                    </a:cubicBezTo>
                    <a:cubicBezTo>
                      <a:pt x="1" y="3959"/>
                      <a:pt x="6672" y="10129"/>
                      <a:pt x="6672" y="10129"/>
                    </a:cubicBezTo>
                    <a:cubicBezTo>
                      <a:pt x="6672" y="10129"/>
                      <a:pt x="6532" y="10124"/>
                      <a:pt x="6301" y="10124"/>
                    </a:cubicBezTo>
                    <a:cubicBezTo>
                      <a:pt x="5232" y="10124"/>
                      <a:pt x="2224" y="10219"/>
                      <a:pt x="2193" y="11286"/>
                    </a:cubicBezTo>
                    <a:cubicBezTo>
                      <a:pt x="2166" y="12332"/>
                      <a:pt x="7557" y="12433"/>
                      <a:pt x="9645" y="12433"/>
                    </a:cubicBezTo>
                    <a:cubicBezTo>
                      <a:pt x="10146" y="12433"/>
                      <a:pt x="10457" y="12427"/>
                      <a:pt x="10457" y="12427"/>
                    </a:cubicBezTo>
                    <a:lnTo>
                      <a:pt x="13927" y="16136"/>
                    </a:lnTo>
                    <a:cubicBezTo>
                      <a:pt x="15562" y="14771"/>
                      <a:pt x="16870" y="13030"/>
                      <a:pt x="17712" y="11039"/>
                    </a:cubicBezTo>
                    <a:cubicBezTo>
                      <a:pt x="16642" y="9977"/>
                      <a:pt x="15657" y="8858"/>
                      <a:pt x="15375" y="8104"/>
                    </a:cubicBezTo>
                    <a:cubicBezTo>
                      <a:pt x="14689" y="6245"/>
                      <a:pt x="10328" y="1739"/>
                      <a:pt x="8409" y="727"/>
                    </a:cubicBezTo>
                    <a:cubicBezTo>
                      <a:pt x="7299" y="140"/>
                      <a:pt x="6242" y="17"/>
                      <a:pt x="5548" y="17"/>
                    </a:cubicBezTo>
                    <a:cubicBezTo>
                      <a:pt x="5045" y="17"/>
                      <a:pt x="4734" y="82"/>
                      <a:pt x="4734" y="82"/>
                    </a:cubicBezTo>
                    <a:cubicBezTo>
                      <a:pt x="4591" y="24"/>
                      <a:pt x="4431" y="1"/>
                      <a:pt x="4267" y="1"/>
                    </a:cubicBezTo>
                    <a:close/>
                  </a:path>
                </a:pathLst>
              </a:custGeom>
              <a:solidFill>
                <a:srgbClr val="815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001;p39">
                <a:extLst>
                  <a:ext uri="{FF2B5EF4-FFF2-40B4-BE49-F238E27FC236}">
                    <a16:creationId xmlns:a16="http://schemas.microsoft.com/office/drawing/2014/main" id="{91879616-5BF4-449B-B08F-4524F1B5D8BA}"/>
                  </a:ext>
                </a:extLst>
              </p:cNvPr>
              <p:cNvSpPr/>
              <p:nvPr/>
            </p:nvSpPr>
            <p:spPr>
              <a:xfrm>
                <a:off x="1785000" y="2927913"/>
                <a:ext cx="135025" cy="103825"/>
              </a:xfrm>
              <a:custGeom>
                <a:avLst/>
                <a:gdLst/>
                <a:ahLst/>
                <a:cxnLst/>
                <a:rect l="l" t="t" r="r" b="b"/>
                <a:pathLst>
                  <a:path w="5401" h="4153" extrusionOk="0">
                    <a:moveTo>
                      <a:pt x="25" y="1"/>
                    </a:moveTo>
                    <a:cubicBezTo>
                      <a:pt x="19" y="1"/>
                      <a:pt x="15" y="2"/>
                      <a:pt x="12" y="5"/>
                    </a:cubicBezTo>
                    <a:cubicBezTo>
                      <a:pt x="0" y="20"/>
                      <a:pt x="61" y="85"/>
                      <a:pt x="186" y="195"/>
                    </a:cubicBezTo>
                    <a:cubicBezTo>
                      <a:pt x="312" y="309"/>
                      <a:pt x="482" y="452"/>
                      <a:pt x="695" y="631"/>
                    </a:cubicBezTo>
                    <a:cubicBezTo>
                      <a:pt x="911" y="809"/>
                      <a:pt x="1154" y="1010"/>
                      <a:pt x="1430" y="1234"/>
                    </a:cubicBezTo>
                    <a:cubicBezTo>
                      <a:pt x="1707" y="1457"/>
                      <a:pt x="1992" y="1685"/>
                      <a:pt x="2283" y="1921"/>
                    </a:cubicBezTo>
                    <a:cubicBezTo>
                      <a:pt x="2576" y="2155"/>
                      <a:pt x="2864" y="2383"/>
                      <a:pt x="3144" y="2607"/>
                    </a:cubicBezTo>
                    <a:cubicBezTo>
                      <a:pt x="3429" y="2831"/>
                      <a:pt x="3683" y="3032"/>
                      <a:pt x="3911" y="3209"/>
                    </a:cubicBezTo>
                    <a:cubicBezTo>
                      <a:pt x="4138" y="3388"/>
                      <a:pt x="4328" y="3536"/>
                      <a:pt x="4476" y="3650"/>
                    </a:cubicBezTo>
                    <a:cubicBezTo>
                      <a:pt x="4624" y="3764"/>
                      <a:pt x="4707" y="3828"/>
                      <a:pt x="4726" y="3843"/>
                    </a:cubicBezTo>
                    <a:cubicBezTo>
                      <a:pt x="4776" y="3885"/>
                      <a:pt x="4836" y="3927"/>
                      <a:pt x="4908" y="3969"/>
                    </a:cubicBezTo>
                    <a:cubicBezTo>
                      <a:pt x="4977" y="4014"/>
                      <a:pt x="5045" y="4048"/>
                      <a:pt x="5110" y="4082"/>
                    </a:cubicBezTo>
                    <a:cubicBezTo>
                      <a:pt x="5173" y="4112"/>
                      <a:pt x="5231" y="4135"/>
                      <a:pt x="5280" y="4147"/>
                    </a:cubicBezTo>
                    <a:cubicBezTo>
                      <a:pt x="5295" y="4150"/>
                      <a:pt x="5310" y="4152"/>
                      <a:pt x="5322" y="4152"/>
                    </a:cubicBezTo>
                    <a:cubicBezTo>
                      <a:pt x="5349" y="4152"/>
                      <a:pt x="5368" y="4145"/>
                      <a:pt x="5378" y="4131"/>
                    </a:cubicBezTo>
                    <a:cubicBezTo>
                      <a:pt x="5397" y="4109"/>
                      <a:pt x="5401" y="4090"/>
                      <a:pt x="5397" y="4067"/>
                    </a:cubicBezTo>
                    <a:cubicBezTo>
                      <a:pt x="5394" y="4048"/>
                      <a:pt x="5386" y="4025"/>
                      <a:pt x="5367" y="4002"/>
                    </a:cubicBezTo>
                    <a:cubicBezTo>
                      <a:pt x="5348" y="3976"/>
                      <a:pt x="5325" y="3953"/>
                      <a:pt x="5292" y="3927"/>
                    </a:cubicBezTo>
                    <a:cubicBezTo>
                      <a:pt x="5261" y="3904"/>
                      <a:pt x="5223" y="3874"/>
                      <a:pt x="5185" y="3843"/>
                    </a:cubicBezTo>
                    <a:cubicBezTo>
                      <a:pt x="5140" y="3806"/>
                      <a:pt x="5033" y="3722"/>
                      <a:pt x="4863" y="3593"/>
                    </a:cubicBezTo>
                    <a:cubicBezTo>
                      <a:pt x="4695" y="3460"/>
                      <a:pt x="4487" y="3297"/>
                      <a:pt x="4245" y="3107"/>
                    </a:cubicBezTo>
                    <a:cubicBezTo>
                      <a:pt x="3998" y="2918"/>
                      <a:pt x="3725" y="2705"/>
                      <a:pt x="3426" y="2470"/>
                    </a:cubicBezTo>
                    <a:cubicBezTo>
                      <a:pt x="3122" y="2239"/>
                      <a:pt x="2819" y="2003"/>
                      <a:pt x="2511" y="1765"/>
                    </a:cubicBezTo>
                    <a:cubicBezTo>
                      <a:pt x="2200" y="1530"/>
                      <a:pt x="1901" y="1303"/>
                      <a:pt x="1609" y="1082"/>
                    </a:cubicBezTo>
                    <a:cubicBezTo>
                      <a:pt x="1317" y="862"/>
                      <a:pt x="1055" y="669"/>
                      <a:pt x="823" y="506"/>
                    </a:cubicBezTo>
                    <a:cubicBezTo>
                      <a:pt x="588" y="339"/>
                      <a:pt x="399" y="210"/>
                      <a:pt x="254" y="115"/>
                    </a:cubicBezTo>
                    <a:cubicBezTo>
                      <a:pt x="132" y="39"/>
                      <a:pt x="56" y="1"/>
                      <a:pt x="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002;p39">
                <a:extLst>
                  <a:ext uri="{FF2B5EF4-FFF2-40B4-BE49-F238E27FC236}">
                    <a16:creationId xmlns:a16="http://schemas.microsoft.com/office/drawing/2014/main" id="{C8FAFF56-8EFF-4151-818A-0476C0A6083A}"/>
                  </a:ext>
                </a:extLst>
              </p:cNvPr>
              <p:cNvSpPr/>
              <p:nvPr/>
            </p:nvSpPr>
            <p:spPr>
              <a:xfrm>
                <a:off x="1856100" y="2914413"/>
                <a:ext cx="111725" cy="97225"/>
              </a:xfrm>
              <a:custGeom>
                <a:avLst/>
                <a:gdLst/>
                <a:ahLst/>
                <a:cxnLst/>
                <a:rect l="l" t="t" r="r" b="b"/>
                <a:pathLst>
                  <a:path w="4469" h="3889" extrusionOk="0">
                    <a:moveTo>
                      <a:pt x="28" y="1"/>
                    </a:moveTo>
                    <a:cubicBezTo>
                      <a:pt x="20" y="1"/>
                      <a:pt x="15" y="3"/>
                      <a:pt x="13" y="7"/>
                    </a:cubicBezTo>
                    <a:cubicBezTo>
                      <a:pt x="1" y="22"/>
                      <a:pt x="54" y="75"/>
                      <a:pt x="168" y="170"/>
                    </a:cubicBezTo>
                    <a:cubicBezTo>
                      <a:pt x="281" y="261"/>
                      <a:pt x="433" y="382"/>
                      <a:pt x="619" y="534"/>
                    </a:cubicBezTo>
                    <a:cubicBezTo>
                      <a:pt x="805" y="686"/>
                      <a:pt x="1018" y="859"/>
                      <a:pt x="1256" y="1057"/>
                    </a:cubicBezTo>
                    <a:cubicBezTo>
                      <a:pt x="1492" y="1251"/>
                      <a:pt x="1730" y="1459"/>
                      <a:pt x="1977" y="1675"/>
                    </a:cubicBezTo>
                    <a:cubicBezTo>
                      <a:pt x="2216" y="1892"/>
                      <a:pt x="2455" y="2104"/>
                      <a:pt x="2679" y="2320"/>
                    </a:cubicBezTo>
                    <a:cubicBezTo>
                      <a:pt x="2906" y="2532"/>
                      <a:pt x="3103" y="2730"/>
                      <a:pt x="3281" y="2907"/>
                    </a:cubicBezTo>
                    <a:cubicBezTo>
                      <a:pt x="3456" y="3086"/>
                      <a:pt x="3600" y="3234"/>
                      <a:pt x="3714" y="3352"/>
                    </a:cubicBezTo>
                    <a:cubicBezTo>
                      <a:pt x="3824" y="3469"/>
                      <a:pt x="3888" y="3534"/>
                      <a:pt x="3904" y="3549"/>
                    </a:cubicBezTo>
                    <a:cubicBezTo>
                      <a:pt x="3941" y="3590"/>
                      <a:pt x="3987" y="3636"/>
                      <a:pt x="4040" y="3681"/>
                    </a:cubicBezTo>
                    <a:cubicBezTo>
                      <a:pt x="4097" y="3727"/>
                      <a:pt x="4146" y="3769"/>
                      <a:pt x="4200" y="3803"/>
                    </a:cubicBezTo>
                    <a:cubicBezTo>
                      <a:pt x="4253" y="3837"/>
                      <a:pt x="4298" y="3863"/>
                      <a:pt x="4344" y="3879"/>
                    </a:cubicBezTo>
                    <a:cubicBezTo>
                      <a:pt x="4361" y="3885"/>
                      <a:pt x="4377" y="3888"/>
                      <a:pt x="4390" y="3888"/>
                    </a:cubicBezTo>
                    <a:cubicBezTo>
                      <a:pt x="4409" y="3888"/>
                      <a:pt x="4424" y="3882"/>
                      <a:pt x="4435" y="3871"/>
                    </a:cubicBezTo>
                    <a:cubicBezTo>
                      <a:pt x="4457" y="3856"/>
                      <a:pt x="4465" y="3837"/>
                      <a:pt x="4468" y="3814"/>
                    </a:cubicBezTo>
                    <a:cubicBezTo>
                      <a:pt x="4468" y="3795"/>
                      <a:pt x="4465" y="3772"/>
                      <a:pt x="4454" y="3749"/>
                    </a:cubicBezTo>
                    <a:cubicBezTo>
                      <a:pt x="4442" y="3727"/>
                      <a:pt x="4423" y="3700"/>
                      <a:pt x="4400" y="3674"/>
                    </a:cubicBezTo>
                    <a:cubicBezTo>
                      <a:pt x="4377" y="3647"/>
                      <a:pt x="4351" y="3617"/>
                      <a:pt x="4321" y="3583"/>
                    </a:cubicBezTo>
                    <a:cubicBezTo>
                      <a:pt x="4286" y="3549"/>
                      <a:pt x="4207" y="3462"/>
                      <a:pt x="4081" y="3325"/>
                    </a:cubicBezTo>
                    <a:cubicBezTo>
                      <a:pt x="3953" y="3189"/>
                      <a:pt x="3794" y="3021"/>
                      <a:pt x="3604" y="2828"/>
                    </a:cubicBezTo>
                    <a:cubicBezTo>
                      <a:pt x="3414" y="2634"/>
                      <a:pt x="3194" y="2422"/>
                      <a:pt x="2956" y="2195"/>
                    </a:cubicBezTo>
                    <a:cubicBezTo>
                      <a:pt x="2712" y="1971"/>
                      <a:pt x="2462" y="1743"/>
                      <a:pt x="2201" y="1524"/>
                    </a:cubicBezTo>
                    <a:cubicBezTo>
                      <a:pt x="1942" y="1304"/>
                      <a:pt x="1685" y="1095"/>
                      <a:pt x="1431" y="901"/>
                    </a:cubicBezTo>
                    <a:cubicBezTo>
                      <a:pt x="1181" y="708"/>
                      <a:pt x="949" y="541"/>
                      <a:pt x="741" y="404"/>
                    </a:cubicBezTo>
                    <a:cubicBezTo>
                      <a:pt x="536" y="264"/>
                      <a:pt x="365" y="159"/>
                      <a:pt x="232" y="86"/>
                    </a:cubicBezTo>
                    <a:cubicBezTo>
                      <a:pt x="127" y="29"/>
                      <a:pt x="58" y="1"/>
                      <a:pt x="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 name="Google Shape;1003;p39">
            <a:extLst>
              <a:ext uri="{FF2B5EF4-FFF2-40B4-BE49-F238E27FC236}">
                <a16:creationId xmlns:a16="http://schemas.microsoft.com/office/drawing/2014/main" id="{F8A9CA7E-E0A2-46D7-B0F1-8473E6B5CBBA}"/>
              </a:ext>
            </a:extLst>
          </p:cNvPr>
          <p:cNvGrpSpPr/>
          <p:nvPr/>
        </p:nvGrpSpPr>
        <p:grpSpPr>
          <a:xfrm>
            <a:off x="4114883" y="4157582"/>
            <a:ext cx="1036598" cy="1019912"/>
            <a:chOff x="4215000" y="3064250"/>
            <a:chExt cx="714000" cy="714000"/>
          </a:xfrm>
        </p:grpSpPr>
        <p:sp>
          <p:nvSpPr>
            <p:cNvPr id="380" name="Google Shape;1004;p39">
              <a:extLst>
                <a:ext uri="{FF2B5EF4-FFF2-40B4-BE49-F238E27FC236}">
                  <a16:creationId xmlns:a16="http://schemas.microsoft.com/office/drawing/2014/main" id="{D60E77B2-8552-4D07-B50D-4CA96E5C1843}"/>
                </a:ext>
              </a:extLst>
            </p:cNvPr>
            <p:cNvSpPr/>
            <p:nvPr/>
          </p:nvSpPr>
          <p:spPr>
            <a:xfrm>
              <a:off x="4215000" y="3064250"/>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1005;p39">
              <a:extLst>
                <a:ext uri="{FF2B5EF4-FFF2-40B4-BE49-F238E27FC236}">
                  <a16:creationId xmlns:a16="http://schemas.microsoft.com/office/drawing/2014/main" id="{ECD7C37F-DF7C-4C3C-B1A2-1809052E5728}"/>
                </a:ext>
              </a:extLst>
            </p:cNvPr>
            <p:cNvGrpSpPr/>
            <p:nvPr/>
          </p:nvGrpSpPr>
          <p:grpSpPr>
            <a:xfrm>
              <a:off x="4238893" y="3181620"/>
              <a:ext cx="579354" cy="545936"/>
              <a:chOff x="4297438" y="2832463"/>
              <a:chExt cx="549100" cy="517425"/>
            </a:xfrm>
          </p:grpSpPr>
          <p:sp>
            <p:nvSpPr>
              <p:cNvPr id="382" name="Google Shape;1006;p39">
                <a:extLst>
                  <a:ext uri="{FF2B5EF4-FFF2-40B4-BE49-F238E27FC236}">
                    <a16:creationId xmlns:a16="http://schemas.microsoft.com/office/drawing/2014/main" id="{86A2F78D-9AC8-4870-B49C-FFEE5D251E7F}"/>
                  </a:ext>
                </a:extLst>
              </p:cNvPr>
              <p:cNvSpPr/>
              <p:nvPr/>
            </p:nvSpPr>
            <p:spPr>
              <a:xfrm>
                <a:off x="4525638" y="3078963"/>
                <a:ext cx="320900" cy="270925"/>
              </a:xfrm>
              <a:custGeom>
                <a:avLst/>
                <a:gdLst/>
                <a:ahLst/>
                <a:cxnLst/>
                <a:rect l="l" t="t" r="r" b="b"/>
                <a:pathLst>
                  <a:path w="12836" h="10837" extrusionOk="0">
                    <a:moveTo>
                      <a:pt x="4909" y="1"/>
                    </a:moveTo>
                    <a:cubicBezTo>
                      <a:pt x="2201" y="1"/>
                      <a:pt x="1" y="2201"/>
                      <a:pt x="1" y="4909"/>
                    </a:cubicBezTo>
                    <a:lnTo>
                      <a:pt x="1" y="5341"/>
                    </a:lnTo>
                    <a:lnTo>
                      <a:pt x="2371" y="5341"/>
                    </a:lnTo>
                    <a:lnTo>
                      <a:pt x="2371" y="4909"/>
                    </a:lnTo>
                    <a:cubicBezTo>
                      <a:pt x="2371" y="3505"/>
                      <a:pt x="3509" y="2368"/>
                      <a:pt x="4909" y="2368"/>
                    </a:cubicBezTo>
                    <a:lnTo>
                      <a:pt x="7928" y="2368"/>
                    </a:lnTo>
                    <a:cubicBezTo>
                      <a:pt x="9327" y="2368"/>
                      <a:pt x="10465" y="3505"/>
                      <a:pt x="10465" y="4909"/>
                    </a:cubicBezTo>
                    <a:lnTo>
                      <a:pt x="10465" y="10836"/>
                    </a:lnTo>
                    <a:cubicBezTo>
                      <a:pt x="11322" y="10317"/>
                      <a:pt x="12115" y="9706"/>
                      <a:pt x="12835" y="9016"/>
                    </a:cubicBezTo>
                    <a:lnTo>
                      <a:pt x="12835" y="4909"/>
                    </a:lnTo>
                    <a:cubicBezTo>
                      <a:pt x="12835" y="2201"/>
                      <a:pt x="10631" y="1"/>
                      <a:pt x="7928" y="1"/>
                    </a:cubicBezTo>
                    <a:close/>
                  </a:path>
                </a:pathLst>
              </a:cu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007;p39">
                <a:extLst>
                  <a:ext uri="{FF2B5EF4-FFF2-40B4-BE49-F238E27FC236}">
                    <a16:creationId xmlns:a16="http://schemas.microsoft.com/office/drawing/2014/main" id="{79618DD8-2810-4595-B6FA-A460E0C973C5}"/>
                  </a:ext>
                </a:extLst>
              </p:cNvPr>
              <p:cNvSpPr/>
              <p:nvPr/>
            </p:nvSpPr>
            <p:spPr>
              <a:xfrm>
                <a:off x="4525638" y="3219013"/>
                <a:ext cx="25925" cy="47800"/>
              </a:xfrm>
              <a:custGeom>
                <a:avLst/>
                <a:gdLst/>
                <a:ahLst/>
                <a:cxnLst/>
                <a:rect l="l" t="t" r="r" b="b"/>
                <a:pathLst>
                  <a:path w="1037" h="1912" extrusionOk="0">
                    <a:moveTo>
                      <a:pt x="510" y="0"/>
                    </a:moveTo>
                    <a:cubicBezTo>
                      <a:pt x="510" y="0"/>
                      <a:pt x="1" y="1116"/>
                      <a:pt x="1" y="1400"/>
                    </a:cubicBezTo>
                    <a:cubicBezTo>
                      <a:pt x="5" y="1682"/>
                      <a:pt x="233" y="1912"/>
                      <a:pt x="514" y="1912"/>
                    </a:cubicBezTo>
                    <a:cubicBezTo>
                      <a:pt x="516" y="1912"/>
                      <a:pt x="518" y="1912"/>
                      <a:pt x="521" y="1912"/>
                    </a:cubicBezTo>
                    <a:cubicBezTo>
                      <a:pt x="806" y="1912"/>
                      <a:pt x="1037" y="1681"/>
                      <a:pt x="1037" y="1392"/>
                    </a:cubicBezTo>
                    <a:cubicBezTo>
                      <a:pt x="1033" y="1108"/>
                      <a:pt x="510" y="0"/>
                      <a:pt x="510" y="0"/>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008;p39">
                <a:extLst>
                  <a:ext uri="{FF2B5EF4-FFF2-40B4-BE49-F238E27FC236}">
                    <a16:creationId xmlns:a16="http://schemas.microsoft.com/office/drawing/2014/main" id="{DD08C960-A710-49A5-8DCD-EE059F4C6D9A}"/>
                  </a:ext>
                </a:extLst>
              </p:cNvPr>
              <p:cNvSpPr/>
              <p:nvPr/>
            </p:nvSpPr>
            <p:spPr>
              <a:xfrm>
                <a:off x="4553913" y="3250963"/>
                <a:ext cx="25900" cy="47900"/>
              </a:xfrm>
              <a:custGeom>
                <a:avLst/>
                <a:gdLst/>
                <a:ahLst/>
                <a:cxnLst/>
                <a:rect l="l" t="t" r="r" b="b"/>
                <a:pathLst>
                  <a:path w="1036" h="1916" extrusionOk="0">
                    <a:moveTo>
                      <a:pt x="512" y="0"/>
                    </a:moveTo>
                    <a:cubicBezTo>
                      <a:pt x="512" y="0"/>
                      <a:pt x="0" y="1115"/>
                      <a:pt x="0" y="1400"/>
                    </a:cubicBezTo>
                    <a:cubicBezTo>
                      <a:pt x="4" y="1688"/>
                      <a:pt x="235" y="1916"/>
                      <a:pt x="520" y="1916"/>
                    </a:cubicBezTo>
                    <a:cubicBezTo>
                      <a:pt x="808" y="1912"/>
                      <a:pt x="1035" y="1681"/>
                      <a:pt x="1035" y="1397"/>
                    </a:cubicBezTo>
                    <a:cubicBezTo>
                      <a:pt x="1035" y="1112"/>
                      <a:pt x="512" y="0"/>
                      <a:pt x="512" y="0"/>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009;p39">
                <a:extLst>
                  <a:ext uri="{FF2B5EF4-FFF2-40B4-BE49-F238E27FC236}">
                    <a16:creationId xmlns:a16="http://schemas.microsoft.com/office/drawing/2014/main" id="{61DB9A29-57EC-4D7B-9F4B-969CA3B1CB42}"/>
                  </a:ext>
                </a:extLst>
              </p:cNvPr>
              <p:cNvSpPr/>
              <p:nvPr/>
            </p:nvSpPr>
            <p:spPr>
              <a:xfrm>
                <a:off x="4634688" y="3074413"/>
                <a:ext cx="102825" cy="68300"/>
              </a:xfrm>
              <a:custGeom>
                <a:avLst/>
                <a:gdLst/>
                <a:ahLst/>
                <a:cxnLst/>
                <a:rect l="l" t="t" r="r" b="b"/>
                <a:pathLst>
                  <a:path w="4113" h="2732" extrusionOk="0">
                    <a:moveTo>
                      <a:pt x="1" y="1"/>
                    </a:moveTo>
                    <a:lnTo>
                      <a:pt x="1" y="2732"/>
                    </a:lnTo>
                    <a:lnTo>
                      <a:pt x="4112" y="2732"/>
                    </a:lnTo>
                    <a:lnTo>
                      <a:pt x="4112" y="1"/>
                    </a:lnTo>
                    <a:close/>
                  </a:path>
                </a:pathLst>
              </a:custGeom>
              <a:solidFill>
                <a:srgbClr val="22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010;p39">
                <a:extLst>
                  <a:ext uri="{FF2B5EF4-FFF2-40B4-BE49-F238E27FC236}">
                    <a16:creationId xmlns:a16="http://schemas.microsoft.com/office/drawing/2014/main" id="{E49A734F-C82F-47AF-B2A4-91A21844EF06}"/>
                  </a:ext>
                </a:extLst>
              </p:cNvPr>
              <p:cNvSpPr/>
              <p:nvPr/>
            </p:nvSpPr>
            <p:spPr>
              <a:xfrm>
                <a:off x="4603688" y="2984363"/>
                <a:ext cx="164800" cy="52250"/>
              </a:xfrm>
              <a:custGeom>
                <a:avLst/>
                <a:gdLst/>
                <a:ahLst/>
                <a:cxnLst/>
                <a:rect l="l" t="t" r="r" b="b"/>
                <a:pathLst>
                  <a:path w="6592" h="2090" extrusionOk="0">
                    <a:moveTo>
                      <a:pt x="1043" y="0"/>
                    </a:moveTo>
                    <a:cubicBezTo>
                      <a:pt x="467" y="0"/>
                      <a:pt x="0" y="470"/>
                      <a:pt x="0" y="1047"/>
                    </a:cubicBezTo>
                    <a:cubicBezTo>
                      <a:pt x="0" y="1623"/>
                      <a:pt x="467" y="2089"/>
                      <a:pt x="1043" y="2089"/>
                    </a:cubicBezTo>
                    <a:lnTo>
                      <a:pt x="5549" y="2089"/>
                    </a:lnTo>
                    <a:cubicBezTo>
                      <a:pt x="6126" y="2089"/>
                      <a:pt x="6592" y="1623"/>
                      <a:pt x="6592" y="1047"/>
                    </a:cubicBezTo>
                    <a:cubicBezTo>
                      <a:pt x="6592" y="470"/>
                      <a:pt x="6126" y="0"/>
                      <a:pt x="5549" y="0"/>
                    </a:cubicBezTo>
                    <a:close/>
                  </a:path>
                </a:pathLst>
              </a:custGeom>
              <a:solidFill>
                <a:srgbClr val="22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011;p39">
                <a:extLst>
                  <a:ext uri="{FF2B5EF4-FFF2-40B4-BE49-F238E27FC236}">
                    <a16:creationId xmlns:a16="http://schemas.microsoft.com/office/drawing/2014/main" id="{A4D84D85-FAEC-48C7-8A71-1653917B819C}"/>
                  </a:ext>
                </a:extLst>
              </p:cNvPr>
              <p:cNvSpPr/>
              <p:nvPr/>
            </p:nvSpPr>
            <p:spPr>
              <a:xfrm>
                <a:off x="4650438" y="3054038"/>
                <a:ext cx="71325" cy="40700"/>
              </a:xfrm>
              <a:custGeom>
                <a:avLst/>
                <a:gdLst/>
                <a:ahLst/>
                <a:cxnLst/>
                <a:rect l="l" t="t" r="r" b="b"/>
                <a:pathLst>
                  <a:path w="2853" h="1628" extrusionOk="0">
                    <a:moveTo>
                      <a:pt x="15" y="0"/>
                    </a:moveTo>
                    <a:cubicBezTo>
                      <a:pt x="8" y="0"/>
                      <a:pt x="1" y="8"/>
                      <a:pt x="1" y="19"/>
                    </a:cubicBezTo>
                    <a:lnTo>
                      <a:pt x="1" y="1628"/>
                    </a:lnTo>
                    <a:lnTo>
                      <a:pt x="2852" y="1628"/>
                    </a:lnTo>
                    <a:lnTo>
                      <a:pt x="2852" y="19"/>
                    </a:lnTo>
                    <a:cubicBezTo>
                      <a:pt x="2852" y="8"/>
                      <a:pt x="2845" y="0"/>
                      <a:pt x="2837" y="0"/>
                    </a:cubicBezTo>
                    <a:close/>
                  </a:path>
                </a:pathLst>
              </a:custGeom>
              <a:solidFill>
                <a:srgbClr val="22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012;p39">
                <a:extLst>
                  <a:ext uri="{FF2B5EF4-FFF2-40B4-BE49-F238E27FC236}">
                    <a16:creationId xmlns:a16="http://schemas.microsoft.com/office/drawing/2014/main" id="{48D19657-C961-4631-A3DD-39893C517E1F}"/>
                  </a:ext>
                </a:extLst>
              </p:cNvPr>
              <p:cNvSpPr/>
              <p:nvPr/>
            </p:nvSpPr>
            <p:spPr>
              <a:xfrm>
                <a:off x="4672913" y="3023963"/>
                <a:ext cx="26275" cy="42425"/>
              </a:xfrm>
              <a:custGeom>
                <a:avLst/>
                <a:gdLst/>
                <a:ahLst/>
                <a:cxnLst/>
                <a:rect l="l" t="t" r="r" b="b"/>
                <a:pathLst>
                  <a:path w="1051" h="1697" extrusionOk="0">
                    <a:moveTo>
                      <a:pt x="0" y="1"/>
                    </a:moveTo>
                    <a:lnTo>
                      <a:pt x="0" y="1697"/>
                    </a:lnTo>
                    <a:lnTo>
                      <a:pt x="1050" y="1697"/>
                    </a:lnTo>
                    <a:lnTo>
                      <a:pt x="1050" y="1"/>
                    </a:lnTo>
                    <a:close/>
                  </a:path>
                </a:pathLst>
              </a:custGeom>
              <a:solidFill>
                <a:srgbClr val="22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013;p39">
                <a:extLst>
                  <a:ext uri="{FF2B5EF4-FFF2-40B4-BE49-F238E27FC236}">
                    <a16:creationId xmlns:a16="http://schemas.microsoft.com/office/drawing/2014/main" id="{07C4EAD1-7271-4991-84AB-AD938407CE79}"/>
                  </a:ext>
                </a:extLst>
              </p:cNvPr>
              <p:cNvSpPr/>
              <p:nvPr/>
            </p:nvSpPr>
            <p:spPr>
              <a:xfrm>
                <a:off x="4297438" y="2832463"/>
                <a:ext cx="388675" cy="167550"/>
              </a:xfrm>
              <a:custGeom>
                <a:avLst/>
                <a:gdLst/>
                <a:ahLst/>
                <a:cxnLst/>
                <a:rect l="l" t="t" r="r" b="b"/>
                <a:pathLst>
                  <a:path w="15547" h="6702" extrusionOk="0">
                    <a:moveTo>
                      <a:pt x="2659" y="0"/>
                    </a:moveTo>
                    <a:cubicBezTo>
                      <a:pt x="1506" y="1278"/>
                      <a:pt x="596" y="2780"/>
                      <a:pt x="0" y="4433"/>
                    </a:cubicBezTo>
                    <a:lnTo>
                      <a:pt x="4555" y="4536"/>
                    </a:lnTo>
                    <a:cubicBezTo>
                      <a:pt x="4555" y="4536"/>
                      <a:pt x="5947" y="6266"/>
                      <a:pt x="8056" y="6603"/>
                    </a:cubicBezTo>
                    <a:cubicBezTo>
                      <a:pt x="8480" y="6671"/>
                      <a:pt x="9015" y="6701"/>
                      <a:pt x="9599" y="6701"/>
                    </a:cubicBezTo>
                    <a:cubicBezTo>
                      <a:pt x="11923" y="6701"/>
                      <a:pt x="15032" y="6223"/>
                      <a:pt x="15099" y="5719"/>
                    </a:cubicBezTo>
                    <a:cubicBezTo>
                      <a:pt x="15182" y="5086"/>
                      <a:pt x="10794" y="4123"/>
                      <a:pt x="10502" y="3698"/>
                    </a:cubicBezTo>
                    <a:cubicBezTo>
                      <a:pt x="10289" y="3391"/>
                      <a:pt x="11043" y="3062"/>
                      <a:pt x="11670" y="3062"/>
                    </a:cubicBezTo>
                    <a:cubicBezTo>
                      <a:pt x="11910" y="3062"/>
                      <a:pt x="12132" y="3111"/>
                      <a:pt x="12273" y="3227"/>
                    </a:cubicBezTo>
                    <a:cubicBezTo>
                      <a:pt x="12778" y="3652"/>
                      <a:pt x="13491" y="4240"/>
                      <a:pt x="13491" y="4240"/>
                    </a:cubicBezTo>
                    <a:lnTo>
                      <a:pt x="15546" y="4328"/>
                    </a:lnTo>
                    <a:cubicBezTo>
                      <a:pt x="15546" y="4328"/>
                      <a:pt x="13157" y="573"/>
                      <a:pt x="11977" y="277"/>
                    </a:cubicBezTo>
                    <a:cubicBezTo>
                      <a:pt x="11583" y="179"/>
                      <a:pt x="10598" y="146"/>
                      <a:pt x="9461" y="146"/>
                    </a:cubicBezTo>
                    <a:cubicBezTo>
                      <a:pt x="7187" y="146"/>
                      <a:pt x="4301" y="277"/>
                      <a:pt x="4301" y="277"/>
                    </a:cubicBezTo>
                    <a:lnTo>
                      <a:pt x="2659" y="0"/>
                    </a:ln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014;p39">
                <a:extLst>
                  <a:ext uri="{FF2B5EF4-FFF2-40B4-BE49-F238E27FC236}">
                    <a16:creationId xmlns:a16="http://schemas.microsoft.com/office/drawing/2014/main" id="{5E32A24F-DBA6-4ACB-8862-7BF76BDF07C9}"/>
                  </a:ext>
                </a:extLst>
              </p:cNvPr>
              <p:cNvSpPr/>
              <p:nvPr/>
            </p:nvSpPr>
            <p:spPr>
              <a:xfrm>
                <a:off x="4534488" y="2863188"/>
                <a:ext cx="125825" cy="41300"/>
              </a:xfrm>
              <a:custGeom>
                <a:avLst/>
                <a:gdLst/>
                <a:ahLst/>
                <a:cxnLst/>
                <a:rect l="l" t="t" r="r" b="b"/>
                <a:pathLst>
                  <a:path w="5033" h="1652" extrusionOk="0">
                    <a:moveTo>
                      <a:pt x="1003" y="1"/>
                    </a:moveTo>
                    <a:cubicBezTo>
                      <a:pt x="926" y="1"/>
                      <a:pt x="855" y="3"/>
                      <a:pt x="793" y="8"/>
                    </a:cubicBezTo>
                    <a:cubicBezTo>
                      <a:pt x="641" y="11"/>
                      <a:pt x="554" y="23"/>
                      <a:pt x="534" y="27"/>
                    </a:cubicBezTo>
                    <a:cubicBezTo>
                      <a:pt x="482" y="30"/>
                      <a:pt x="421" y="41"/>
                      <a:pt x="356" y="53"/>
                    </a:cubicBezTo>
                    <a:cubicBezTo>
                      <a:pt x="292" y="69"/>
                      <a:pt x="231" y="91"/>
                      <a:pt x="179" y="114"/>
                    </a:cubicBezTo>
                    <a:cubicBezTo>
                      <a:pt x="121" y="137"/>
                      <a:pt x="79" y="160"/>
                      <a:pt x="46" y="186"/>
                    </a:cubicBezTo>
                    <a:cubicBezTo>
                      <a:pt x="15" y="209"/>
                      <a:pt x="0" y="235"/>
                      <a:pt x="4" y="262"/>
                    </a:cubicBezTo>
                    <a:cubicBezTo>
                      <a:pt x="11" y="284"/>
                      <a:pt x="19" y="300"/>
                      <a:pt x="34" y="311"/>
                    </a:cubicBezTo>
                    <a:cubicBezTo>
                      <a:pt x="49" y="323"/>
                      <a:pt x="68" y="330"/>
                      <a:pt x="95" y="333"/>
                    </a:cubicBezTo>
                    <a:cubicBezTo>
                      <a:pt x="106" y="335"/>
                      <a:pt x="118" y="336"/>
                      <a:pt x="132" y="336"/>
                    </a:cubicBezTo>
                    <a:cubicBezTo>
                      <a:pt x="145" y="336"/>
                      <a:pt x="159" y="335"/>
                      <a:pt x="174" y="333"/>
                    </a:cubicBezTo>
                    <a:cubicBezTo>
                      <a:pt x="205" y="330"/>
                      <a:pt x="242" y="323"/>
                      <a:pt x="280" y="319"/>
                    </a:cubicBezTo>
                    <a:cubicBezTo>
                      <a:pt x="326" y="307"/>
                      <a:pt x="432" y="300"/>
                      <a:pt x="595" y="284"/>
                    </a:cubicBezTo>
                    <a:cubicBezTo>
                      <a:pt x="715" y="273"/>
                      <a:pt x="855" y="264"/>
                      <a:pt x="1014" y="264"/>
                    </a:cubicBezTo>
                    <a:cubicBezTo>
                      <a:pt x="1076" y="264"/>
                      <a:pt x="1141" y="266"/>
                      <a:pt x="1210" y="269"/>
                    </a:cubicBezTo>
                    <a:cubicBezTo>
                      <a:pt x="1453" y="273"/>
                      <a:pt x="1721" y="300"/>
                      <a:pt x="2014" y="345"/>
                    </a:cubicBezTo>
                    <a:cubicBezTo>
                      <a:pt x="2306" y="398"/>
                      <a:pt x="2598" y="463"/>
                      <a:pt x="2886" y="561"/>
                    </a:cubicBezTo>
                    <a:cubicBezTo>
                      <a:pt x="3174" y="656"/>
                      <a:pt x="3451" y="762"/>
                      <a:pt x="3709" y="888"/>
                    </a:cubicBezTo>
                    <a:cubicBezTo>
                      <a:pt x="3967" y="1012"/>
                      <a:pt x="4184" y="1142"/>
                      <a:pt x="4376" y="1259"/>
                    </a:cubicBezTo>
                    <a:cubicBezTo>
                      <a:pt x="4562" y="1377"/>
                      <a:pt x="4718" y="1475"/>
                      <a:pt x="4828" y="1555"/>
                    </a:cubicBezTo>
                    <a:cubicBezTo>
                      <a:pt x="4921" y="1617"/>
                      <a:pt x="4981" y="1651"/>
                      <a:pt x="5008" y="1651"/>
                    </a:cubicBezTo>
                    <a:cubicBezTo>
                      <a:pt x="5014" y="1651"/>
                      <a:pt x="5018" y="1649"/>
                      <a:pt x="5021" y="1646"/>
                    </a:cubicBezTo>
                    <a:cubicBezTo>
                      <a:pt x="5033" y="1634"/>
                      <a:pt x="4991" y="1581"/>
                      <a:pt x="4896" y="1487"/>
                    </a:cubicBezTo>
                    <a:cubicBezTo>
                      <a:pt x="4802" y="1388"/>
                      <a:pt x="4665" y="1270"/>
                      <a:pt x="4487" y="1134"/>
                    </a:cubicBezTo>
                    <a:cubicBezTo>
                      <a:pt x="4308" y="997"/>
                      <a:pt x="4096" y="853"/>
                      <a:pt x="3838" y="717"/>
                    </a:cubicBezTo>
                    <a:cubicBezTo>
                      <a:pt x="3587" y="573"/>
                      <a:pt x="3314" y="459"/>
                      <a:pt x="3030" y="349"/>
                    </a:cubicBezTo>
                    <a:cubicBezTo>
                      <a:pt x="2742" y="254"/>
                      <a:pt x="2454" y="163"/>
                      <a:pt x="2166" y="114"/>
                    </a:cubicBezTo>
                    <a:cubicBezTo>
                      <a:pt x="1877" y="53"/>
                      <a:pt x="1612" y="27"/>
                      <a:pt x="1376" y="11"/>
                    </a:cubicBezTo>
                    <a:cubicBezTo>
                      <a:pt x="1239" y="5"/>
                      <a:pt x="1114" y="1"/>
                      <a:pt x="10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015;p39">
                <a:extLst>
                  <a:ext uri="{FF2B5EF4-FFF2-40B4-BE49-F238E27FC236}">
                    <a16:creationId xmlns:a16="http://schemas.microsoft.com/office/drawing/2014/main" id="{F103A99E-83DE-4AFB-816F-AA084E4720F2}"/>
                  </a:ext>
                </a:extLst>
              </p:cNvPr>
              <p:cNvSpPr/>
              <p:nvPr/>
            </p:nvSpPr>
            <p:spPr>
              <a:xfrm>
                <a:off x="4537888" y="2833313"/>
                <a:ext cx="30850" cy="9875"/>
              </a:xfrm>
              <a:custGeom>
                <a:avLst/>
                <a:gdLst/>
                <a:ahLst/>
                <a:cxnLst/>
                <a:rect l="l" t="t" r="r" b="b"/>
                <a:pathLst>
                  <a:path w="1234" h="395" extrusionOk="0">
                    <a:moveTo>
                      <a:pt x="675" y="0"/>
                    </a:moveTo>
                    <a:cubicBezTo>
                      <a:pt x="603" y="0"/>
                      <a:pt x="528" y="4"/>
                      <a:pt x="459" y="16"/>
                    </a:cubicBezTo>
                    <a:cubicBezTo>
                      <a:pt x="388" y="23"/>
                      <a:pt x="323" y="38"/>
                      <a:pt x="266" y="49"/>
                    </a:cubicBezTo>
                    <a:cubicBezTo>
                      <a:pt x="213" y="65"/>
                      <a:pt x="167" y="80"/>
                      <a:pt x="129" y="95"/>
                    </a:cubicBezTo>
                    <a:cubicBezTo>
                      <a:pt x="95" y="110"/>
                      <a:pt x="76" y="118"/>
                      <a:pt x="73" y="118"/>
                    </a:cubicBezTo>
                    <a:cubicBezTo>
                      <a:pt x="61" y="126"/>
                      <a:pt x="46" y="133"/>
                      <a:pt x="34" y="149"/>
                    </a:cubicBezTo>
                    <a:cubicBezTo>
                      <a:pt x="23" y="159"/>
                      <a:pt x="15" y="175"/>
                      <a:pt x="8" y="194"/>
                    </a:cubicBezTo>
                    <a:cubicBezTo>
                      <a:pt x="1" y="212"/>
                      <a:pt x="1" y="231"/>
                      <a:pt x="1" y="254"/>
                    </a:cubicBezTo>
                    <a:cubicBezTo>
                      <a:pt x="1" y="277"/>
                      <a:pt x="8" y="296"/>
                      <a:pt x="20" y="319"/>
                    </a:cubicBezTo>
                    <a:cubicBezTo>
                      <a:pt x="31" y="342"/>
                      <a:pt x="43" y="357"/>
                      <a:pt x="50" y="368"/>
                    </a:cubicBezTo>
                    <a:cubicBezTo>
                      <a:pt x="57" y="380"/>
                      <a:pt x="69" y="387"/>
                      <a:pt x="76" y="391"/>
                    </a:cubicBezTo>
                    <a:cubicBezTo>
                      <a:pt x="80" y="394"/>
                      <a:pt x="88" y="394"/>
                      <a:pt x="95" y="394"/>
                    </a:cubicBezTo>
                    <a:cubicBezTo>
                      <a:pt x="103" y="391"/>
                      <a:pt x="111" y="387"/>
                      <a:pt x="118" y="383"/>
                    </a:cubicBezTo>
                    <a:cubicBezTo>
                      <a:pt x="125" y="380"/>
                      <a:pt x="148" y="372"/>
                      <a:pt x="183" y="357"/>
                    </a:cubicBezTo>
                    <a:cubicBezTo>
                      <a:pt x="216" y="345"/>
                      <a:pt x="258" y="331"/>
                      <a:pt x="307" y="315"/>
                    </a:cubicBezTo>
                    <a:cubicBezTo>
                      <a:pt x="361" y="300"/>
                      <a:pt x="418" y="285"/>
                      <a:pt x="482" y="270"/>
                    </a:cubicBezTo>
                    <a:cubicBezTo>
                      <a:pt x="547" y="258"/>
                      <a:pt x="611" y="247"/>
                      <a:pt x="680" y="243"/>
                    </a:cubicBezTo>
                    <a:cubicBezTo>
                      <a:pt x="743" y="235"/>
                      <a:pt x="808" y="231"/>
                      <a:pt x="873" y="228"/>
                    </a:cubicBezTo>
                    <a:cubicBezTo>
                      <a:pt x="934" y="228"/>
                      <a:pt x="986" y="224"/>
                      <a:pt x="1044" y="220"/>
                    </a:cubicBezTo>
                    <a:cubicBezTo>
                      <a:pt x="1093" y="220"/>
                      <a:pt x="1138" y="212"/>
                      <a:pt x="1168" y="205"/>
                    </a:cubicBezTo>
                    <a:cubicBezTo>
                      <a:pt x="1203" y="198"/>
                      <a:pt x="1226" y="182"/>
                      <a:pt x="1229" y="163"/>
                    </a:cubicBezTo>
                    <a:cubicBezTo>
                      <a:pt x="1233" y="149"/>
                      <a:pt x="1221" y="133"/>
                      <a:pt x="1191" y="114"/>
                    </a:cubicBezTo>
                    <a:cubicBezTo>
                      <a:pt x="1165" y="95"/>
                      <a:pt x="1123" y="76"/>
                      <a:pt x="1074" y="58"/>
                    </a:cubicBezTo>
                    <a:cubicBezTo>
                      <a:pt x="1021" y="42"/>
                      <a:pt x="960" y="27"/>
                      <a:pt x="892" y="16"/>
                    </a:cubicBezTo>
                    <a:cubicBezTo>
                      <a:pt x="823" y="4"/>
                      <a:pt x="752"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Google Shape;1016;p39">
            <a:extLst>
              <a:ext uri="{FF2B5EF4-FFF2-40B4-BE49-F238E27FC236}">
                <a16:creationId xmlns:a16="http://schemas.microsoft.com/office/drawing/2014/main" id="{5755AB12-50C4-4111-9D77-AD7693F4A061}"/>
              </a:ext>
            </a:extLst>
          </p:cNvPr>
          <p:cNvGrpSpPr/>
          <p:nvPr/>
        </p:nvGrpSpPr>
        <p:grpSpPr>
          <a:xfrm>
            <a:off x="6816433" y="4157582"/>
            <a:ext cx="1036598" cy="1019912"/>
            <a:chOff x="6916550" y="3064250"/>
            <a:chExt cx="714000" cy="714000"/>
          </a:xfrm>
        </p:grpSpPr>
        <p:sp>
          <p:nvSpPr>
            <p:cNvPr id="393" name="Google Shape;1017;p39">
              <a:extLst>
                <a:ext uri="{FF2B5EF4-FFF2-40B4-BE49-F238E27FC236}">
                  <a16:creationId xmlns:a16="http://schemas.microsoft.com/office/drawing/2014/main" id="{02449553-F0ED-4524-B779-6F44017A035A}"/>
                </a:ext>
              </a:extLst>
            </p:cNvPr>
            <p:cNvSpPr/>
            <p:nvPr/>
          </p:nvSpPr>
          <p:spPr>
            <a:xfrm>
              <a:off x="6916550" y="3064250"/>
              <a:ext cx="714000" cy="714000"/>
            </a:xfrm>
            <a:prstGeom prst="ellipse">
              <a:avLst/>
            </a:prstGeom>
            <a:solidFill>
              <a:srgbClr val="DBE6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1018;p39">
              <a:extLst>
                <a:ext uri="{FF2B5EF4-FFF2-40B4-BE49-F238E27FC236}">
                  <a16:creationId xmlns:a16="http://schemas.microsoft.com/office/drawing/2014/main" id="{49CEEB09-6944-4315-A0B8-79711CEC1FF0}"/>
                </a:ext>
              </a:extLst>
            </p:cNvPr>
            <p:cNvGrpSpPr/>
            <p:nvPr/>
          </p:nvGrpSpPr>
          <p:grpSpPr>
            <a:xfrm>
              <a:off x="6961159" y="3114296"/>
              <a:ext cx="625773" cy="588965"/>
              <a:chOff x="363625" y="2769588"/>
              <a:chExt cx="577175" cy="543225"/>
            </a:xfrm>
          </p:grpSpPr>
          <p:sp>
            <p:nvSpPr>
              <p:cNvPr id="395" name="Google Shape;1019;p39">
                <a:extLst>
                  <a:ext uri="{FF2B5EF4-FFF2-40B4-BE49-F238E27FC236}">
                    <a16:creationId xmlns:a16="http://schemas.microsoft.com/office/drawing/2014/main" id="{0779308C-1CEF-4E68-8BCF-6B22E3F9CD7C}"/>
                  </a:ext>
                </a:extLst>
              </p:cNvPr>
              <p:cNvSpPr/>
              <p:nvPr/>
            </p:nvSpPr>
            <p:spPr>
              <a:xfrm>
                <a:off x="662675" y="3001488"/>
                <a:ext cx="278125" cy="304975"/>
              </a:xfrm>
              <a:custGeom>
                <a:avLst/>
                <a:gdLst/>
                <a:ahLst/>
                <a:cxnLst/>
                <a:rect l="l" t="t" r="r" b="b"/>
                <a:pathLst>
                  <a:path w="11125" h="12199" extrusionOk="0">
                    <a:moveTo>
                      <a:pt x="2589" y="0"/>
                    </a:moveTo>
                    <a:cubicBezTo>
                      <a:pt x="2558" y="0"/>
                      <a:pt x="2532" y="6"/>
                      <a:pt x="2511" y="16"/>
                    </a:cubicBezTo>
                    <a:cubicBezTo>
                      <a:pt x="1844" y="350"/>
                      <a:pt x="4795" y="4306"/>
                      <a:pt x="4795" y="4306"/>
                    </a:cubicBezTo>
                    <a:cubicBezTo>
                      <a:pt x="4795" y="4306"/>
                      <a:pt x="1416" y="634"/>
                      <a:pt x="629" y="634"/>
                    </a:cubicBezTo>
                    <a:cubicBezTo>
                      <a:pt x="577" y="634"/>
                      <a:pt x="536" y="650"/>
                      <a:pt x="508" y="684"/>
                    </a:cubicBezTo>
                    <a:cubicBezTo>
                      <a:pt x="61" y="1241"/>
                      <a:pt x="508" y="2076"/>
                      <a:pt x="508" y="2076"/>
                    </a:cubicBezTo>
                    <a:cubicBezTo>
                      <a:pt x="508" y="2076"/>
                      <a:pt x="0" y="3165"/>
                      <a:pt x="312" y="3790"/>
                    </a:cubicBezTo>
                    <a:cubicBezTo>
                      <a:pt x="312" y="3790"/>
                      <a:pt x="118" y="5250"/>
                      <a:pt x="1066" y="6756"/>
                    </a:cubicBezTo>
                    <a:cubicBezTo>
                      <a:pt x="2010" y="8258"/>
                      <a:pt x="5966" y="11542"/>
                      <a:pt x="7525" y="11990"/>
                    </a:cubicBezTo>
                    <a:cubicBezTo>
                      <a:pt x="7673" y="12031"/>
                      <a:pt x="7836" y="12104"/>
                      <a:pt x="8014" y="12199"/>
                    </a:cubicBezTo>
                    <a:cubicBezTo>
                      <a:pt x="9307" y="11023"/>
                      <a:pt x="10370" y="9596"/>
                      <a:pt x="11124" y="8000"/>
                    </a:cubicBezTo>
                    <a:lnTo>
                      <a:pt x="10752" y="7700"/>
                    </a:lnTo>
                    <a:cubicBezTo>
                      <a:pt x="10752" y="7700"/>
                      <a:pt x="10371" y="1016"/>
                      <a:pt x="9333" y="1016"/>
                    </a:cubicBezTo>
                    <a:cubicBezTo>
                      <a:pt x="9324" y="1016"/>
                      <a:pt x="9316" y="1016"/>
                      <a:pt x="9307" y="1017"/>
                    </a:cubicBezTo>
                    <a:cubicBezTo>
                      <a:pt x="8249" y="1131"/>
                      <a:pt x="8636" y="4749"/>
                      <a:pt x="8636" y="4749"/>
                    </a:cubicBezTo>
                    <a:cubicBezTo>
                      <a:pt x="8636" y="4749"/>
                      <a:pt x="3524" y="0"/>
                      <a:pt x="2589"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020;p39">
                <a:extLst>
                  <a:ext uri="{FF2B5EF4-FFF2-40B4-BE49-F238E27FC236}">
                    <a16:creationId xmlns:a16="http://schemas.microsoft.com/office/drawing/2014/main" id="{D6446A78-7222-4C0E-9033-1D3127A944FB}"/>
                  </a:ext>
                </a:extLst>
              </p:cNvPr>
              <p:cNvSpPr/>
              <p:nvPr/>
            </p:nvSpPr>
            <p:spPr>
              <a:xfrm>
                <a:off x="363625" y="3001488"/>
                <a:ext cx="290825" cy="311325"/>
              </a:xfrm>
              <a:custGeom>
                <a:avLst/>
                <a:gdLst/>
                <a:ahLst/>
                <a:cxnLst/>
                <a:rect l="l" t="t" r="r" b="b"/>
                <a:pathLst>
                  <a:path w="11633" h="12453" extrusionOk="0">
                    <a:moveTo>
                      <a:pt x="9044" y="0"/>
                    </a:moveTo>
                    <a:cubicBezTo>
                      <a:pt x="8113" y="0"/>
                      <a:pt x="2997" y="4749"/>
                      <a:pt x="2997" y="4749"/>
                    </a:cubicBezTo>
                    <a:cubicBezTo>
                      <a:pt x="2997" y="4749"/>
                      <a:pt x="3387" y="1131"/>
                      <a:pt x="2330" y="1017"/>
                    </a:cubicBezTo>
                    <a:cubicBezTo>
                      <a:pt x="2321" y="1016"/>
                      <a:pt x="2313" y="1016"/>
                      <a:pt x="2304" y="1016"/>
                    </a:cubicBezTo>
                    <a:cubicBezTo>
                      <a:pt x="1265" y="1016"/>
                      <a:pt x="881" y="7700"/>
                      <a:pt x="881" y="7700"/>
                    </a:cubicBezTo>
                    <a:lnTo>
                      <a:pt x="0" y="8409"/>
                    </a:lnTo>
                    <a:cubicBezTo>
                      <a:pt x="797" y="9957"/>
                      <a:pt x="1885" y="11326"/>
                      <a:pt x="3194" y="12453"/>
                    </a:cubicBezTo>
                    <a:cubicBezTo>
                      <a:pt x="3539" y="12229"/>
                      <a:pt x="3854" y="12062"/>
                      <a:pt x="4112" y="11990"/>
                    </a:cubicBezTo>
                    <a:cubicBezTo>
                      <a:pt x="5670" y="11542"/>
                      <a:pt x="9622" y="8258"/>
                      <a:pt x="10571" y="6756"/>
                    </a:cubicBezTo>
                    <a:cubicBezTo>
                      <a:pt x="11515" y="5250"/>
                      <a:pt x="11325" y="3790"/>
                      <a:pt x="11325" y="3790"/>
                    </a:cubicBezTo>
                    <a:cubicBezTo>
                      <a:pt x="11632" y="3165"/>
                      <a:pt x="11124" y="2076"/>
                      <a:pt x="11124" y="2076"/>
                    </a:cubicBezTo>
                    <a:cubicBezTo>
                      <a:pt x="11124" y="2076"/>
                      <a:pt x="11572" y="1241"/>
                      <a:pt x="11124" y="684"/>
                    </a:cubicBezTo>
                    <a:cubicBezTo>
                      <a:pt x="11097" y="650"/>
                      <a:pt x="11056" y="634"/>
                      <a:pt x="11004" y="634"/>
                    </a:cubicBezTo>
                    <a:cubicBezTo>
                      <a:pt x="10218" y="634"/>
                      <a:pt x="6839" y="4306"/>
                      <a:pt x="6839" y="4306"/>
                    </a:cubicBezTo>
                    <a:cubicBezTo>
                      <a:pt x="6839" y="4306"/>
                      <a:pt x="9789" y="350"/>
                      <a:pt x="9122" y="16"/>
                    </a:cubicBezTo>
                    <a:cubicBezTo>
                      <a:pt x="9100" y="6"/>
                      <a:pt x="9074" y="0"/>
                      <a:pt x="9044" y="0"/>
                    </a:cubicBezTo>
                    <a:close/>
                  </a:path>
                </a:pathLst>
              </a:custGeom>
              <a:solidFill>
                <a:srgbClr val="674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021;p39">
                <a:extLst>
                  <a:ext uri="{FF2B5EF4-FFF2-40B4-BE49-F238E27FC236}">
                    <a16:creationId xmlns:a16="http://schemas.microsoft.com/office/drawing/2014/main" id="{A1A7CE83-DEAA-4E93-A7AD-05A06D976220}"/>
                  </a:ext>
                </a:extLst>
              </p:cNvPr>
              <p:cNvSpPr/>
              <p:nvPr/>
            </p:nvSpPr>
            <p:spPr>
              <a:xfrm>
                <a:off x="433400" y="3120488"/>
                <a:ext cx="30375" cy="104900"/>
              </a:xfrm>
              <a:custGeom>
                <a:avLst/>
                <a:gdLst/>
                <a:ahLst/>
                <a:cxnLst/>
                <a:rect l="l" t="t" r="r" b="b"/>
                <a:pathLst>
                  <a:path w="1215" h="4196" extrusionOk="0">
                    <a:moveTo>
                      <a:pt x="204" y="1"/>
                    </a:moveTo>
                    <a:cubicBezTo>
                      <a:pt x="200" y="1"/>
                      <a:pt x="196" y="2"/>
                      <a:pt x="194" y="5"/>
                    </a:cubicBezTo>
                    <a:cubicBezTo>
                      <a:pt x="183" y="17"/>
                      <a:pt x="221" y="62"/>
                      <a:pt x="297" y="153"/>
                    </a:cubicBezTo>
                    <a:cubicBezTo>
                      <a:pt x="369" y="240"/>
                      <a:pt x="463" y="365"/>
                      <a:pt x="566" y="524"/>
                    </a:cubicBezTo>
                    <a:cubicBezTo>
                      <a:pt x="665" y="687"/>
                      <a:pt x="763" y="881"/>
                      <a:pt x="839" y="1109"/>
                    </a:cubicBezTo>
                    <a:cubicBezTo>
                      <a:pt x="918" y="1340"/>
                      <a:pt x="968" y="1582"/>
                      <a:pt x="979" y="1837"/>
                    </a:cubicBezTo>
                    <a:cubicBezTo>
                      <a:pt x="990" y="2087"/>
                      <a:pt x="968" y="2338"/>
                      <a:pt x="908" y="2572"/>
                    </a:cubicBezTo>
                    <a:cubicBezTo>
                      <a:pt x="847" y="2807"/>
                      <a:pt x="763" y="3008"/>
                      <a:pt x="672" y="3180"/>
                    </a:cubicBezTo>
                    <a:cubicBezTo>
                      <a:pt x="581" y="3353"/>
                      <a:pt x="486" y="3483"/>
                      <a:pt x="411" y="3581"/>
                    </a:cubicBezTo>
                    <a:cubicBezTo>
                      <a:pt x="330" y="3680"/>
                      <a:pt x="281" y="3729"/>
                      <a:pt x="270" y="3740"/>
                    </a:cubicBezTo>
                    <a:cubicBezTo>
                      <a:pt x="244" y="3775"/>
                      <a:pt x="209" y="3812"/>
                      <a:pt x="176" y="3854"/>
                    </a:cubicBezTo>
                    <a:cubicBezTo>
                      <a:pt x="141" y="3900"/>
                      <a:pt x="107" y="3938"/>
                      <a:pt x="80" y="3980"/>
                    </a:cubicBezTo>
                    <a:cubicBezTo>
                      <a:pt x="50" y="4022"/>
                      <a:pt x="27" y="4055"/>
                      <a:pt x="16" y="4090"/>
                    </a:cubicBezTo>
                    <a:cubicBezTo>
                      <a:pt x="1" y="4120"/>
                      <a:pt x="1" y="4146"/>
                      <a:pt x="12" y="4165"/>
                    </a:cubicBezTo>
                    <a:cubicBezTo>
                      <a:pt x="27" y="4181"/>
                      <a:pt x="39" y="4192"/>
                      <a:pt x="57" y="4195"/>
                    </a:cubicBezTo>
                    <a:cubicBezTo>
                      <a:pt x="73" y="4195"/>
                      <a:pt x="92" y="4195"/>
                      <a:pt x="111" y="4185"/>
                    </a:cubicBezTo>
                    <a:cubicBezTo>
                      <a:pt x="134" y="4176"/>
                      <a:pt x="153" y="4165"/>
                      <a:pt x="179" y="4146"/>
                    </a:cubicBezTo>
                    <a:cubicBezTo>
                      <a:pt x="202" y="4131"/>
                      <a:pt x="229" y="4108"/>
                      <a:pt x="255" y="4082"/>
                    </a:cubicBezTo>
                    <a:cubicBezTo>
                      <a:pt x="285" y="4055"/>
                      <a:pt x="361" y="3991"/>
                      <a:pt x="467" y="3873"/>
                    </a:cubicBezTo>
                    <a:cubicBezTo>
                      <a:pt x="574" y="3759"/>
                      <a:pt x="691" y="3607"/>
                      <a:pt x="808" y="3414"/>
                    </a:cubicBezTo>
                    <a:cubicBezTo>
                      <a:pt x="922" y="3217"/>
                      <a:pt x="1032" y="2989"/>
                      <a:pt x="1104" y="2720"/>
                    </a:cubicBezTo>
                    <a:cubicBezTo>
                      <a:pt x="1177" y="2451"/>
                      <a:pt x="1214" y="2170"/>
                      <a:pt x="1195" y="1886"/>
                    </a:cubicBezTo>
                    <a:cubicBezTo>
                      <a:pt x="1184" y="1598"/>
                      <a:pt x="1120" y="1328"/>
                      <a:pt x="1029" y="1078"/>
                    </a:cubicBezTo>
                    <a:cubicBezTo>
                      <a:pt x="938" y="828"/>
                      <a:pt x="817" y="623"/>
                      <a:pt x="695" y="456"/>
                    </a:cubicBezTo>
                    <a:cubicBezTo>
                      <a:pt x="574" y="293"/>
                      <a:pt x="456" y="176"/>
                      <a:pt x="361" y="96"/>
                    </a:cubicBezTo>
                    <a:cubicBezTo>
                      <a:pt x="280" y="31"/>
                      <a:pt x="227" y="1"/>
                      <a:pt x="2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022;p39">
                <a:extLst>
                  <a:ext uri="{FF2B5EF4-FFF2-40B4-BE49-F238E27FC236}">
                    <a16:creationId xmlns:a16="http://schemas.microsoft.com/office/drawing/2014/main" id="{539BD50E-3E0F-4C11-A6EE-DED73AD73273}"/>
                  </a:ext>
                </a:extLst>
              </p:cNvPr>
              <p:cNvSpPr/>
              <p:nvPr/>
            </p:nvSpPr>
            <p:spPr>
              <a:xfrm>
                <a:off x="546225" y="3049763"/>
                <a:ext cx="93525" cy="103775"/>
              </a:xfrm>
              <a:custGeom>
                <a:avLst/>
                <a:gdLst/>
                <a:ahLst/>
                <a:cxnLst/>
                <a:rect l="l" t="t" r="r" b="b"/>
                <a:pathLst>
                  <a:path w="3741" h="4151" extrusionOk="0">
                    <a:moveTo>
                      <a:pt x="3722" y="0"/>
                    </a:moveTo>
                    <a:cubicBezTo>
                      <a:pt x="3705" y="0"/>
                      <a:pt x="3653" y="43"/>
                      <a:pt x="3559" y="133"/>
                    </a:cubicBezTo>
                    <a:cubicBezTo>
                      <a:pt x="3460" y="229"/>
                      <a:pt x="3331" y="357"/>
                      <a:pt x="3172" y="520"/>
                    </a:cubicBezTo>
                    <a:cubicBezTo>
                      <a:pt x="3013" y="687"/>
                      <a:pt x="2834" y="873"/>
                      <a:pt x="2633" y="1085"/>
                    </a:cubicBezTo>
                    <a:cubicBezTo>
                      <a:pt x="2432" y="1298"/>
                      <a:pt x="2227" y="1514"/>
                      <a:pt x="2019" y="1738"/>
                    </a:cubicBezTo>
                    <a:cubicBezTo>
                      <a:pt x="1810" y="1965"/>
                      <a:pt x="1606" y="2186"/>
                      <a:pt x="1404" y="2401"/>
                    </a:cubicBezTo>
                    <a:cubicBezTo>
                      <a:pt x="1203" y="2618"/>
                      <a:pt x="1025" y="2815"/>
                      <a:pt x="866" y="2989"/>
                    </a:cubicBezTo>
                    <a:cubicBezTo>
                      <a:pt x="706" y="3164"/>
                      <a:pt x="573" y="3308"/>
                      <a:pt x="471" y="3422"/>
                    </a:cubicBezTo>
                    <a:cubicBezTo>
                      <a:pt x="365" y="3536"/>
                      <a:pt x="309" y="3600"/>
                      <a:pt x="297" y="3615"/>
                    </a:cubicBezTo>
                    <a:cubicBezTo>
                      <a:pt x="259" y="3653"/>
                      <a:pt x="221" y="3702"/>
                      <a:pt x="183" y="3756"/>
                    </a:cubicBezTo>
                    <a:cubicBezTo>
                      <a:pt x="141" y="3809"/>
                      <a:pt x="107" y="3861"/>
                      <a:pt x="77" y="3915"/>
                    </a:cubicBezTo>
                    <a:cubicBezTo>
                      <a:pt x="46" y="3964"/>
                      <a:pt x="27" y="4010"/>
                      <a:pt x="13" y="4052"/>
                    </a:cubicBezTo>
                    <a:cubicBezTo>
                      <a:pt x="1" y="4089"/>
                      <a:pt x="4" y="4115"/>
                      <a:pt x="20" y="4131"/>
                    </a:cubicBezTo>
                    <a:cubicBezTo>
                      <a:pt x="33" y="4144"/>
                      <a:pt x="48" y="4151"/>
                      <a:pt x="61" y="4151"/>
                    </a:cubicBezTo>
                    <a:cubicBezTo>
                      <a:pt x="64" y="4151"/>
                      <a:pt x="67" y="4151"/>
                      <a:pt x="69" y="4150"/>
                    </a:cubicBezTo>
                    <a:cubicBezTo>
                      <a:pt x="88" y="4150"/>
                      <a:pt x="107" y="4143"/>
                      <a:pt x="126" y="4131"/>
                    </a:cubicBezTo>
                    <a:cubicBezTo>
                      <a:pt x="149" y="4115"/>
                      <a:pt x="168" y="4097"/>
                      <a:pt x="191" y="4074"/>
                    </a:cubicBezTo>
                    <a:cubicBezTo>
                      <a:pt x="214" y="4047"/>
                      <a:pt x="240" y="4021"/>
                      <a:pt x="270" y="3991"/>
                    </a:cubicBezTo>
                    <a:cubicBezTo>
                      <a:pt x="300" y="3956"/>
                      <a:pt x="377" y="3873"/>
                      <a:pt x="494" y="3744"/>
                    </a:cubicBezTo>
                    <a:cubicBezTo>
                      <a:pt x="612" y="3615"/>
                      <a:pt x="755" y="3455"/>
                      <a:pt x="927" y="3266"/>
                    </a:cubicBezTo>
                    <a:cubicBezTo>
                      <a:pt x="1101" y="3077"/>
                      <a:pt x="1291" y="2868"/>
                      <a:pt x="1499" y="2636"/>
                    </a:cubicBezTo>
                    <a:cubicBezTo>
                      <a:pt x="1708" y="2405"/>
                      <a:pt x="1916" y="2170"/>
                      <a:pt x="2133" y="1935"/>
                    </a:cubicBezTo>
                    <a:cubicBezTo>
                      <a:pt x="2341" y="1696"/>
                      <a:pt x="2549" y="1465"/>
                      <a:pt x="2747" y="1241"/>
                    </a:cubicBezTo>
                    <a:cubicBezTo>
                      <a:pt x="2940" y="1013"/>
                      <a:pt x="3115" y="812"/>
                      <a:pt x="3267" y="634"/>
                    </a:cubicBezTo>
                    <a:cubicBezTo>
                      <a:pt x="3418" y="452"/>
                      <a:pt x="3536" y="308"/>
                      <a:pt x="3619" y="194"/>
                    </a:cubicBezTo>
                    <a:cubicBezTo>
                      <a:pt x="3706" y="80"/>
                      <a:pt x="3741" y="16"/>
                      <a:pt x="3725" y="1"/>
                    </a:cubicBezTo>
                    <a:cubicBezTo>
                      <a:pt x="3725" y="0"/>
                      <a:pt x="3723" y="0"/>
                      <a:pt x="3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023;p39">
                <a:extLst>
                  <a:ext uri="{FF2B5EF4-FFF2-40B4-BE49-F238E27FC236}">
                    <a16:creationId xmlns:a16="http://schemas.microsoft.com/office/drawing/2014/main" id="{C03E635E-CB8B-44E4-87F6-CA15462BBCDB}"/>
                  </a:ext>
                </a:extLst>
              </p:cNvPr>
              <p:cNvSpPr/>
              <p:nvPr/>
            </p:nvSpPr>
            <p:spPr>
              <a:xfrm>
                <a:off x="559700" y="3108713"/>
                <a:ext cx="86675" cy="85150"/>
              </a:xfrm>
              <a:custGeom>
                <a:avLst/>
                <a:gdLst/>
                <a:ahLst/>
                <a:cxnLst/>
                <a:rect l="l" t="t" r="r" b="b"/>
                <a:pathLst>
                  <a:path w="3467" h="3406" extrusionOk="0">
                    <a:moveTo>
                      <a:pt x="3449" y="1"/>
                    </a:moveTo>
                    <a:cubicBezTo>
                      <a:pt x="3432" y="1"/>
                      <a:pt x="3385" y="39"/>
                      <a:pt x="3308" y="119"/>
                    </a:cubicBezTo>
                    <a:cubicBezTo>
                      <a:pt x="3225" y="206"/>
                      <a:pt x="3115" y="320"/>
                      <a:pt x="2982" y="465"/>
                    </a:cubicBezTo>
                    <a:cubicBezTo>
                      <a:pt x="2845" y="609"/>
                      <a:pt x="2690" y="772"/>
                      <a:pt x="2515" y="954"/>
                    </a:cubicBezTo>
                    <a:cubicBezTo>
                      <a:pt x="2341" y="1136"/>
                      <a:pt x="2155" y="1318"/>
                      <a:pt x="1965" y="1503"/>
                    </a:cubicBezTo>
                    <a:cubicBezTo>
                      <a:pt x="1776" y="1685"/>
                      <a:pt x="1586" y="1867"/>
                      <a:pt x="1396" y="2039"/>
                    </a:cubicBezTo>
                    <a:cubicBezTo>
                      <a:pt x="1207" y="2209"/>
                      <a:pt x="1032" y="2361"/>
                      <a:pt x="876" y="2494"/>
                    </a:cubicBezTo>
                    <a:cubicBezTo>
                      <a:pt x="717" y="2627"/>
                      <a:pt x="589" y="2732"/>
                      <a:pt x="486" y="2820"/>
                    </a:cubicBezTo>
                    <a:cubicBezTo>
                      <a:pt x="384" y="2903"/>
                      <a:pt x="327" y="2949"/>
                      <a:pt x="312" y="2960"/>
                    </a:cubicBezTo>
                    <a:cubicBezTo>
                      <a:pt x="277" y="2991"/>
                      <a:pt x="236" y="3024"/>
                      <a:pt x="198" y="3066"/>
                    </a:cubicBezTo>
                    <a:cubicBezTo>
                      <a:pt x="156" y="3108"/>
                      <a:pt x="118" y="3145"/>
                      <a:pt x="88" y="3187"/>
                    </a:cubicBezTo>
                    <a:cubicBezTo>
                      <a:pt x="54" y="3229"/>
                      <a:pt x="31" y="3267"/>
                      <a:pt x="16" y="3297"/>
                    </a:cubicBezTo>
                    <a:cubicBezTo>
                      <a:pt x="1" y="3332"/>
                      <a:pt x="1" y="3358"/>
                      <a:pt x="16" y="3378"/>
                    </a:cubicBezTo>
                    <a:cubicBezTo>
                      <a:pt x="27" y="3392"/>
                      <a:pt x="43" y="3404"/>
                      <a:pt x="62" y="3404"/>
                    </a:cubicBezTo>
                    <a:cubicBezTo>
                      <a:pt x="66" y="3405"/>
                      <a:pt x="70" y="3405"/>
                      <a:pt x="74" y="3405"/>
                    </a:cubicBezTo>
                    <a:cubicBezTo>
                      <a:pt x="86" y="3405"/>
                      <a:pt x="100" y="3402"/>
                      <a:pt x="114" y="3396"/>
                    </a:cubicBezTo>
                    <a:cubicBezTo>
                      <a:pt x="134" y="3388"/>
                      <a:pt x="156" y="3378"/>
                      <a:pt x="179" y="3358"/>
                    </a:cubicBezTo>
                    <a:cubicBezTo>
                      <a:pt x="202" y="3343"/>
                      <a:pt x="228" y="3324"/>
                      <a:pt x="258" y="3301"/>
                    </a:cubicBezTo>
                    <a:cubicBezTo>
                      <a:pt x="293" y="3275"/>
                      <a:pt x="368" y="3214"/>
                      <a:pt x="486" y="3119"/>
                    </a:cubicBezTo>
                    <a:cubicBezTo>
                      <a:pt x="608" y="3024"/>
                      <a:pt x="752" y="2907"/>
                      <a:pt x="922" y="2763"/>
                    </a:cubicBezTo>
                    <a:cubicBezTo>
                      <a:pt x="1093" y="2618"/>
                      <a:pt x="1279" y="2452"/>
                      <a:pt x="1480" y="2270"/>
                    </a:cubicBezTo>
                    <a:cubicBezTo>
                      <a:pt x="1677" y="2084"/>
                      <a:pt x="1878" y="1894"/>
                      <a:pt x="2075" y="1697"/>
                    </a:cubicBezTo>
                    <a:cubicBezTo>
                      <a:pt x="2269" y="1500"/>
                      <a:pt x="2455" y="1302"/>
                      <a:pt x="2629" y="1106"/>
                    </a:cubicBezTo>
                    <a:cubicBezTo>
                      <a:pt x="2803" y="912"/>
                      <a:pt x="2955" y="733"/>
                      <a:pt x="3080" y="574"/>
                    </a:cubicBezTo>
                    <a:cubicBezTo>
                      <a:pt x="3206" y="411"/>
                      <a:pt x="3304" y="283"/>
                      <a:pt x="3372" y="176"/>
                    </a:cubicBezTo>
                    <a:cubicBezTo>
                      <a:pt x="3440" y="70"/>
                      <a:pt x="3467" y="13"/>
                      <a:pt x="3452" y="2"/>
                    </a:cubicBezTo>
                    <a:cubicBezTo>
                      <a:pt x="3451" y="1"/>
                      <a:pt x="3450" y="1"/>
                      <a:pt x="3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024;p39">
                <a:extLst>
                  <a:ext uri="{FF2B5EF4-FFF2-40B4-BE49-F238E27FC236}">
                    <a16:creationId xmlns:a16="http://schemas.microsoft.com/office/drawing/2014/main" id="{65390BE4-5F3C-4EDF-963C-E0451C8ADB09}"/>
                  </a:ext>
                </a:extLst>
              </p:cNvPr>
              <p:cNvSpPr/>
              <p:nvPr/>
            </p:nvSpPr>
            <p:spPr>
              <a:xfrm>
                <a:off x="516375" y="3101863"/>
                <a:ext cx="55775" cy="124575"/>
              </a:xfrm>
              <a:custGeom>
                <a:avLst/>
                <a:gdLst/>
                <a:ahLst/>
                <a:cxnLst/>
                <a:rect l="l" t="t" r="r" b="b"/>
                <a:pathLst>
                  <a:path w="2231" h="4983" extrusionOk="0">
                    <a:moveTo>
                      <a:pt x="18" y="1"/>
                    </a:moveTo>
                    <a:cubicBezTo>
                      <a:pt x="15" y="1"/>
                      <a:pt x="13" y="1"/>
                      <a:pt x="12" y="2"/>
                    </a:cubicBezTo>
                    <a:cubicBezTo>
                      <a:pt x="1" y="14"/>
                      <a:pt x="38" y="71"/>
                      <a:pt x="122" y="181"/>
                    </a:cubicBezTo>
                    <a:cubicBezTo>
                      <a:pt x="205" y="287"/>
                      <a:pt x="311" y="435"/>
                      <a:pt x="444" y="617"/>
                    </a:cubicBezTo>
                    <a:cubicBezTo>
                      <a:pt x="570" y="803"/>
                      <a:pt x="713" y="1016"/>
                      <a:pt x="857" y="1266"/>
                    </a:cubicBezTo>
                    <a:cubicBezTo>
                      <a:pt x="1006" y="1508"/>
                      <a:pt x="1138" y="1774"/>
                      <a:pt x="1267" y="2047"/>
                    </a:cubicBezTo>
                    <a:cubicBezTo>
                      <a:pt x="1389" y="2324"/>
                      <a:pt x="1503" y="2597"/>
                      <a:pt x="1590" y="2873"/>
                    </a:cubicBezTo>
                    <a:cubicBezTo>
                      <a:pt x="1685" y="3146"/>
                      <a:pt x="1753" y="3401"/>
                      <a:pt x="1806" y="3624"/>
                    </a:cubicBezTo>
                    <a:cubicBezTo>
                      <a:pt x="1858" y="3852"/>
                      <a:pt x="1897" y="4038"/>
                      <a:pt x="1919" y="4189"/>
                    </a:cubicBezTo>
                    <a:cubicBezTo>
                      <a:pt x="1946" y="4338"/>
                      <a:pt x="1954" y="4421"/>
                      <a:pt x="1958" y="4440"/>
                    </a:cubicBezTo>
                    <a:cubicBezTo>
                      <a:pt x="1961" y="4494"/>
                      <a:pt x="1972" y="4550"/>
                      <a:pt x="1988" y="4615"/>
                    </a:cubicBezTo>
                    <a:cubicBezTo>
                      <a:pt x="2003" y="4679"/>
                      <a:pt x="2014" y="4739"/>
                      <a:pt x="2033" y="4793"/>
                    </a:cubicBezTo>
                    <a:cubicBezTo>
                      <a:pt x="2052" y="4849"/>
                      <a:pt x="2068" y="4895"/>
                      <a:pt x="2091" y="4933"/>
                    </a:cubicBezTo>
                    <a:cubicBezTo>
                      <a:pt x="2109" y="4967"/>
                      <a:pt x="2131" y="4982"/>
                      <a:pt x="2154" y="4982"/>
                    </a:cubicBezTo>
                    <a:cubicBezTo>
                      <a:pt x="2177" y="4982"/>
                      <a:pt x="2192" y="4975"/>
                      <a:pt x="2204" y="4960"/>
                    </a:cubicBezTo>
                    <a:cubicBezTo>
                      <a:pt x="2215" y="4944"/>
                      <a:pt x="2222" y="4926"/>
                      <a:pt x="2227" y="4903"/>
                    </a:cubicBezTo>
                    <a:cubicBezTo>
                      <a:pt x="2231" y="4876"/>
                      <a:pt x="2231" y="4849"/>
                      <a:pt x="2227" y="4816"/>
                    </a:cubicBezTo>
                    <a:cubicBezTo>
                      <a:pt x="2227" y="4781"/>
                      <a:pt x="2222" y="4744"/>
                      <a:pt x="2219" y="4702"/>
                    </a:cubicBezTo>
                    <a:cubicBezTo>
                      <a:pt x="2219" y="4656"/>
                      <a:pt x="2204" y="4543"/>
                      <a:pt x="2182" y="4368"/>
                    </a:cubicBezTo>
                    <a:cubicBezTo>
                      <a:pt x="2159" y="4193"/>
                      <a:pt x="2124" y="3977"/>
                      <a:pt x="2068" y="3727"/>
                    </a:cubicBezTo>
                    <a:cubicBezTo>
                      <a:pt x="2018" y="3477"/>
                      <a:pt x="1939" y="3200"/>
                      <a:pt x="1844" y="2904"/>
                    </a:cubicBezTo>
                    <a:cubicBezTo>
                      <a:pt x="1741" y="2608"/>
                      <a:pt x="1627" y="2309"/>
                      <a:pt x="1487" y="2020"/>
                    </a:cubicBezTo>
                    <a:cubicBezTo>
                      <a:pt x="1351" y="1728"/>
                      <a:pt x="1203" y="1455"/>
                      <a:pt x="1039" y="1201"/>
                    </a:cubicBezTo>
                    <a:cubicBezTo>
                      <a:pt x="880" y="944"/>
                      <a:pt x="721" y="727"/>
                      <a:pt x="573" y="545"/>
                    </a:cubicBezTo>
                    <a:cubicBezTo>
                      <a:pt x="421" y="367"/>
                      <a:pt x="296" y="226"/>
                      <a:pt x="190" y="128"/>
                    </a:cubicBezTo>
                    <a:cubicBezTo>
                      <a:pt x="99" y="43"/>
                      <a:pt x="40" y="1"/>
                      <a:pt x="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025;p39">
                <a:extLst>
                  <a:ext uri="{FF2B5EF4-FFF2-40B4-BE49-F238E27FC236}">
                    <a16:creationId xmlns:a16="http://schemas.microsoft.com/office/drawing/2014/main" id="{F131CBA6-977C-4D5A-94CB-364A625231B3}"/>
                  </a:ext>
                </a:extLst>
              </p:cNvPr>
              <p:cNvSpPr/>
              <p:nvPr/>
            </p:nvSpPr>
            <p:spPr>
              <a:xfrm>
                <a:off x="853825" y="3120638"/>
                <a:ext cx="30825" cy="103500"/>
              </a:xfrm>
              <a:custGeom>
                <a:avLst/>
                <a:gdLst/>
                <a:ahLst/>
                <a:cxnLst/>
                <a:rect l="l" t="t" r="r" b="b"/>
                <a:pathLst>
                  <a:path w="1233" h="4140" extrusionOk="0">
                    <a:moveTo>
                      <a:pt x="1002" y="0"/>
                    </a:moveTo>
                    <a:cubicBezTo>
                      <a:pt x="983" y="0"/>
                      <a:pt x="932" y="32"/>
                      <a:pt x="853" y="102"/>
                    </a:cubicBezTo>
                    <a:cubicBezTo>
                      <a:pt x="762" y="177"/>
                      <a:pt x="653" y="291"/>
                      <a:pt x="531" y="450"/>
                    </a:cubicBezTo>
                    <a:cubicBezTo>
                      <a:pt x="414" y="610"/>
                      <a:pt x="296" y="811"/>
                      <a:pt x="201" y="1046"/>
                    </a:cubicBezTo>
                    <a:cubicBezTo>
                      <a:pt x="107" y="1285"/>
                      <a:pt x="46" y="1546"/>
                      <a:pt x="19" y="1816"/>
                    </a:cubicBezTo>
                    <a:cubicBezTo>
                      <a:pt x="0" y="2089"/>
                      <a:pt x="16" y="2362"/>
                      <a:pt x="76" y="2616"/>
                    </a:cubicBezTo>
                    <a:cubicBezTo>
                      <a:pt x="137" y="2873"/>
                      <a:pt x="224" y="3094"/>
                      <a:pt x="319" y="3283"/>
                    </a:cubicBezTo>
                    <a:cubicBezTo>
                      <a:pt x="417" y="3469"/>
                      <a:pt x="516" y="3613"/>
                      <a:pt x="599" y="3723"/>
                    </a:cubicBezTo>
                    <a:cubicBezTo>
                      <a:pt x="687" y="3829"/>
                      <a:pt x="739" y="3883"/>
                      <a:pt x="751" y="3897"/>
                    </a:cubicBezTo>
                    <a:cubicBezTo>
                      <a:pt x="785" y="3935"/>
                      <a:pt x="827" y="3970"/>
                      <a:pt x="872" y="4004"/>
                    </a:cubicBezTo>
                    <a:cubicBezTo>
                      <a:pt x="918" y="4042"/>
                      <a:pt x="967" y="4068"/>
                      <a:pt x="1012" y="4095"/>
                    </a:cubicBezTo>
                    <a:cubicBezTo>
                      <a:pt x="1063" y="4118"/>
                      <a:pt x="1104" y="4133"/>
                      <a:pt x="1138" y="4137"/>
                    </a:cubicBezTo>
                    <a:cubicBezTo>
                      <a:pt x="1148" y="4139"/>
                      <a:pt x="1157" y="4139"/>
                      <a:pt x="1165" y="4139"/>
                    </a:cubicBezTo>
                    <a:cubicBezTo>
                      <a:pt x="1187" y="4139"/>
                      <a:pt x="1203" y="4132"/>
                      <a:pt x="1214" y="4118"/>
                    </a:cubicBezTo>
                    <a:cubicBezTo>
                      <a:pt x="1225" y="4102"/>
                      <a:pt x="1233" y="4084"/>
                      <a:pt x="1229" y="4068"/>
                    </a:cubicBezTo>
                    <a:cubicBezTo>
                      <a:pt x="1229" y="4049"/>
                      <a:pt x="1222" y="4034"/>
                      <a:pt x="1210" y="4019"/>
                    </a:cubicBezTo>
                    <a:cubicBezTo>
                      <a:pt x="1199" y="4000"/>
                      <a:pt x="1184" y="3985"/>
                      <a:pt x="1161" y="3966"/>
                    </a:cubicBezTo>
                    <a:cubicBezTo>
                      <a:pt x="1142" y="3951"/>
                      <a:pt x="1119" y="3928"/>
                      <a:pt x="1093" y="3905"/>
                    </a:cubicBezTo>
                    <a:cubicBezTo>
                      <a:pt x="1063" y="3883"/>
                      <a:pt x="998" y="3822"/>
                      <a:pt x="899" y="3715"/>
                    </a:cubicBezTo>
                    <a:cubicBezTo>
                      <a:pt x="804" y="3606"/>
                      <a:pt x="694" y="3469"/>
                      <a:pt x="588" y="3287"/>
                    </a:cubicBezTo>
                    <a:cubicBezTo>
                      <a:pt x="485" y="3109"/>
                      <a:pt x="387" y="2896"/>
                      <a:pt x="319" y="2650"/>
                    </a:cubicBezTo>
                    <a:cubicBezTo>
                      <a:pt x="254" y="2407"/>
                      <a:pt x="221" y="2150"/>
                      <a:pt x="232" y="1887"/>
                    </a:cubicBezTo>
                    <a:cubicBezTo>
                      <a:pt x="239" y="1630"/>
                      <a:pt x="293" y="1380"/>
                      <a:pt x="368" y="1144"/>
                    </a:cubicBezTo>
                    <a:cubicBezTo>
                      <a:pt x="448" y="909"/>
                      <a:pt x="546" y="711"/>
                      <a:pt x="645" y="549"/>
                    </a:cubicBezTo>
                    <a:cubicBezTo>
                      <a:pt x="744" y="382"/>
                      <a:pt x="839" y="256"/>
                      <a:pt x="914" y="162"/>
                    </a:cubicBezTo>
                    <a:cubicBezTo>
                      <a:pt x="986" y="67"/>
                      <a:pt x="1021" y="18"/>
                      <a:pt x="1009" y="2"/>
                    </a:cubicBezTo>
                    <a:cubicBezTo>
                      <a:pt x="1007" y="1"/>
                      <a:pt x="1005" y="0"/>
                      <a:pt x="10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026;p39">
                <a:extLst>
                  <a:ext uri="{FF2B5EF4-FFF2-40B4-BE49-F238E27FC236}">
                    <a16:creationId xmlns:a16="http://schemas.microsoft.com/office/drawing/2014/main" id="{4D7CB16D-818E-49C3-9110-8D7BCF59432E}"/>
                  </a:ext>
                </a:extLst>
              </p:cNvPr>
              <p:cNvSpPr/>
              <p:nvPr/>
            </p:nvSpPr>
            <p:spPr>
              <a:xfrm>
                <a:off x="677650" y="3049713"/>
                <a:ext cx="94275" cy="102775"/>
              </a:xfrm>
              <a:custGeom>
                <a:avLst/>
                <a:gdLst/>
                <a:ahLst/>
                <a:cxnLst/>
                <a:rect l="l" t="t" r="r" b="b"/>
                <a:pathLst>
                  <a:path w="3771" h="4111" extrusionOk="0">
                    <a:moveTo>
                      <a:pt x="17" y="0"/>
                    </a:moveTo>
                    <a:cubicBezTo>
                      <a:pt x="13" y="0"/>
                      <a:pt x="11" y="1"/>
                      <a:pt x="9" y="3"/>
                    </a:cubicBezTo>
                    <a:cubicBezTo>
                      <a:pt x="0" y="10"/>
                      <a:pt x="35" y="67"/>
                      <a:pt x="122" y="177"/>
                    </a:cubicBezTo>
                    <a:cubicBezTo>
                      <a:pt x="205" y="287"/>
                      <a:pt x="323" y="427"/>
                      <a:pt x="467" y="602"/>
                    </a:cubicBezTo>
                    <a:cubicBezTo>
                      <a:pt x="618" y="777"/>
                      <a:pt x="786" y="973"/>
                      <a:pt x="975" y="1194"/>
                    </a:cubicBezTo>
                    <a:cubicBezTo>
                      <a:pt x="1169" y="1414"/>
                      <a:pt x="1366" y="1642"/>
                      <a:pt x="1567" y="1873"/>
                    </a:cubicBezTo>
                    <a:cubicBezTo>
                      <a:pt x="1768" y="2104"/>
                      <a:pt x="1969" y="2328"/>
                      <a:pt x="2166" y="2552"/>
                    </a:cubicBezTo>
                    <a:cubicBezTo>
                      <a:pt x="2360" y="2771"/>
                      <a:pt x="2538" y="2972"/>
                      <a:pt x="2697" y="3151"/>
                    </a:cubicBezTo>
                    <a:cubicBezTo>
                      <a:pt x="2857" y="3325"/>
                      <a:pt x="2985" y="3473"/>
                      <a:pt x="3088" y="3587"/>
                    </a:cubicBezTo>
                    <a:cubicBezTo>
                      <a:pt x="3190" y="3700"/>
                      <a:pt x="3251" y="3765"/>
                      <a:pt x="3263" y="3781"/>
                    </a:cubicBezTo>
                    <a:cubicBezTo>
                      <a:pt x="3300" y="3818"/>
                      <a:pt x="3342" y="3860"/>
                      <a:pt x="3391" y="3905"/>
                    </a:cubicBezTo>
                    <a:cubicBezTo>
                      <a:pt x="3440" y="3951"/>
                      <a:pt x="3490" y="3989"/>
                      <a:pt x="3539" y="4023"/>
                    </a:cubicBezTo>
                    <a:cubicBezTo>
                      <a:pt x="3585" y="4061"/>
                      <a:pt x="3627" y="4084"/>
                      <a:pt x="3664" y="4099"/>
                    </a:cubicBezTo>
                    <a:cubicBezTo>
                      <a:pt x="3683" y="4106"/>
                      <a:pt x="3699" y="4110"/>
                      <a:pt x="3713" y="4110"/>
                    </a:cubicBezTo>
                    <a:cubicBezTo>
                      <a:pt x="3727" y="4110"/>
                      <a:pt x="3738" y="4106"/>
                      <a:pt x="3748" y="4099"/>
                    </a:cubicBezTo>
                    <a:cubicBezTo>
                      <a:pt x="3763" y="4084"/>
                      <a:pt x="3771" y="4068"/>
                      <a:pt x="3771" y="4049"/>
                    </a:cubicBezTo>
                    <a:cubicBezTo>
                      <a:pt x="3771" y="4031"/>
                      <a:pt x="3763" y="4012"/>
                      <a:pt x="3751" y="3989"/>
                    </a:cubicBezTo>
                    <a:cubicBezTo>
                      <a:pt x="3740" y="3970"/>
                      <a:pt x="3725" y="3947"/>
                      <a:pt x="3702" y="3921"/>
                    </a:cubicBezTo>
                    <a:cubicBezTo>
                      <a:pt x="3680" y="3898"/>
                      <a:pt x="3657" y="3867"/>
                      <a:pt x="3627" y="3837"/>
                    </a:cubicBezTo>
                    <a:cubicBezTo>
                      <a:pt x="3596" y="3799"/>
                      <a:pt x="3520" y="3720"/>
                      <a:pt x="3406" y="3587"/>
                    </a:cubicBezTo>
                    <a:cubicBezTo>
                      <a:pt x="3289" y="3457"/>
                      <a:pt x="3144" y="3298"/>
                      <a:pt x="2974" y="3109"/>
                    </a:cubicBezTo>
                    <a:cubicBezTo>
                      <a:pt x="2803" y="2919"/>
                      <a:pt x="2614" y="2711"/>
                      <a:pt x="2409" y="2479"/>
                    </a:cubicBezTo>
                    <a:cubicBezTo>
                      <a:pt x="2197" y="2248"/>
                      <a:pt x="1988" y="2017"/>
                      <a:pt x="1772" y="1782"/>
                    </a:cubicBezTo>
                    <a:cubicBezTo>
                      <a:pt x="1556" y="1546"/>
                      <a:pt x="1347" y="1318"/>
                      <a:pt x="1142" y="1099"/>
                    </a:cubicBezTo>
                    <a:cubicBezTo>
                      <a:pt x="937" y="882"/>
                      <a:pt x="755" y="693"/>
                      <a:pt x="592" y="522"/>
                    </a:cubicBezTo>
                    <a:cubicBezTo>
                      <a:pt x="429" y="355"/>
                      <a:pt x="296" y="223"/>
                      <a:pt x="191" y="128"/>
                    </a:cubicBezTo>
                    <a:cubicBezTo>
                      <a:pt x="99" y="43"/>
                      <a:pt x="40" y="0"/>
                      <a:pt x="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027;p39">
                <a:extLst>
                  <a:ext uri="{FF2B5EF4-FFF2-40B4-BE49-F238E27FC236}">
                    <a16:creationId xmlns:a16="http://schemas.microsoft.com/office/drawing/2014/main" id="{425BCC17-20DD-4B18-842F-DCE414B6F787}"/>
                  </a:ext>
                </a:extLst>
              </p:cNvPr>
              <p:cNvSpPr/>
              <p:nvPr/>
            </p:nvSpPr>
            <p:spPr>
              <a:xfrm>
                <a:off x="671025" y="3108613"/>
                <a:ext cx="87250" cy="84050"/>
              </a:xfrm>
              <a:custGeom>
                <a:avLst/>
                <a:gdLst/>
                <a:ahLst/>
                <a:cxnLst/>
                <a:rect l="l" t="t" r="r" b="b"/>
                <a:pathLst>
                  <a:path w="3490" h="3362" extrusionOk="0">
                    <a:moveTo>
                      <a:pt x="18" y="0"/>
                    </a:moveTo>
                    <a:cubicBezTo>
                      <a:pt x="15" y="0"/>
                      <a:pt x="13" y="1"/>
                      <a:pt x="11" y="2"/>
                    </a:cubicBezTo>
                    <a:cubicBezTo>
                      <a:pt x="1" y="9"/>
                      <a:pt x="27" y="67"/>
                      <a:pt x="99" y="165"/>
                    </a:cubicBezTo>
                    <a:cubicBezTo>
                      <a:pt x="167" y="264"/>
                      <a:pt x="262" y="389"/>
                      <a:pt x="383" y="548"/>
                    </a:cubicBezTo>
                    <a:cubicBezTo>
                      <a:pt x="508" y="704"/>
                      <a:pt x="652" y="878"/>
                      <a:pt x="820" y="1068"/>
                    </a:cubicBezTo>
                    <a:cubicBezTo>
                      <a:pt x="990" y="1261"/>
                      <a:pt x="1168" y="1451"/>
                      <a:pt x="1354" y="1644"/>
                    </a:cubicBezTo>
                    <a:cubicBezTo>
                      <a:pt x="1540" y="1838"/>
                      <a:pt x="1725" y="2023"/>
                      <a:pt x="1916" y="2202"/>
                    </a:cubicBezTo>
                    <a:cubicBezTo>
                      <a:pt x="2101" y="2380"/>
                      <a:pt x="2276" y="2535"/>
                      <a:pt x="2427" y="2672"/>
                    </a:cubicBezTo>
                    <a:cubicBezTo>
                      <a:pt x="2586" y="2808"/>
                      <a:pt x="2716" y="2918"/>
                      <a:pt x="2818" y="3006"/>
                    </a:cubicBezTo>
                    <a:cubicBezTo>
                      <a:pt x="2924" y="3089"/>
                      <a:pt x="2981" y="3139"/>
                      <a:pt x="2996" y="3149"/>
                    </a:cubicBezTo>
                    <a:cubicBezTo>
                      <a:pt x="3034" y="3180"/>
                      <a:pt x="3076" y="3210"/>
                      <a:pt x="3125" y="3240"/>
                    </a:cubicBezTo>
                    <a:cubicBezTo>
                      <a:pt x="3174" y="3271"/>
                      <a:pt x="3224" y="3294"/>
                      <a:pt x="3273" y="3317"/>
                    </a:cubicBezTo>
                    <a:cubicBezTo>
                      <a:pt x="3318" y="3340"/>
                      <a:pt x="3360" y="3354"/>
                      <a:pt x="3398" y="3359"/>
                    </a:cubicBezTo>
                    <a:cubicBezTo>
                      <a:pt x="3407" y="3361"/>
                      <a:pt x="3415" y="3362"/>
                      <a:pt x="3423" y="3362"/>
                    </a:cubicBezTo>
                    <a:cubicBezTo>
                      <a:pt x="3445" y="3362"/>
                      <a:pt x="3462" y="3354"/>
                      <a:pt x="3470" y="3340"/>
                    </a:cubicBezTo>
                    <a:cubicBezTo>
                      <a:pt x="3486" y="3324"/>
                      <a:pt x="3489" y="3305"/>
                      <a:pt x="3489" y="3291"/>
                    </a:cubicBezTo>
                    <a:cubicBezTo>
                      <a:pt x="3486" y="3275"/>
                      <a:pt x="3478" y="3256"/>
                      <a:pt x="3467" y="3240"/>
                    </a:cubicBezTo>
                    <a:cubicBezTo>
                      <a:pt x="3455" y="3222"/>
                      <a:pt x="3437" y="3203"/>
                      <a:pt x="3417" y="3188"/>
                    </a:cubicBezTo>
                    <a:cubicBezTo>
                      <a:pt x="3395" y="3169"/>
                      <a:pt x="3368" y="3146"/>
                      <a:pt x="3337" y="3123"/>
                    </a:cubicBezTo>
                    <a:cubicBezTo>
                      <a:pt x="3307" y="3100"/>
                      <a:pt x="3232" y="3040"/>
                      <a:pt x="3113" y="2945"/>
                    </a:cubicBezTo>
                    <a:cubicBezTo>
                      <a:pt x="3000" y="2846"/>
                      <a:pt x="2856" y="2729"/>
                      <a:pt x="2689" y="2589"/>
                    </a:cubicBezTo>
                    <a:cubicBezTo>
                      <a:pt x="2518" y="2444"/>
                      <a:pt x="2336" y="2281"/>
                      <a:pt x="2140" y="2099"/>
                    </a:cubicBezTo>
                    <a:cubicBezTo>
                      <a:pt x="1942" y="1917"/>
                      <a:pt x="1744" y="1731"/>
                      <a:pt x="1548" y="1538"/>
                    </a:cubicBezTo>
                    <a:cubicBezTo>
                      <a:pt x="1350" y="1341"/>
                      <a:pt x="1165" y="1152"/>
                      <a:pt x="983" y="965"/>
                    </a:cubicBezTo>
                    <a:cubicBezTo>
                      <a:pt x="804" y="779"/>
                      <a:pt x="649" y="613"/>
                      <a:pt x="508" y="464"/>
                    </a:cubicBezTo>
                    <a:cubicBezTo>
                      <a:pt x="368" y="317"/>
                      <a:pt x="254" y="199"/>
                      <a:pt x="167" y="112"/>
                    </a:cubicBezTo>
                    <a:cubicBezTo>
                      <a:pt x="86" y="38"/>
                      <a:pt x="39"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028;p39">
                <a:extLst>
                  <a:ext uri="{FF2B5EF4-FFF2-40B4-BE49-F238E27FC236}">
                    <a16:creationId xmlns:a16="http://schemas.microsoft.com/office/drawing/2014/main" id="{51171E9C-3286-49A3-8324-D24039EB3ACA}"/>
                  </a:ext>
                </a:extLst>
              </p:cNvPr>
              <p:cNvSpPr/>
              <p:nvPr/>
            </p:nvSpPr>
            <p:spPr>
              <a:xfrm>
                <a:off x="745650" y="3101988"/>
                <a:ext cx="55300" cy="124525"/>
              </a:xfrm>
              <a:custGeom>
                <a:avLst/>
                <a:gdLst/>
                <a:ahLst/>
                <a:cxnLst/>
                <a:rect l="l" t="t" r="r" b="b"/>
                <a:pathLst>
                  <a:path w="2212" h="4981" extrusionOk="0">
                    <a:moveTo>
                      <a:pt x="2192" y="0"/>
                    </a:moveTo>
                    <a:cubicBezTo>
                      <a:pt x="2177" y="0"/>
                      <a:pt x="2124" y="43"/>
                      <a:pt x="2033" y="134"/>
                    </a:cubicBezTo>
                    <a:cubicBezTo>
                      <a:pt x="1934" y="229"/>
                      <a:pt x="1812" y="365"/>
                      <a:pt x="1665" y="540"/>
                    </a:cubicBezTo>
                    <a:cubicBezTo>
                      <a:pt x="1525" y="718"/>
                      <a:pt x="1365" y="927"/>
                      <a:pt x="1206" y="1173"/>
                    </a:cubicBezTo>
                    <a:cubicBezTo>
                      <a:pt x="1047" y="1417"/>
                      <a:pt x="902" y="1681"/>
                      <a:pt x="762" y="1958"/>
                    </a:cubicBezTo>
                    <a:cubicBezTo>
                      <a:pt x="629" y="2236"/>
                      <a:pt x="504" y="2512"/>
                      <a:pt x="406" y="2796"/>
                    </a:cubicBezTo>
                    <a:cubicBezTo>
                      <a:pt x="303" y="3073"/>
                      <a:pt x="231" y="3335"/>
                      <a:pt x="174" y="3566"/>
                    </a:cubicBezTo>
                    <a:cubicBezTo>
                      <a:pt x="118" y="3798"/>
                      <a:pt x="76" y="3992"/>
                      <a:pt x="53" y="4143"/>
                    </a:cubicBezTo>
                    <a:cubicBezTo>
                      <a:pt x="27" y="4298"/>
                      <a:pt x="19" y="4386"/>
                      <a:pt x="15" y="4405"/>
                    </a:cubicBezTo>
                    <a:cubicBezTo>
                      <a:pt x="7" y="4458"/>
                      <a:pt x="4" y="4519"/>
                      <a:pt x="0" y="4587"/>
                    </a:cubicBezTo>
                    <a:cubicBezTo>
                      <a:pt x="0" y="4651"/>
                      <a:pt x="7" y="4716"/>
                      <a:pt x="11" y="4776"/>
                    </a:cubicBezTo>
                    <a:cubicBezTo>
                      <a:pt x="19" y="4833"/>
                      <a:pt x="30" y="4883"/>
                      <a:pt x="46" y="4921"/>
                    </a:cubicBezTo>
                    <a:cubicBezTo>
                      <a:pt x="60" y="4958"/>
                      <a:pt x="79" y="4977"/>
                      <a:pt x="102" y="4981"/>
                    </a:cubicBezTo>
                    <a:cubicBezTo>
                      <a:pt x="121" y="4981"/>
                      <a:pt x="140" y="4977"/>
                      <a:pt x="151" y="4962"/>
                    </a:cubicBezTo>
                    <a:cubicBezTo>
                      <a:pt x="167" y="4951"/>
                      <a:pt x="174" y="4932"/>
                      <a:pt x="186" y="4913"/>
                    </a:cubicBezTo>
                    <a:cubicBezTo>
                      <a:pt x="193" y="4890"/>
                      <a:pt x="197" y="4860"/>
                      <a:pt x="201" y="4830"/>
                    </a:cubicBezTo>
                    <a:cubicBezTo>
                      <a:pt x="205" y="4795"/>
                      <a:pt x="209" y="4762"/>
                      <a:pt x="212" y="4720"/>
                    </a:cubicBezTo>
                    <a:cubicBezTo>
                      <a:pt x="212" y="4674"/>
                      <a:pt x="228" y="4564"/>
                      <a:pt x="250" y="4393"/>
                    </a:cubicBezTo>
                    <a:cubicBezTo>
                      <a:pt x="277" y="4226"/>
                      <a:pt x="307" y="4018"/>
                      <a:pt x="364" y="3775"/>
                    </a:cubicBezTo>
                    <a:cubicBezTo>
                      <a:pt x="417" y="3528"/>
                      <a:pt x="493" y="3263"/>
                      <a:pt x="588" y="2971"/>
                    </a:cubicBezTo>
                    <a:cubicBezTo>
                      <a:pt x="686" y="2683"/>
                      <a:pt x="797" y="2395"/>
                      <a:pt x="925" y="2110"/>
                    </a:cubicBezTo>
                    <a:cubicBezTo>
                      <a:pt x="1058" y="1830"/>
                      <a:pt x="1198" y="1557"/>
                      <a:pt x="1346" y="1306"/>
                    </a:cubicBezTo>
                    <a:cubicBezTo>
                      <a:pt x="1494" y="1052"/>
                      <a:pt x="1642" y="836"/>
                      <a:pt x="1771" y="646"/>
                    </a:cubicBezTo>
                    <a:cubicBezTo>
                      <a:pt x="1903" y="461"/>
                      <a:pt x="2010" y="312"/>
                      <a:pt x="2094" y="195"/>
                    </a:cubicBezTo>
                    <a:cubicBezTo>
                      <a:pt x="2176" y="78"/>
                      <a:pt x="2211" y="13"/>
                      <a:pt x="2196" y="1"/>
                    </a:cubicBezTo>
                    <a:cubicBezTo>
                      <a:pt x="2195" y="1"/>
                      <a:pt x="2194" y="0"/>
                      <a:pt x="21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029;p39">
                <a:extLst>
                  <a:ext uri="{FF2B5EF4-FFF2-40B4-BE49-F238E27FC236}">
                    <a16:creationId xmlns:a16="http://schemas.microsoft.com/office/drawing/2014/main" id="{291BEEDE-01E5-418A-8A41-D8BD11785044}"/>
                  </a:ext>
                </a:extLst>
              </p:cNvPr>
              <p:cNvSpPr/>
              <p:nvPr/>
            </p:nvSpPr>
            <p:spPr>
              <a:xfrm>
                <a:off x="609575" y="2924238"/>
                <a:ext cx="65075" cy="64975"/>
              </a:xfrm>
              <a:custGeom>
                <a:avLst/>
                <a:gdLst/>
                <a:ahLst/>
                <a:cxnLst/>
                <a:rect l="l" t="t" r="r" b="b"/>
                <a:pathLst>
                  <a:path w="2603" h="2599" extrusionOk="0">
                    <a:moveTo>
                      <a:pt x="1302" y="0"/>
                    </a:moveTo>
                    <a:cubicBezTo>
                      <a:pt x="1116" y="963"/>
                      <a:pt x="964" y="1115"/>
                      <a:pt x="1" y="1301"/>
                    </a:cubicBezTo>
                    <a:cubicBezTo>
                      <a:pt x="964" y="1483"/>
                      <a:pt x="1116" y="1635"/>
                      <a:pt x="1302" y="2598"/>
                    </a:cubicBezTo>
                    <a:cubicBezTo>
                      <a:pt x="1487" y="1635"/>
                      <a:pt x="1635" y="1483"/>
                      <a:pt x="2602" y="1301"/>
                    </a:cubicBezTo>
                    <a:cubicBezTo>
                      <a:pt x="1635" y="1115"/>
                      <a:pt x="1487" y="963"/>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030;p39">
                <a:extLst>
                  <a:ext uri="{FF2B5EF4-FFF2-40B4-BE49-F238E27FC236}">
                    <a16:creationId xmlns:a16="http://schemas.microsoft.com/office/drawing/2014/main" id="{889E67EB-4AF6-454A-A8EB-FF48820DECB4}"/>
                  </a:ext>
                </a:extLst>
              </p:cNvPr>
              <p:cNvSpPr/>
              <p:nvPr/>
            </p:nvSpPr>
            <p:spPr>
              <a:xfrm>
                <a:off x="502425" y="2860138"/>
                <a:ext cx="87725" cy="87725"/>
              </a:xfrm>
              <a:custGeom>
                <a:avLst/>
                <a:gdLst/>
                <a:ahLst/>
                <a:cxnLst/>
                <a:rect l="l" t="t" r="r" b="b"/>
                <a:pathLst>
                  <a:path w="3509" h="3509" extrusionOk="0">
                    <a:moveTo>
                      <a:pt x="1753" y="0"/>
                    </a:moveTo>
                    <a:cubicBezTo>
                      <a:pt x="1506" y="1301"/>
                      <a:pt x="1301" y="1506"/>
                      <a:pt x="1" y="1753"/>
                    </a:cubicBezTo>
                    <a:cubicBezTo>
                      <a:pt x="1301" y="2003"/>
                      <a:pt x="1506" y="2208"/>
                      <a:pt x="1753" y="3508"/>
                    </a:cubicBezTo>
                    <a:cubicBezTo>
                      <a:pt x="2003" y="2208"/>
                      <a:pt x="2208" y="2003"/>
                      <a:pt x="3509" y="1753"/>
                    </a:cubicBezTo>
                    <a:cubicBezTo>
                      <a:pt x="2208" y="1506"/>
                      <a:pt x="2003" y="1301"/>
                      <a:pt x="1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031;p39">
                <a:extLst>
                  <a:ext uri="{FF2B5EF4-FFF2-40B4-BE49-F238E27FC236}">
                    <a16:creationId xmlns:a16="http://schemas.microsoft.com/office/drawing/2014/main" id="{197D09A6-1DA5-4E50-AB27-314BEE8DDD1E}"/>
                  </a:ext>
                </a:extLst>
              </p:cNvPr>
              <p:cNvSpPr/>
              <p:nvPr/>
            </p:nvSpPr>
            <p:spPr>
              <a:xfrm>
                <a:off x="612525" y="2769588"/>
                <a:ext cx="150125" cy="150125"/>
              </a:xfrm>
              <a:custGeom>
                <a:avLst/>
                <a:gdLst/>
                <a:ahLst/>
                <a:cxnLst/>
                <a:rect l="l" t="t" r="r" b="b"/>
                <a:pathLst>
                  <a:path w="6005" h="6005" extrusionOk="0">
                    <a:moveTo>
                      <a:pt x="3000" y="1"/>
                    </a:moveTo>
                    <a:cubicBezTo>
                      <a:pt x="2575" y="2227"/>
                      <a:pt x="2227" y="2576"/>
                      <a:pt x="0" y="3001"/>
                    </a:cubicBezTo>
                    <a:cubicBezTo>
                      <a:pt x="2227" y="3429"/>
                      <a:pt x="2575" y="3778"/>
                      <a:pt x="3000" y="6004"/>
                    </a:cubicBezTo>
                    <a:cubicBezTo>
                      <a:pt x="3428" y="3778"/>
                      <a:pt x="3774" y="3429"/>
                      <a:pt x="6004" y="3001"/>
                    </a:cubicBezTo>
                    <a:cubicBezTo>
                      <a:pt x="3774" y="2576"/>
                      <a:pt x="3428" y="2227"/>
                      <a:pt x="3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54320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94;p39">
            <a:extLst>
              <a:ext uri="{FF2B5EF4-FFF2-40B4-BE49-F238E27FC236}">
                <a16:creationId xmlns:a16="http://schemas.microsoft.com/office/drawing/2014/main" id="{BD34EB5D-8409-4D1F-9D1E-A2AD7040D0AC}"/>
              </a:ext>
            </a:extLst>
          </p:cNvPr>
          <p:cNvSpPr/>
          <p:nvPr/>
        </p:nvSpPr>
        <p:spPr>
          <a:xfrm>
            <a:off x="578303" y="3749559"/>
            <a:ext cx="810408" cy="749225"/>
          </a:xfrm>
          <a:prstGeom prst="ellipse">
            <a:avLst/>
          </a:prstGeom>
          <a:solidFill>
            <a:schemeClr val="tx2">
              <a:lumMod val="25000"/>
              <a:lumOff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Let's practice!</a:t>
            </a:r>
            <a:endParaRPr lang="en-US"/>
          </a:p>
        </p:txBody>
      </p:sp>
      <p:sp>
        <p:nvSpPr>
          <p:cNvPr id="16" name="TextBox 15">
            <a:extLst>
              <a:ext uri="{FF2B5EF4-FFF2-40B4-BE49-F238E27FC236}">
                <a16:creationId xmlns:a16="http://schemas.microsoft.com/office/drawing/2014/main" id="{9BB1809E-DAB3-48A9-BC11-7388EA4D5B5F}"/>
              </a:ext>
            </a:extLst>
          </p:cNvPr>
          <p:cNvSpPr txBox="1"/>
          <p:nvPr/>
        </p:nvSpPr>
        <p:spPr>
          <a:xfrm>
            <a:off x="1648589" y="3840035"/>
            <a:ext cx="73374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75000"/>
                    <a:lumOff val="25000"/>
                  </a:schemeClr>
                </a:solidFill>
                <a:latin typeface="Arial"/>
                <a:cs typeface="Arial"/>
              </a:rPr>
              <a:t>Let's walk through washing our hands according to the previous guidelines outlined!</a:t>
            </a:r>
            <a:endParaRPr lang="en-US" sz="2400" b="1">
              <a:solidFill>
                <a:schemeClr val="tx1">
                  <a:lumMod val="75000"/>
                  <a:lumOff val="25000"/>
                </a:schemeClr>
              </a:solidFill>
              <a:cs typeface="Calibri"/>
            </a:endParaRPr>
          </a:p>
        </p:txBody>
      </p:sp>
      <p:sp>
        <p:nvSpPr>
          <p:cNvPr id="18" name="TextBox 17">
            <a:extLst>
              <a:ext uri="{FF2B5EF4-FFF2-40B4-BE49-F238E27FC236}">
                <a16:creationId xmlns:a16="http://schemas.microsoft.com/office/drawing/2014/main" id="{9E70B7EB-4580-4B9F-A8EB-4C4B6D301947}"/>
              </a:ext>
            </a:extLst>
          </p:cNvPr>
          <p:cNvSpPr txBox="1"/>
          <p:nvPr/>
        </p:nvSpPr>
        <p:spPr>
          <a:xfrm>
            <a:off x="1648590" y="2232605"/>
            <a:ext cx="68313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C7D21"/>
                </a:solidFill>
                <a:latin typeface="Arial"/>
                <a:cs typeface="Arial"/>
              </a:rPr>
              <a:t>Check and see—is your mask on correctly?</a:t>
            </a:r>
            <a:endParaRPr lang="en-US" sz="2400" b="1">
              <a:solidFill>
                <a:srgbClr val="0C7D21"/>
              </a:solidFill>
              <a:cs typeface="Calibri"/>
            </a:endParaRPr>
          </a:p>
        </p:txBody>
      </p:sp>
      <p:grpSp>
        <p:nvGrpSpPr>
          <p:cNvPr id="17" name="Google Shape;589;p37">
            <a:extLst>
              <a:ext uri="{FF2B5EF4-FFF2-40B4-BE49-F238E27FC236}">
                <a16:creationId xmlns:a16="http://schemas.microsoft.com/office/drawing/2014/main" id="{71BCB613-5255-4657-9F1E-429F7A3D4C5D}"/>
              </a:ext>
            </a:extLst>
          </p:cNvPr>
          <p:cNvGrpSpPr/>
          <p:nvPr/>
        </p:nvGrpSpPr>
        <p:grpSpPr>
          <a:xfrm>
            <a:off x="783708" y="3923938"/>
            <a:ext cx="405006" cy="404558"/>
            <a:chOff x="2174950" y="3388032"/>
            <a:chExt cx="481911" cy="481346"/>
          </a:xfrm>
        </p:grpSpPr>
        <p:sp>
          <p:nvSpPr>
            <p:cNvPr id="20" name="Google Shape;590;p37">
              <a:extLst>
                <a:ext uri="{FF2B5EF4-FFF2-40B4-BE49-F238E27FC236}">
                  <a16:creationId xmlns:a16="http://schemas.microsoft.com/office/drawing/2014/main" id="{57143794-EE60-4F64-BA94-E065380E3A97}"/>
                </a:ext>
              </a:extLst>
            </p:cNvPr>
            <p:cNvSpPr/>
            <p:nvPr/>
          </p:nvSpPr>
          <p:spPr>
            <a:xfrm>
              <a:off x="2352652" y="3734037"/>
              <a:ext cx="56445" cy="56445"/>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91;p37">
              <a:extLst>
                <a:ext uri="{FF2B5EF4-FFF2-40B4-BE49-F238E27FC236}">
                  <a16:creationId xmlns:a16="http://schemas.microsoft.com/office/drawing/2014/main" id="{F0F41378-BB2F-4F91-B215-0A15366F1FB0}"/>
                </a:ext>
              </a:extLst>
            </p:cNvPr>
            <p:cNvSpPr/>
            <p:nvPr/>
          </p:nvSpPr>
          <p:spPr>
            <a:xfrm>
              <a:off x="2296465" y="3719913"/>
              <a:ext cx="42269" cy="42321"/>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92;p37">
              <a:extLst>
                <a:ext uri="{FF2B5EF4-FFF2-40B4-BE49-F238E27FC236}">
                  <a16:creationId xmlns:a16="http://schemas.microsoft.com/office/drawing/2014/main" id="{305E9510-2AA2-4105-9E0A-ABD99373D2E5}"/>
                </a:ext>
              </a:extLst>
            </p:cNvPr>
            <p:cNvSpPr/>
            <p:nvPr/>
          </p:nvSpPr>
          <p:spPr>
            <a:xfrm>
              <a:off x="2352652" y="3388032"/>
              <a:ext cx="56445" cy="56445"/>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93;p37">
              <a:extLst>
                <a:ext uri="{FF2B5EF4-FFF2-40B4-BE49-F238E27FC236}">
                  <a16:creationId xmlns:a16="http://schemas.microsoft.com/office/drawing/2014/main" id="{75BFA32D-38E7-4280-BC21-35128DCA15DC}"/>
                </a:ext>
              </a:extLst>
            </p:cNvPr>
            <p:cNvSpPr/>
            <p:nvPr/>
          </p:nvSpPr>
          <p:spPr>
            <a:xfrm>
              <a:off x="2296465" y="3416280"/>
              <a:ext cx="42269" cy="42321"/>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94;p37">
              <a:extLst>
                <a:ext uri="{FF2B5EF4-FFF2-40B4-BE49-F238E27FC236}">
                  <a16:creationId xmlns:a16="http://schemas.microsoft.com/office/drawing/2014/main" id="{6DC8B874-A7A7-4ACA-AF07-DD034E5BF8F6}"/>
                </a:ext>
              </a:extLst>
            </p:cNvPr>
            <p:cNvSpPr/>
            <p:nvPr/>
          </p:nvSpPr>
          <p:spPr>
            <a:xfrm>
              <a:off x="2174950" y="3388032"/>
              <a:ext cx="481911" cy="481346"/>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694;p39">
            <a:extLst>
              <a:ext uri="{FF2B5EF4-FFF2-40B4-BE49-F238E27FC236}">
                <a16:creationId xmlns:a16="http://schemas.microsoft.com/office/drawing/2014/main" id="{ED73337E-155E-466B-95EA-3FA6866EDE48}"/>
              </a:ext>
            </a:extLst>
          </p:cNvPr>
          <p:cNvSpPr/>
          <p:nvPr/>
        </p:nvSpPr>
        <p:spPr>
          <a:xfrm>
            <a:off x="580528" y="2010864"/>
            <a:ext cx="810408" cy="749225"/>
          </a:xfrm>
          <a:prstGeom prst="ellipse">
            <a:avLst/>
          </a:prstGeom>
          <a:solidFill>
            <a:srgbClr val="B5E6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lang="en-US" sz="1400" b="0" i="0" u="none" strike="noStrike" kern="0" cap="none" spc="0" normalizeH="0" baseline="0" noProof="0">
              <a:ln>
                <a:noFill/>
              </a:ln>
              <a:solidFill>
                <a:srgbClr val="65D14F"/>
              </a:solidFill>
              <a:effectLst/>
              <a:uLnTx/>
              <a:uFillTx/>
              <a:latin typeface="Arial"/>
              <a:cs typeface="Arial"/>
            </a:endParaRPr>
          </a:p>
        </p:txBody>
      </p:sp>
      <p:grpSp>
        <p:nvGrpSpPr>
          <p:cNvPr id="33" name="Google Shape;10456;p69">
            <a:extLst>
              <a:ext uri="{FF2B5EF4-FFF2-40B4-BE49-F238E27FC236}">
                <a16:creationId xmlns:a16="http://schemas.microsoft.com/office/drawing/2014/main" id="{379CD989-3859-4284-98E2-49B2C593FD83}"/>
              </a:ext>
            </a:extLst>
          </p:cNvPr>
          <p:cNvGrpSpPr/>
          <p:nvPr/>
        </p:nvGrpSpPr>
        <p:grpSpPr>
          <a:xfrm>
            <a:off x="769062" y="2229980"/>
            <a:ext cx="434063" cy="310127"/>
            <a:chOff x="5216456" y="3725484"/>
            <a:chExt cx="356195" cy="265631"/>
          </a:xfrm>
          <a:solidFill>
            <a:srgbClr val="00B050"/>
          </a:solidFill>
        </p:grpSpPr>
        <p:sp>
          <p:nvSpPr>
            <p:cNvPr id="31" name="Google Shape;10457;p69">
              <a:extLst>
                <a:ext uri="{FF2B5EF4-FFF2-40B4-BE49-F238E27FC236}">
                  <a16:creationId xmlns:a16="http://schemas.microsoft.com/office/drawing/2014/main" id="{66255BDB-4801-42C3-B5BA-7F7755B0B4BF}"/>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15406D"/>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58;p69">
              <a:extLst>
                <a:ext uri="{FF2B5EF4-FFF2-40B4-BE49-F238E27FC236}">
                  <a16:creationId xmlns:a16="http://schemas.microsoft.com/office/drawing/2014/main" id="{532A7F4E-1758-4936-8D2D-5567FD958CCA}"/>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15406D"/>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4285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Questions?</a:t>
            </a:r>
          </a:p>
        </p:txBody>
      </p:sp>
      <p:pic>
        <p:nvPicPr>
          <p:cNvPr id="4" name="Picture 6" descr="https://d30y9cdsu7xlg0.cloudfront.net/png/105771-200.png">
            <a:extLst>
              <a:ext uri="{FF2B5EF4-FFF2-40B4-BE49-F238E27FC236}">
                <a16:creationId xmlns:a16="http://schemas.microsoft.com/office/drawing/2014/main" id="{7E4E176B-41DF-468E-A41A-D161E35CCD1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905" t="20097" r="7905" b="20403"/>
          <a:stretch/>
        </p:blipFill>
        <p:spPr bwMode="auto">
          <a:xfrm>
            <a:off x="2417253" y="2128708"/>
            <a:ext cx="4096408" cy="2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9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615857"/>
            <a:ext cx="8363415" cy="3970751"/>
          </a:xfrm>
        </p:spPr>
        <p:txBody>
          <a:bodyPr vert="horz" lIns="91440" tIns="45720" rIns="91440" bIns="45720" rtlCol="0" anchor="t">
            <a:normAutofit/>
          </a:bodyPr>
          <a:lstStyle/>
          <a:p>
            <a:r>
              <a:rPr lang="en-US">
                <a:latin typeface="Arial"/>
                <a:cs typeface="Arial"/>
              </a:rPr>
              <a:t>How far of a distance should you maintain from others when practicing social distancing?</a:t>
            </a:r>
          </a:p>
          <a:p>
            <a:pPr marL="2857500" lvl="5" indent="-342900">
              <a:lnSpc>
                <a:spcPct val="150000"/>
              </a:lnSpc>
              <a:buFont typeface="Wingdings" pitchFamily="2" charset="2"/>
              <a:buChar char="q"/>
            </a:pPr>
            <a:r>
              <a:rPr lang="en-US" sz="2600">
                <a:latin typeface="Arial"/>
                <a:cs typeface="Arial"/>
              </a:rPr>
              <a:t>  0.25 meters</a:t>
            </a:r>
          </a:p>
          <a:p>
            <a:pPr marL="2857500" lvl="5" indent="-342900">
              <a:lnSpc>
                <a:spcPct val="150000"/>
              </a:lnSpc>
              <a:buFont typeface="Wingdings" pitchFamily="2" charset="2"/>
              <a:buChar char="q"/>
            </a:pPr>
            <a:r>
              <a:rPr lang="en-US" sz="2600">
                <a:latin typeface="Arial"/>
                <a:cs typeface="Arial"/>
              </a:rPr>
              <a:t>  0.50 meters</a:t>
            </a:r>
          </a:p>
          <a:p>
            <a:pPr marL="2857500" lvl="5" indent="-342900">
              <a:lnSpc>
                <a:spcPct val="150000"/>
              </a:lnSpc>
              <a:buFont typeface="Wingdings" pitchFamily="2" charset="2"/>
              <a:buChar char="q"/>
            </a:pPr>
            <a:r>
              <a:rPr lang="en-US" sz="2600">
                <a:latin typeface="Arial"/>
                <a:cs typeface="Arial"/>
              </a:rPr>
              <a:t>  1.00 meters</a:t>
            </a:r>
          </a:p>
          <a:p>
            <a:pPr marL="2857500" lvl="5" indent="-342900">
              <a:lnSpc>
                <a:spcPct val="150000"/>
              </a:lnSpc>
              <a:buFont typeface="Wingdings" pitchFamily="2" charset="2"/>
              <a:buChar char="q"/>
            </a:pPr>
            <a:r>
              <a:rPr lang="en-US" sz="2600">
                <a:latin typeface="Arial"/>
                <a:cs typeface="Arial"/>
              </a:rPr>
              <a:t>  2.00 meters</a:t>
            </a: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3099558" y="4477045"/>
            <a:ext cx="356196" cy="265631"/>
            <a:chOff x="5216456" y="3725484"/>
            <a:chExt cx="356196" cy="265631"/>
          </a:xfrm>
          <a:solidFill>
            <a:srgbClr val="00B05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50FB49D4-6A47-41F3-9E1D-BD6546945939}"/>
              </a:ext>
            </a:extLst>
          </p:cNvPr>
          <p:cNvSpPr txBox="1"/>
          <p:nvPr/>
        </p:nvSpPr>
        <p:spPr>
          <a:xfrm>
            <a:off x="680795" y="5352911"/>
            <a:ext cx="80827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C7D21"/>
                </a:solidFill>
                <a:latin typeface="Arial"/>
                <a:cs typeface="Arial"/>
              </a:rPr>
              <a:t>What does this look like? Are we all 2 meters apart?</a:t>
            </a:r>
          </a:p>
        </p:txBody>
      </p:sp>
    </p:spTree>
    <p:extLst>
      <p:ext uri="{BB962C8B-B14F-4D97-AF65-F5344CB8AC3E}">
        <p14:creationId xmlns:p14="http://schemas.microsoft.com/office/powerpoint/2010/main" val="14179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 (2)</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615857"/>
            <a:ext cx="8363415" cy="3970751"/>
          </a:xfrm>
        </p:spPr>
        <p:txBody>
          <a:bodyPr vert="horz" lIns="91440" tIns="45720" rIns="91440" bIns="45720" rtlCol="0" anchor="t">
            <a:normAutofit/>
          </a:bodyPr>
          <a:lstStyle/>
          <a:p>
            <a:r>
              <a:rPr lang="en-US">
                <a:latin typeface="Arial"/>
                <a:cs typeface="Arial"/>
              </a:rPr>
              <a:t>Which of the following COVID-19 symptoms are VISIBLY apparent to others? (Select all that apply)</a:t>
            </a:r>
          </a:p>
          <a:p>
            <a:pPr marL="2400300" lvl="4" indent="-342900">
              <a:lnSpc>
                <a:spcPct val="150000"/>
              </a:lnSpc>
              <a:buFont typeface="Wingdings" pitchFamily="2" charset="2"/>
              <a:buChar char="q"/>
            </a:pPr>
            <a:r>
              <a:rPr lang="en-US" sz="2800">
                <a:solidFill>
                  <a:srgbClr val="002C54"/>
                </a:solidFill>
                <a:latin typeface="Arial"/>
                <a:cs typeface="Arial"/>
              </a:rPr>
              <a:t>  </a:t>
            </a:r>
            <a:r>
              <a:rPr lang="en-US" sz="2600">
                <a:solidFill>
                  <a:srgbClr val="002C54"/>
                </a:solidFill>
                <a:latin typeface="Arial"/>
                <a:cs typeface="Arial"/>
              </a:rPr>
              <a:t>Nasal Congestion</a:t>
            </a:r>
          </a:p>
          <a:p>
            <a:pPr marL="2400300" lvl="4" indent="-342900">
              <a:lnSpc>
                <a:spcPct val="150000"/>
              </a:lnSpc>
              <a:buFont typeface="Wingdings" pitchFamily="2" charset="2"/>
              <a:buChar char="q"/>
            </a:pPr>
            <a:r>
              <a:rPr lang="en-US" sz="2600">
                <a:solidFill>
                  <a:srgbClr val="002C54"/>
                </a:solidFill>
                <a:latin typeface="Arial"/>
                <a:cs typeface="Arial"/>
              </a:rPr>
              <a:t>  Cough/Shortness of Breath</a:t>
            </a:r>
          </a:p>
          <a:p>
            <a:pPr marL="2400300" lvl="4" indent="-342900">
              <a:lnSpc>
                <a:spcPct val="150000"/>
              </a:lnSpc>
              <a:buFont typeface="Wingdings" pitchFamily="2" charset="2"/>
              <a:buChar char="q"/>
            </a:pPr>
            <a:r>
              <a:rPr lang="en-US" sz="2600">
                <a:solidFill>
                  <a:srgbClr val="002C54"/>
                </a:solidFill>
                <a:latin typeface="Arial"/>
                <a:cs typeface="Arial"/>
              </a:rPr>
              <a:t>  Red Eyes</a:t>
            </a:r>
          </a:p>
          <a:p>
            <a:pPr marL="2400300" lvl="4" indent="-342900">
              <a:lnSpc>
                <a:spcPct val="150000"/>
              </a:lnSpc>
              <a:buFont typeface="Wingdings" pitchFamily="2" charset="2"/>
              <a:buChar char="q"/>
            </a:pPr>
            <a:r>
              <a:rPr lang="en-US" sz="2600">
                <a:solidFill>
                  <a:srgbClr val="002C54"/>
                </a:solidFill>
                <a:latin typeface="Arial"/>
                <a:cs typeface="Arial"/>
              </a:rPr>
              <a:t>  Headache</a:t>
            </a: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2654594" y="3885985"/>
            <a:ext cx="356195" cy="265631"/>
            <a:chOff x="5216456" y="3725484"/>
            <a:chExt cx="356195" cy="265631"/>
          </a:xfrm>
          <a:solidFill>
            <a:srgbClr val="00B05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0456;p69">
            <a:extLst>
              <a:ext uri="{FF2B5EF4-FFF2-40B4-BE49-F238E27FC236}">
                <a16:creationId xmlns:a16="http://schemas.microsoft.com/office/drawing/2014/main" id="{20F169B7-B1E7-4B5E-A0F6-C0A46C8D3045}"/>
              </a:ext>
            </a:extLst>
          </p:cNvPr>
          <p:cNvGrpSpPr/>
          <p:nvPr/>
        </p:nvGrpSpPr>
        <p:grpSpPr>
          <a:xfrm>
            <a:off x="2642305" y="3232154"/>
            <a:ext cx="356195" cy="265631"/>
            <a:chOff x="5216456" y="3725484"/>
            <a:chExt cx="356195" cy="265631"/>
          </a:xfrm>
          <a:solidFill>
            <a:srgbClr val="00B050"/>
          </a:solidFill>
        </p:grpSpPr>
        <p:sp>
          <p:nvSpPr>
            <p:cNvPr id="9" name="Google Shape;10457;p69">
              <a:extLst>
                <a:ext uri="{FF2B5EF4-FFF2-40B4-BE49-F238E27FC236}">
                  <a16:creationId xmlns:a16="http://schemas.microsoft.com/office/drawing/2014/main" id="{A51EE2BF-0346-4969-B6BF-52EE3B871567}"/>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458;p69">
              <a:extLst>
                <a:ext uri="{FF2B5EF4-FFF2-40B4-BE49-F238E27FC236}">
                  <a16:creationId xmlns:a16="http://schemas.microsoft.com/office/drawing/2014/main" id="{558DBEBB-F21D-4E4A-A645-2E0E062052B0}"/>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456;p69">
            <a:extLst>
              <a:ext uri="{FF2B5EF4-FFF2-40B4-BE49-F238E27FC236}">
                <a16:creationId xmlns:a16="http://schemas.microsoft.com/office/drawing/2014/main" id="{5431B8D5-663C-4E01-AAC3-E2F7D2D04AA2}"/>
              </a:ext>
            </a:extLst>
          </p:cNvPr>
          <p:cNvGrpSpPr/>
          <p:nvPr/>
        </p:nvGrpSpPr>
        <p:grpSpPr>
          <a:xfrm>
            <a:off x="2656819" y="2571489"/>
            <a:ext cx="356195" cy="265631"/>
            <a:chOff x="5216456" y="3725484"/>
            <a:chExt cx="356195" cy="265631"/>
          </a:xfrm>
          <a:solidFill>
            <a:srgbClr val="00B050"/>
          </a:solidFill>
        </p:grpSpPr>
        <p:sp>
          <p:nvSpPr>
            <p:cNvPr id="12" name="Google Shape;10457;p69">
              <a:extLst>
                <a:ext uri="{FF2B5EF4-FFF2-40B4-BE49-F238E27FC236}">
                  <a16:creationId xmlns:a16="http://schemas.microsoft.com/office/drawing/2014/main" id="{8CE21591-01FB-4B7D-AFC3-282C691D84F4}"/>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458;p69">
              <a:extLst>
                <a:ext uri="{FF2B5EF4-FFF2-40B4-BE49-F238E27FC236}">
                  <a16:creationId xmlns:a16="http://schemas.microsoft.com/office/drawing/2014/main" id="{71A65725-CFAE-4C5A-8D16-1605C67B779C}"/>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446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 (3)</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615857"/>
            <a:ext cx="8363415" cy="3970751"/>
          </a:xfrm>
        </p:spPr>
        <p:txBody>
          <a:bodyPr vert="horz" lIns="91440" tIns="45720" rIns="91440" bIns="45720" rtlCol="0" anchor="t">
            <a:normAutofit fontScale="77500" lnSpcReduction="20000"/>
          </a:bodyPr>
          <a:lstStyle/>
          <a:p>
            <a:r>
              <a:rPr lang="en-US" sz="2800">
                <a:latin typeface="Arial"/>
                <a:cs typeface="Arial"/>
              </a:rPr>
              <a:t>What steps should you take if you are feeling ill or suspect that you have come into contact with a COVID-19 case? (Select all that apply)</a:t>
            </a:r>
            <a:endParaRPr lang="en-US">
              <a:cs typeface="Calibri" panose="020F0502020204030204"/>
            </a:endParaRPr>
          </a:p>
          <a:p>
            <a:pPr marL="342900" indent="-342900">
              <a:lnSpc>
                <a:spcPct val="110000"/>
              </a:lnSpc>
              <a:buFont typeface="Wingdings" pitchFamily="2" charset="2"/>
              <a:buChar char="q"/>
            </a:pPr>
            <a:r>
              <a:rPr lang="en-US" sz="3200" b="0">
                <a:latin typeface="Arial"/>
                <a:cs typeface="Arial"/>
              </a:rPr>
              <a:t>  Notify survey supervisor after completing all your work  </a:t>
            </a:r>
          </a:p>
          <a:p>
            <a:pPr marL="342900" indent="-342900">
              <a:lnSpc>
                <a:spcPct val="150000"/>
              </a:lnSpc>
              <a:buFont typeface="Wingdings" pitchFamily="2" charset="2"/>
              <a:buChar char="q"/>
            </a:pPr>
            <a:r>
              <a:rPr lang="en-US" sz="3200" b="0">
                <a:latin typeface="Arial"/>
                <a:cs typeface="Arial"/>
              </a:rPr>
              <a:t>  Self-Isolate for at least 14 days</a:t>
            </a:r>
          </a:p>
          <a:p>
            <a:pPr marL="342900" indent="-342900">
              <a:lnSpc>
                <a:spcPct val="150000"/>
              </a:lnSpc>
              <a:buFont typeface="Wingdings" pitchFamily="2" charset="2"/>
              <a:buChar char="q"/>
            </a:pPr>
            <a:r>
              <a:rPr lang="en-US" sz="3200" b="0">
                <a:latin typeface="Arial"/>
                <a:cs typeface="Arial"/>
              </a:rPr>
              <a:t>  Seek medical attention if needed</a:t>
            </a:r>
          </a:p>
          <a:p>
            <a:pPr marL="342900" indent="-342900">
              <a:lnSpc>
                <a:spcPct val="150000"/>
              </a:lnSpc>
              <a:buFont typeface="Wingdings" pitchFamily="2" charset="2"/>
              <a:buChar char="q"/>
            </a:pPr>
            <a:r>
              <a:rPr lang="en-US" sz="3200" b="0">
                <a:latin typeface="Arial"/>
                <a:cs typeface="Arial"/>
              </a:rPr>
              <a:t>  Call national hotline for more information on reporting</a:t>
            </a: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574390" y="3659424"/>
            <a:ext cx="356195" cy="265631"/>
            <a:chOff x="5216456" y="3725484"/>
            <a:chExt cx="356195" cy="265631"/>
          </a:xfrm>
          <a:solidFill>
            <a:srgbClr val="00B05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0456;p69">
            <a:extLst>
              <a:ext uri="{FF2B5EF4-FFF2-40B4-BE49-F238E27FC236}">
                <a16:creationId xmlns:a16="http://schemas.microsoft.com/office/drawing/2014/main" id="{20F169B7-B1E7-4B5E-A0F6-C0A46C8D3045}"/>
              </a:ext>
            </a:extLst>
          </p:cNvPr>
          <p:cNvGrpSpPr/>
          <p:nvPr/>
        </p:nvGrpSpPr>
        <p:grpSpPr>
          <a:xfrm>
            <a:off x="576615" y="3027577"/>
            <a:ext cx="356195" cy="265631"/>
            <a:chOff x="5216456" y="3725484"/>
            <a:chExt cx="356195" cy="265631"/>
          </a:xfrm>
          <a:solidFill>
            <a:srgbClr val="00B050"/>
          </a:solidFill>
        </p:grpSpPr>
        <p:sp>
          <p:nvSpPr>
            <p:cNvPr id="9" name="Google Shape;10457;p69">
              <a:extLst>
                <a:ext uri="{FF2B5EF4-FFF2-40B4-BE49-F238E27FC236}">
                  <a16:creationId xmlns:a16="http://schemas.microsoft.com/office/drawing/2014/main" id="{A51EE2BF-0346-4969-B6BF-52EE3B871567}"/>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458;p69">
              <a:extLst>
                <a:ext uri="{FF2B5EF4-FFF2-40B4-BE49-F238E27FC236}">
                  <a16:creationId xmlns:a16="http://schemas.microsoft.com/office/drawing/2014/main" id="{558DBEBB-F21D-4E4A-A645-2E0E062052B0}"/>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456;p69">
            <a:extLst>
              <a:ext uri="{FF2B5EF4-FFF2-40B4-BE49-F238E27FC236}">
                <a16:creationId xmlns:a16="http://schemas.microsoft.com/office/drawing/2014/main" id="{8BF6A22E-C253-44AA-A197-E86C8D9B4A2C}"/>
              </a:ext>
            </a:extLst>
          </p:cNvPr>
          <p:cNvGrpSpPr/>
          <p:nvPr/>
        </p:nvGrpSpPr>
        <p:grpSpPr>
          <a:xfrm>
            <a:off x="574390" y="4271250"/>
            <a:ext cx="356195" cy="265631"/>
            <a:chOff x="5216456" y="3725484"/>
            <a:chExt cx="356195" cy="265631"/>
          </a:xfrm>
          <a:solidFill>
            <a:srgbClr val="00B050"/>
          </a:solidFill>
        </p:grpSpPr>
        <p:sp>
          <p:nvSpPr>
            <p:cNvPr id="16" name="Google Shape;10457;p69">
              <a:extLst>
                <a:ext uri="{FF2B5EF4-FFF2-40B4-BE49-F238E27FC236}">
                  <a16:creationId xmlns:a16="http://schemas.microsoft.com/office/drawing/2014/main" id="{E82583AB-B98B-45FF-817D-09E8EA02B133}"/>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58;p69">
              <a:extLst>
                <a:ext uri="{FF2B5EF4-FFF2-40B4-BE49-F238E27FC236}">
                  <a16:creationId xmlns:a16="http://schemas.microsoft.com/office/drawing/2014/main" id="{275C1587-DAC5-4985-9AFF-FAACC5007E0A}"/>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Straight Connector 10">
            <a:extLst>
              <a:ext uri="{FF2B5EF4-FFF2-40B4-BE49-F238E27FC236}">
                <a16:creationId xmlns:a16="http://schemas.microsoft.com/office/drawing/2014/main" id="{B2F6BD33-E6CA-4E82-8A95-98FCD9A0BCA1}"/>
              </a:ext>
            </a:extLst>
          </p:cNvPr>
          <p:cNvCxnSpPr>
            <a:cxnSpLocks/>
          </p:cNvCxnSpPr>
          <p:nvPr/>
        </p:nvCxnSpPr>
        <p:spPr>
          <a:xfrm flipV="1">
            <a:off x="4152662" y="2655833"/>
            <a:ext cx="4241117" cy="22248"/>
          </a:xfrm>
          <a:prstGeom prst="line">
            <a:avLst/>
          </a:prstGeom>
          <a:ln w="28575">
            <a:solidFill>
              <a:srgbClr val="062C5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B490B7B-56F6-438C-80D2-6A5F22A6B439}"/>
              </a:ext>
            </a:extLst>
          </p:cNvPr>
          <p:cNvSpPr/>
          <p:nvPr/>
        </p:nvSpPr>
        <p:spPr>
          <a:xfrm>
            <a:off x="4876572" y="2106274"/>
            <a:ext cx="2748798" cy="492443"/>
          </a:xfrm>
          <a:prstGeom prst="rect">
            <a:avLst/>
          </a:prstGeom>
        </p:spPr>
        <p:txBody>
          <a:bodyPr wrap="square" lIns="91440" tIns="45720" rIns="91440" bIns="45720" anchor="t">
            <a:spAutoFit/>
          </a:bodyPr>
          <a:lstStyle/>
          <a:p>
            <a:r>
              <a:rPr lang="en-US" sz="2600" b="1">
                <a:solidFill>
                  <a:srgbClr val="FF0000"/>
                </a:solidFill>
                <a:latin typeface="Arial"/>
                <a:cs typeface="Arial"/>
              </a:rPr>
              <a:t>IMMEDIATELY!</a:t>
            </a:r>
          </a:p>
        </p:txBody>
      </p:sp>
    </p:spTree>
    <p:extLst>
      <p:ext uri="{BB962C8B-B14F-4D97-AF65-F5344CB8AC3E}">
        <p14:creationId xmlns:p14="http://schemas.microsoft.com/office/powerpoint/2010/main" val="234872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138" y="2820436"/>
            <a:ext cx="4902592" cy="1153551"/>
          </a:xfrm>
        </p:spPr>
        <p:txBody>
          <a:bodyPr>
            <a:normAutofit fontScale="90000"/>
          </a:bodyPr>
          <a:lstStyle/>
          <a:p>
            <a:pPr algn="ctr"/>
            <a:r>
              <a:rPr lang="en-US">
                <a:latin typeface="Arial"/>
                <a:cs typeface="Calibri"/>
              </a:rPr>
              <a:t>GENERAL SURVEY TEAM PRECAUTIONS</a:t>
            </a:r>
            <a:endParaRPr lang="en-US">
              <a:latin typeface="Arial"/>
            </a:endParaRPr>
          </a:p>
        </p:txBody>
      </p:sp>
      <p:sp>
        <p:nvSpPr>
          <p:cNvPr id="3" name="Slide Number Placeholder 2"/>
          <p:cNvSpPr>
            <a:spLocks noGrp="1"/>
          </p:cNvSpPr>
          <p:nvPr>
            <p:ph type="sldNum" sz="quarter" idx="12"/>
          </p:nvPr>
        </p:nvSpPr>
        <p:spPr/>
        <p:txBody>
          <a:bodyPr/>
          <a:lstStyle/>
          <a:p>
            <a:fld id="{8C03FB13-5BAA-C348-B73E-043EACC7FB9F}" type="slidenum">
              <a:rPr lang="en-US" smtClean="0"/>
              <a:t>28</a:t>
            </a:fld>
            <a:endParaRPr lang="en-US"/>
          </a:p>
        </p:txBody>
      </p:sp>
    </p:spTree>
    <p:extLst>
      <p:ext uri="{BB962C8B-B14F-4D97-AF65-F5344CB8AC3E}">
        <p14:creationId xmlns:p14="http://schemas.microsoft.com/office/powerpoint/2010/main" val="2340608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Composition of survey team</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12634" y="1590623"/>
            <a:ext cx="8063064" cy="3952646"/>
          </a:xfrm>
        </p:spPr>
        <p:txBody>
          <a:bodyPr vert="horz" lIns="91440" tIns="45720" rIns="91440" bIns="45720" rtlCol="0" anchor="t">
            <a:noAutofit/>
          </a:bodyPr>
          <a:lstStyle/>
          <a:p>
            <a:pPr marL="342900" indent="-342900" defTabSz="457200">
              <a:lnSpc>
                <a:spcPct val="100000"/>
              </a:lnSpc>
              <a:spcBef>
                <a:spcPct val="20000"/>
              </a:spcBef>
              <a:buClr>
                <a:srgbClr val="163151"/>
              </a:buClr>
              <a:buFont typeface="Arial" charset="-120"/>
              <a:buChar char="•"/>
            </a:pPr>
            <a:r>
              <a:rPr lang="en-US" sz="2200">
                <a:latin typeface="Arial"/>
                <a:cs typeface="Arial"/>
              </a:rPr>
              <a:t>Consider excluding persons at high-risk of COVID-19 (over 60 years, preexisting medical conditions) from field activities</a:t>
            </a:r>
          </a:p>
          <a:p>
            <a:pPr marL="342900" indent="-342900" defTabSz="457200">
              <a:lnSpc>
                <a:spcPct val="100000"/>
              </a:lnSpc>
              <a:spcBef>
                <a:spcPct val="20000"/>
              </a:spcBef>
              <a:buClr>
                <a:srgbClr val="163151"/>
              </a:buClr>
              <a:buFont typeface="Arial" charset="-120"/>
              <a:buChar char="•"/>
            </a:pPr>
            <a:r>
              <a:rPr lang="en-US" sz="2200" b="0">
                <a:solidFill>
                  <a:srgbClr val="062C52"/>
                </a:solidFill>
                <a:latin typeface="Arial"/>
                <a:cs typeface="Arial"/>
              </a:rPr>
              <a:t>Survey team must always be with a representative from health district or health facility</a:t>
            </a:r>
          </a:p>
          <a:p>
            <a:pPr marL="342900" indent="-342900" defTabSz="457200">
              <a:lnSpc>
                <a:spcPct val="100000"/>
              </a:lnSpc>
              <a:spcBef>
                <a:spcPct val="20000"/>
              </a:spcBef>
              <a:buClr>
                <a:srgbClr val="163151"/>
              </a:buClr>
              <a:buFont typeface="Arial" charset="-120"/>
              <a:buChar char="•"/>
            </a:pPr>
            <a:r>
              <a:rPr lang="en-US" sz="2200" b="0">
                <a:solidFill>
                  <a:srgbClr val="062C52"/>
                </a:solidFill>
                <a:latin typeface="Arial"/>
                <a:cs typeface="Arial"/>
              </a:rPr>
              <a:t>Survey team should remain with same groups throughout duration of survey</a:t>
            </a:r>
          </a:p>
          <a:p>
            <a:pPr marL="342900" indent="-342900" defTabSz="457200">
              <a:lnSpc>
                <a:spcPct val="100000"/>
              </a:lnSpc>
              <a:spcBef>
                <a:spcPct val="20000"/>
              </a:spcBef>
              <a:buClr>
                <a:srgbClr val="163151"/>
              </a:buClr>
              <a:buFont typeface="Arial" charset="-120"/>
              <a:buChar char="•"/>
            </a:pPr>
            <a:r>
              <a:rPr lang="en-US" sz="2200" b="0">
                <a:solidFill>
                  <a:srgbClr val="062C52"/>
                </a:solidFill>
                <a:latin typeface="Arial"/>
                <a:cs typeface="Arial"/>
              </a:rPr>
              <a:t>Additional personnel (volunteer/additional team member) should be designated focal point to ensure </a:t>
            </a:r>
            <a:r>
              <a:rPr lang="en-US" sz="2200" b="0" err="1">
                <a:solidFill>
                  <a:srgbClr val="062C52"/>
                </a:solidFill>
                <a:latin typeface="Arial"/>
                <a:cs typeface="Arial"/>
              </a:rPr>
              <a:t>SoP</a:t>
            </a:r>
            <a:r>
              <a:rPr lang="en-US" sz="2200" b="0">
                <a:solidFill>
                  <a:srgbClr val="062C52"/>
                </a:solidFill>
                <a:latin typeface="Arial"/>
                <a:cs typeface="Arial"/>
              </a:rPr>
              <a:t> (handwashing, PPE, social distancing) are being adhered to </a:t>
            </a:r>
          </a:p>
          <a:p>
            <a:pPr marL="342900" indent="-342900" defTabSz="457200">
              <a:lnSpc>
                <a:spcPct val="100000"/>
              </a:lnSpc>
              <a:spcBef>
                <a:spcPct val="20000"/>
              </a:spcBef>
              <a:buClr>
                <a:srgbClr val="163151"/>
              </a:buClr>
              <a:buFont typeface="Arial" charset="-120"/>
              <a:buChar char="•"/>
            </a:pPr>
            <a:endParaRPr lang="en-US" sz="2200" b="0">
              <a:solidFill>
                <a:srgbClr val="062C52"/>
              </a:solidFill>
              <a:latin typeface="Arial"/>
              <a:cs typeface="Arial"/>
            </a:endParaRPr>
          </a:p>
          <a:p>
            <a:pPr marL="342900" indent="-342900" defTabSz="457200">
              <a:lnSpc>
                <a:spcPct val="100000"/>
              </a:lnSpc>
              <a:spcBef>
                <a:spcPct val="20000"/>
              </a:spcBef>
              <a:buClr>
                <a:srgbClr val="163151"/>
              </a:buClr>
              <a:buFont typeface="Arial" charset="-120"/>
              <a:buChar char="•"/>
            </a:pPr>
            <a:endParaRPr lang="en-US" sz="2200" b="0">
              <a:solidFill>
                <a:srgbClr val="062C52"/>
              </a:solidFill>
              <a:highlight>
                <a:srgbClr val="FFFF00"/>
              </a:highlight>
              <a:latin typeface="Arial"/>
              <a:cs typeface="Arial"/>
            </a:endParaRPr>
          </a:p>
          <a:p>
            <a:pPr marL="342900" indent="-342900" defTabSz="457200">
              <a:lnSpc>
                <a:spcPct val="100000"/>
              </a:lnSpc>
              <a:spcBef>
                <a:spcPct val="20000"/>
              </a:spcBef>
              <a:buClr>
                <a:srgbClr val="163151"/>
              </a:buClr>
              <a:buFont typeface="Arial" charset="-120"/>
              <a:buChar char="•"/>
            </a:pPr>
            <a:endParaRPr lang="en-US" sz="2200" b="0">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sz="220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sz="220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sz="2200">
              <a:latin typeface="Calibri"/>
              <a:cs typeface="Calibri"/>
            </a:endParaRPr>
          </a:p>
          <a:p>
            <a:pPr defTabSz="457200">
              <a:lnSpc>
                <a:spcPct val="100000"/>
              </a:lnSpc>
              <a:spcBef>
                <a:spcPct val="20000"/>
              </a:spcBef>
              <a:buClr>
                <a:srgbClr val="163151"/>
              </a:buClr>
            </a:pPr>
            <a:endParaRPr lang="en-US" sz="2200">
              <a:solidFill>
                <a:srgbClr val="062C52"/>
              </a:solidFill>
              <a:latin typeface="Arial"/>
              <a:cs typeface="Arial"/>
            </a:endParaRPr>
          </a:p>
        </p:txBody>
      </p:sp>
    </p:spTree>
    <p:extLst>
      <p:ext uri="{BB962C8B-B14F-4D97-AF65-F5344CB8AC3E}">
        <p14:creationId xmlns:p14="http://schemas.microsoft.com/office/powerpoint/2010/main" val="366962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138" y="2820436"/>
            <a:ext cx="4902592" cy="1153551"/>
          </a:xfrm>
        </p:spPr>
        <p:txBody>
          <a:bodyPr/>
          <a:lstStyle/>
          <a:p>
            <a:pPr algn="ctr"/>
            <a:r>
              <a:rPr lang="en-US">
                <a:latin typeface="Arial"/>
                <a:cs typeface="Calibri"/>
              </a:rPr>
              <a:t>TRAINING</a:t>
            </a:r>
            <a:endParaRPr lang="en-US">
              <a:latin typeface="Arial"/>
            </a:endParaRPr>
          </a:p>
        </p:txBody>
      </p:sp>
      <p:sp>
        <p:nvSpPr>
          <p:cNvPr id="3" name="Slide Number Placeholder 2"/>
          <p:cNvSpPr>
            <a:spLocks noGrp="1"/>
          </p:cNvSpPr>
          <p:nvPr>
            <p:ph type="sldNum" sz="quarter" idx="12"/>
          </p:nvPr>
        </p:nvSpPr>
        <p:spPr/>
        <p:txBody>
          <a:bodyPr/>
          <a:lstStyle/>
          <a:p>
            <a:fld id="{8C03FB13-5BAA-C348-B73E-043EACC7FB9F}" type="slidenum">
              <a:rPr lang="en-US" smtClean="0"/>
              <a:t>3</a:t>
            </a:fld>
            <a:endParaRPr lang="en-US"/>
          </a:p>
        </p:txBody>
      </p:sp>
    </p:spTree>
    <p:extLst>
      <p:ext uri="{BB962C8B-B14F-4D97-AF65-F5344CB8AC3E}">
        <p14:creationId xmlns:p14="http://schemas.microsoft.com/office/powerpoint/2010/main" val="1421513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325061" y="417558"/>
            <a:ext cx="8492652" cy="638484"/>
          </a:xfrm>
        </p:spPr>
        <p:txBody>
          <a:bodyPr>
            <a:normAutofit/>
          </a:bodyPr>
          <a:lstStyle/>
          <a:p>
            <a:r>
              <a:rPr lang="en-US">
                <a:latin typeface="Arial"/>
                <a:cs typeface="Calibri"/>
              </a:rPr>
              <a:t>Health of survey team</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635117" y="4866667"/>
            <a:ext cx="8263298" cy="1883566"/>
          </a:xfrm>
        </p:spPr>
        <p:txBody>
          <a:bodyPr vert="horz" lIns="91440" tIns="45720" rIns="91440" bIns="45720" rtlCol="0" anchor="t">
            <a:normAutofit/>
          </a:bodyPr>
          <a:lstStyle/>
          <a:p>
            <a:pPr defTabSz="457200">
              <a:lnSpc>
                <a:spcPct val="100000"/>
              </a:lnSpc>
              <a:spcBef>
                <a:spcPct val="20000"/>
              </a:spcBef>
              <a:buClr>
                <a:srgbClr val="163151"/>
              </a:buCl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800100" lvl="1" indent="0" defTabSz="457200">
              <a:lnSpc>
                <a:spcPct val="100000"/>
              </a:lnSpc>
              <a:spcBef>
                <a:spcPct val="20000"/>
              </a:spcBef>
              <a:buClr>
                <a:srgbClr val="163151"/>
              </a:buClr>
              <a:buNone/>
            </a:pPr>
            <a:endParaRPr lang="en-US" b="0">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grpSp>
        <p:nvGrpSpPr>
          <p:cNvPr id="22" name="Google Shape;1707;p58">
            <a:extLst>
              <a:ext uri="{FF2B5EF4-FFF2-40B4-BE49-F238E27FC236}">
                <a16:creationId xmlns:a16="http://schemas.microsoft.com/office/drawing/2014/main" id="{7EBE922E-1D5F-407F-9078-4AEEE74CE816}"/>
              </a:ext>
            </a:extLst>
          </p:cNvPr>
          <p:cNvGrpSpPr/>
          <p:nvPr/>
        </p:nvGrpSpPr>
        <p:grpSpPr>
          <a:xfrm>
            <a:off x="986017" y="3077528"/>
            <a:ext cx="496878" cy="636967"/>
            <a:chOff x="2782436" y="1902884"/>
            <a:chExt cx="241563" cy="336081"/>
          </a:xfrm>
        </p:grpSpPr>
        <p:sp>
          <p:nvSpPr>
            <p:cNvPr id="23" name="Google Shape;1708;p58">
              <a:extLst>
                <a:ext uri="{FF2B5EF4-FFF2-40B4-BE49-F238E27FC236}">
                  <a16:creationId xmlns:a16="http://schemas.microsoft.com/office/drawing/2014/main" id="{ACDD749A-E55C-4330-B444-5DE7C9B0BE27}"/>
                </a:ext>
              </a:extLst>
            </p:cNvPr>
            <p:cNvSpPr/>
            <p:nvPr/>
          </p:nvSpPr>
          <p:spPr>
            <a:xfrm>
              <a:off x="2782436" y="2021978"/>
              <a:ext cx="119091" cy="216987"/>
            </a:xfrm>
            <a:custGeom>
              <a:avLst/>
              <a:gdLst/>
              <a:ahLst/>
              <a:cxnLst/>
              <a:rect l="l" t="t" r="r" b="b"/>
              <a:pathLst>
                <a:path w="3315" h="6040" extrusionOk="0">
                  <a:moveTo>
                    <a:pt x="697" y="1"/>
                  </a:moveTo>
                  <a:cubicBezTo>
                    <a:pt x="697" y="1"/>
                    <a:pt x="13" y="300"/>
                    <a:pt x="13" y="681"/>
                  </a:cubicBezTo>
                  <a:cubicBezTo>
                    <a:pt x="13" y="755"/>
                    <a:pt x="75" y="816"/>
                    <a:pt x="150" y="816"/>
                  </a:cubicBezTo>
                  <a:cubicBezTo>
                    <a:pt x="225" y="816"/>
                    <a:pt x="286" y="755"/>
                    <a:pt x="286" y="681"/>
                  </a:cubicBezTo>
                  <a:cubicBezTo>
                    <a:pt x="286" y="453"/>
                    <a:pt x="470" y="269"/>
                    <a:pt x="697" y="269"/>
                  </a:cubicBezTo>
                  <a:lnTo>
                    <a:pt x="2628" y="269"/>
                  </a:lnTo>
                  <a:cubicBezTo>
                    <a:pt x="2856" y="269"/>
                    <a:pt x="3039" y="453"/>
                    <a:pt x="3046" y="681"/>
                  </a:cubicBezTo>
                  <a:lnTo>
                    <a:pt x="3046" y="2900"/>
                  </a:lnTo>
                  <a:cubicBezTo>
                    <a:pt x="3039" y="2972"/>
                    <a:pt x="2981" y="3030"/>
                    <a:pt x="2903" y="3030"/>
                  </a:cubicBezTo>
                  <a:cubicBezTo>
                    <a:pt x="2825" y="3030"/>
                    <a:pt x="2754" y="2900"/>
                    <a:pt x="2754" y="2900"/>
                  </a:cubicBezTo>
                  <a:lnTo>
                    <a:pt x="2754" y="694"/>
                  </a:lnTo>
                  <a:cubicBezTo>
                    <a:pt x="2754" y="623"/>
                    <a:pt x="2702" y="559"/>
                    <a:pt x="2631" y="555"/>
                  </a:cubicBezTo>
                  <a:cubicBezTo>
                    <a:pt x="2628" y="554"/>
                    <a:pt x="2624" y="554"/>
                    <a:pt x="2620" y="554"/>
                  </a:cubicBezTo>
                  <a:cubicBezTo>
                    <a:pt x="2547" y="554"/>
                    <a:pt x="2485" y="613"/>
                    <a:pt x="2485" y="688"/>
                  </a:cubicBezTo>
                  <a:lnTo>
                    <a:pt x="2485" y="5572"/>
                  </a:lnTo>
                  <a:cubicBezTo>
                    <a:pt x="2485" y="5679"/>
                    <a:pt x="2392" y="5769"/>
                    <a:pt x="2282" y="5769"/>
                  </a:cubicBezTo>
                  <a:cubicBezTo>
                    <a:pt x="2269" y="5769"/>
                    <a:pt x="2257" y="5768"/>
                    <a:pt x="2244" y="5766"/>
                  </a:cubicBezTo>
                  <a:cubicBezTo>
                    <a:pt x="2142" y="5749"/>
                    <a:pt x="2070" y="5657"/>
                    <a:pt x="2070" y="5555"/>
                  </a:cubicBezTo>
                  <a:lnTo>
                    <a:pt x="2070" y="2890"/>
                  </a:lnTo>
                  <a:cubicBezTo>
                    <a:pt x="2070" y="2815"/>
                    <a:pt x="2009" y="2754"/>
                    <a:pt x="1935" y="2754"/>
                  </a:cubicBezTo>
                  <a:lnTo>
                    <a:pt x="1377" y="2754"/>
                  </a:lnTo>
                  <a:cubicBezTo>
                    <a:pt x="1367" y="2754"/>
                    <a:pt x="1360" y="2754"/>
                    <a:pt x="1350" y="2757"/>
                  </a:cubicBezTo>
                  <a:cubicBezTo>
                    <a:pt x="1282" y="2774"/>
                    <a:pt x="1245" y="2829"/>
                    <a:pt x="1245" y="2890"/>
                  </a:cubicBezTo>
                  <a:lnTo>
                    <a:pt x="1245" y="5555"/>
                  </a:lnTo>
                  <a:cubicBezTo>
                    <a:pt x="1245" y="5657"/>
                    <a:pt x="1173" y="5749"/>
                    <a:pt x="1071" y="5766"/>
                  </a:cubicBezTo>
                  <a:cubicBezTo>
                    <a:pt x="1058" y="5768"/>
                    <a:pt x="1046" y="5769"/>
                    <a:pt x="1033" y="5769"/>
                  </a:cubicBezTo>
                  <a:cubicBezTo>
                    <a:pt x="923" y="5769"/>
                    <a:pt x="829" y="5679"/>
                    <a:pt x="829" y="5572"/>
                  </a:cubicBezTo>
                  <a:lnTo>
                    <a:pt x="829" y="694"/>
                  </a:lnTo>
                  <a:cubicBezTo>
                    <a:pt x="829" y="623"/>
                    <a:pt x="779" y="559"/>
                    <a:pt x="707" y="555"/>
                  </a:cubicBezTo>
                  <a:cubicBezTo>
                    <a:pt x="703" y="554"/>
                    <a:pt x="699" y="554"/>
                    <a:pt x="695" y="554"/>
                  </a:cubicBezTo>
                  <a:cubicBezTo>
                    <a:pt x="619" y="554"/>
                    <a:pt x="561" y="613"/>
                    <a:pt x="561" y="688"/>
                  </a:cubicBezTo>
                  <a:lnTo>
                    <a:pt x="561" y="2887"/>
                  </a:lnTo>
                  <a:cubicBezTo>
                    <a:pt x="561" y="2955"/>
                    <a:pt x="510" y="3019"/>
                    <a:pt x="439" y="3026"/>
                  </a:cubicBezTo>
                  <a:cubicBezTo>
                    <a:pt x="435" y="3027"/>
                    <a:pt x="431" y="3027"/>
                    <a:pt x="427" y="3027"/>
                  </a:cubicBezTo>
                  <a:cubicBezTo>
                    <a:pt x="354" y="3027"/>
                    <a:pt x="293" y="2968"/>
                    <a:pt x="293" y="2893"/>
                  </a:cubicBezTo>
                  <a:lnTo>
                    <a:pt x="293" y="1232"/>
                  </a:lnTo>
                  <a:cubicBezTo>
                    <a:pt x="293" y="1174"/>
                    <a:pt x="262" y="1122"/>
                    <a:pt x="208" y="1099"/>
                  </a:cubicBezTo>
                  <a:cubicBezTo>
                    <a:pt x="187" y="1090"/>
                    <a:pt x="167" y="1086"/>
                    <a:pt x="147" y="1086"/>
                  </a:cubicBezTo>
                  <a:cubicBezTo>
                    <a:pt x="66" y="1086"/>
                    <a:pt x="0" y="1152"/>
                    <a:pt x="0" y="1232"/>
                  </a:cubicBezTo>
                  <a:lnTo>
                    <a:pt x="0" y="2887"/>
                  </a:lnTo>
                  <a:cubicBezTo>
                    <a:pt x="0" y="3043"/>
                    <a:pt x="115" y="3223"/>
                    <a:pt x="262" y="3278"/>
                  </a:cubicBezTo>
                  <a:cubicBezTo>
                    <a:pt x="316" y="3299"/>
                    <a:pt x="370" y="3308"/>
                    <a:pt x="421" y="3308"/>
                  </a:cubicBezTo>
                  <a:cubicBezTo>
                    <a:pt x="471" y="3308"/>
                    <a:pt x="518" y="3299"/>
                    <a:pt x="561" y="3284"/>
                  </a:cubicBezTo>
                  <a:lnTo>
                    <a:pt x="561" y="5565"/>
                  </a:lnTo>
                  <a:cubicBezTo>
                    <a:pt x="561" y="5828"/>
                    <a:pt x="780" y="6039"/>
                    <a:pt x="1051" y="6039"/>
                  </a:cubicBezTo>
                  <a:cubicBezTo>
                    <a:pt x="1074" y="6039"/>
                    <a:pt x="1098" y="6038"/>
                    <a:pt x="1122" y="6034"/>
                  </a:cubicBezTo>
                  <a:cubicBezTo>
                    <a:pt x="1350" y="6000"/>
                    <a:pt x="1537" y="5776"/>
                    <a:pt x="1537" y="5545"/>
                  </a:cubicBezTo>
                  <a:lnTo>
                    <a:pt x="1537" y="3022"/>
                  </a:lnTo>
                  <a:lnTo>
                    <a:pt x="1805" y="3022"/>
                  </a:lnTo>
                  <a:lnTo>
                    <a:pt x="1805" y="5551"/>
                  </a:lnTo>
                  <a:cubicBezTo>
                    <a:pt x="1805" y="5803"/>
                    <a:pt x="2009" y="6028"/>
                    <a:pt x="2261" y="6038"/>
                  </a:cubicBezTo>
                  <a:cubicBezTo>
                    <a:pt x="2267" y="6038"/>
                    <a:pt x="2274" y="6038"/>
                    <a:pt x="2280" y="6038"/>
                  </a:cubicBezTo>
                  <a:cubicBezTo>
                    <a:pt x="2543" y="6038"/>
                    <a:pt x="2754" y="5824"/>
                    <a:pt x="2754" y="5565"/>
                  </a:cubicBezTo>
                  <a:lnTo>
                    <a:pt x="2754" y="3287"/>
                  </a:lnTo>
                  <a:cubicBezTo>
                    <a:pt x="2798" y="3301"/>
                    <a:pt x="2845" y="3308"/>
                    <a:pt x="2893" y="3308"/>
                  </a:cubicBezTo>
                  <a:cubicBezTo>
                    <a:pt x="3131" y="3308"/>
                    <a:pt x="3314" y="3132"/>
                    <a:pt x="3314" y="2907"/>
                  </a:cubicBezTo>
                  <a:lnTo>
                    <a:pt x="3314" y="684"/>
                  </a:lnTo>
                  <a:cubicBezTo>
                    <a:pt x="3314" y="307"/>
                    <a:pt x="3002" y="1"/>
                    <a:pt x="2614" y="1"/>
                  </a:cubicBezTo>
                  <a:close/>
                </a:path>
              </a:pathLst>
            </a:custGeom>
            <a:solidFill>
              <a:srgbClr val="0D71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1709;p58">
              <a:extLst>
                <a:ext uri="{FF2B5EF4-FFF2-40B4-BE49-F238E27FC236}">
                  <a16:creationId xmlns:a16="http://schemas.microsoft.com/office/drawing/2014/main" id="{19B039C0-3B15-4EF2-999E-098ED68308EC}"/>
                </a:ext>
              </a:extLst>
            </p:cNvPr>
            <p:cNvSpPr/>
            <p:nvPr/>
          </p:nvSpPr>
          <p:spPr>
            <a:xfrm>
              <a:off x="2807476" y="1942977"/>
              <a:ext cx="69012" cy="68904"/>
            </a:xfrm>
            <a:custGeom>
              <a:avLst/>
              <a:gdLst/>
              <a:ahLst/>
              <a:cxnLst/>
              <a:rect l="l" t="t" r="r" b="b"/>
              <a:pathLst>
                <a:path w="1921" h="1918" extrusionOk="0">
                  <a:moveTo>
                    <a:pt x="962" y="273"/>
                  </a:moveTo>
                  <a:cubicBezTo>
                    <a:pt x="1340" y="273"/>
                    <a:pt x="1646" y="582"/>
                    <a:pt x="1646" y="959"/>
                  </a:cubicBezTo>
                  <a:cubicBezTo>
                    <a:pt x="1646" y="1336"/>
                    <a:pt x="1340" y="1646"/>
                    <a:pt x="962" y="1646"/>
                  </a:cubicBezTo>
                  <a:cubicBezTo>
                    <a:pt x="581" y="1646"/>
                    <a:pt x="275" y="1336"/>
                    <a:pt x="275" y="959"/>
                  </a:cubicBezTo>
                  <a:cubicBezTo>
                    <a:pt x="275" y="582"/>
                    <a:pt x="581" y="273"/>
                    <a:pt x="962" y="273"/>
                  </a:cubicBezTo>
                  <a:close/>
                  <a:moveTo>
                    <a:pt x="962" y="0"/>
                  </a:moveTo>
                  <a:cubicBezTo>
                    <a:pt x="432" y="0"/>
                    <a:pt x="0" y="428"/>
                    <a:pt x="0" y="959"/>
                  </a:cubicBezTo>
                  <a:cubicBezTo>
                    <a:pt x="0" y="1489"/>
                    <a:pt x="432" y="1917"/>
                    <a:pt x="962" y="1917"/>
                  </a:cubicBezTo>
                  <a:cubicBezTo>
                    <a:pt x="1489" y="1917"/>
                    <a:pt x="1921" y="1489"/>
                    <a:pt x="1921" y="959"/>
                  </a:cubicBezTo>
                  <a:cubicBezTo>
                    <a:pt x="1921" y="428"/>
                    <a:pt x="1489" y="0"/>
                    <a:pt x="962" y="0"/>
                  </a:cubicBezTo>
                  <a:close/>
                </a:path>
              </a:pathLst>
            </a:custGeom>
            <a:solidFill>
              <a:srgbClr val="0D71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1710;p58">
              <a:extLst>
                <a:ext uri="{FF2B5EF4-FFF2-40B4-BE49-F238E27FC236}">
                  <a16:creationId xmlns:a16="http://schemas.microsoft.com/office/drawing/2014/main" id="{EA861543-52BE-4E87-B1A0-D0FC8A0A5296}"/>
                </a:ext>
              </a:extLst>
            </p:cNvPr>
            <p:cNvSpPr/>
            <p:nvPr/>
          </p:nvSpPr>
          <p:spPr>
            <a:xfrm>
              <a:off x="2915505" y="1902884"/>
              <a:ext cx="108494" cy="237608"/>
            </a:xfrm>
            <a:custGeom>
              <a:avLst/>
              <a:gdLst/>
              <a:ahLst/>
              <a:cxnLst/>
              <a:rect l="l" t="t" r="r" b="b"/>
              <a:pathLst>
                <a:path w="3020" h="6614" extrusionOk="0">
                  <a:moveTo>
                    <a:pt x="1513" y="253"/>
                  </a:moveTo>
                  <a:cubicBezTo>
                    <a:pt x="1969" y="253"/>
                    <a:pt x="2340" y="624"/>
                    <a:pt x="2340" y="1079"/>
                  </a:cubicBezTo>
                  <a:lnTo>
                    <a:pt x="2340" y="4142"/>
                  </a:lnTo>
                  <a:cubicBezTo>
                    <a:pt x="2340" y="4172"/>
                    <a:pt x="2354" y="4200"/>
                    <a:pt x="2374" y="4224"/>
                  </a:cubicBezTo>
                  <a:lnTo>
                    <a:pt x="2391" y="4241"/>
                  </a:lnTo>
                  <a:cubicBezTo>
                    <a:pt x="2625" y="4475"/>
                    <a:pt x="2754" y="4787"/>
                    <a:pt x="2754" y="5118"/>
                  </a:cubicBezTo>
                  <a:cubicBezTo>
                    <a:pt x="2754" y="5804"/>
                    <a:pt x="2197" y="6362"/>
                    <a:pt x="1510" y="6362"/>
                  </a:cubicBezTo>
                  <a:cubicBezTo>
                    <a:pt x="678" y="6362"/>
                    <a:pt x="32" y="5535"/>
                    <a:pt x="352" y="4658"/>
                  </a:cubicBezTo>
                  <a:cubicBezTo>
                    <a:pt x="406" y="4512"/>
                    <a:pt x="490" y="4383"/>
                    <a:pt x="600" y="4274"/>
                  </a:cubicBezTo>
                  <a:lnTo>
                    <a:pt x="650" y="4224"/>
                  </a:lnTo>
                  <a:cubicBezTo>
                    <a:pt x="671" y="4200"/>
                    <a:pt x="685" y="4172"/>
                    <a:pt x="685" y="4142"/>
                  </a:cubicBezTo>
                  <a:lnTo>
                    <a:pt x="685" y="1001"/>
                  </a:lnTo>
                  <a:cubicBezTo>
                    <a:pt x="685" y="780"/>
                    <a:pt x="834" y="508"/>
                    <a:pt x="1025" y="396"/>
                  </a:cubicBezTo>
                  <a:cubicBezTo>
                    <a:pt x="1190" y="297"/>
                    <a:pt x="1356" y="253"/>
                    <a:pt x="1513" y="253"/>
                  </a:cubicBezTo>
                  <a:close/>
                  <a:moveTo>
                    <a:pt x="1511" y="0"/>
                  </a:moveTo>
                  <a:cubicBezTo>
                    <a:pt x="906" y="0"/>
                    <a:pt x="416" y="494"/>
                    <a:pt x="416" y="1096"/>
                  </a:cubicBezTo>
                  <a:lnTo>
                    <a:pt x="416" y="4070"/>
                  </a:lnTo>
                  <a:cubicBezTo>
                    <a:pt x="148" y="4356"/>
                    <a:pt x="1" y="4726"/>
                    <a:pt x="5" y="5121"/>
                  </a:cubicBezTo>
                  <a:cubicBezTo>
                    <a:pt x="12" y="5944"/>
                    <a:pt x="691" y="6613"/>
                    <a:pt x="1510" y="6613"/>
                  </a:cubicBezTo>
                  <a:cubicBezTo>
                    <a:pt x="1521" y="6613"/>
                    <a:pt x="1531" y="6613"/>
                    <a:pt x="1541" y="6613"/>
                  </a:cubicBezTo>
                  <a:cubicBezTo>
                    <a:pt x="2360" y="6596"/>
                    <a:pt x="3019" y="5926"/>
                    <a:pt x="3019" y="5104"/>
                  </a:cubicBezTo>
                  <a:cubicBezTo>
                    <a:pt x="3019" y="4716"/>
                    <a:pt x="2873" y="4352"/>
                    <a:pt x="2608" y="4070"/>
                  </a:cubicBezTo>
                  <a:lnTo>
                    <a:pt x="2608" y="1116"/>
                  </a:lnTo>
                  <a:cubicBezTo>
                    <a:pt x="2608" y="545"/>
                    <a:pt x="2142" y="32"/>
                    <a:pt x="1571" y="2"/>
                  </a:cubicBezTo>
                  <a:cubicBezTo>
                    <a:pt x="1551" y="1"/>
                    <a:pt x="1531" y="0"/>
                    <a:pt x="1511" y="0"/>
                  </a:cubicBezTo>
                  <a:close/>
                </a:path>
              </a:pathLst>
            </a:custGeom>
            <a:solidFill>
              <a:srgbClr val="0D71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1711;p58">
              <a:extLst>
                <a:ext uri="{FF2B5EF4-FFF2-40B4-BE49-F238E27FC236}">
                  <a16:creationId xmlns:a16="http://schemas.microsoft.com/office/drawing/2014/main" id="{F3E00D6E-280C-4DA2-83AB-8B54D52B007B}"/>
                </a:ext>
              </a:extLst>
            </p:cNvPr>
            <p:cNvSpPr/>
            <p:nvPr/>
          </p:nvSpPr>
          <p:spPr>
            <a:xfrm>
              <a:off x="2932103" y="1922571"/>
              <a:ext cx="74940" cy="198198"/>
            </a:xfrm>
            <a:custGeom>
              <a:avLst/>
              <a:gdLst/>
              <a:ahLst/>
              <a:cxnLst/>
              <a:rect l="l" t="t" r="r" b="b"/>
              <a:pathLst>
                <a:path w="2086" h="5517" extrusionOk="0">
                  <a:moveTo>
                    <a:pt x="1062" y="270"/>
                  </a:moveTo>
                  <a:cubicBezTo>
                    <a:pt x="1215" y="270"/>
                    <a:pt x="1341" y="392"/>
                    <a:pt x="1341" y="545"/>
                  </a:cubicBezTo>
                  <a:lnTo>
                    <a:pt x="1341" y="1109"/>
                  </a:lnTo>
                  <a:lnTo>
                    <a:pt x="780" y="1109"/>
                  </a:lnTo>
                  <a:lnTo>
                    <a:pt x="780" y="545"/>
                  </a:lnTo>
                  <a:cubicBezTo>
                    <a:pt x="780" y="392"/>
                    <a:pt x="905" y="270"/>
                    <a:pt x="1062" y="270"/>
                  </a:cubicBezTo>
                  <a:close/>
                  <a:moveTo>
                    <a:pt x="1341" y="1401"/>
                  </a:moveTo>
                  <a:lnTo>
                    <a:pt x="1341" y="3818"/>
                  </a:lnTo>
                  <a:cubicBezTo>
                    <a:pt x="1341" y="3852"/>
                    <a:pt x="1358" y="3889"/>
                    <a:pt x="1382" y="3913"/>
                  </a:cubicBezTo>
                  <a:lnTo>
                    <a:pt x="1558" y="4084"/>
                  </a:lnTo>
                  <a:cubicBezTo>
                    <a:pt x="1691" y="4212"/>
                    <a:pt x="1762" y="4386"/>
                    <a:pt x="1762" y="4570"/>
                  </a:cubicBezTo>
                  <a:cubicBezTo>
                    <a:pt x="1762" y="4947"/>
                    <a:pt x="1450" y="5256"/>
                    <a:pt x="1062" y="5256"/>
                  </a:cubicBezTo>
                  <a:cubicBezTo>
                    <a:pt x="651" y="5256"/>
                    <a:pt x="325" y="4909"/>
                    <a:pt x="365" y="4501"/>
                  </a:cubicBezTo>
                  <a:cubicBezTo>
                    <a:pt x="383" y="4338"/>
                    <a:pt x="457" y="4189"/>
                    <a:pt x="576" y="4076"/>
                  </a:cubicBezTo>
                  <a:lnTo>
                    <a:pt x="739" y="3913"/>
                  </a:lnTo>
                  <a:cubicBezTo>
                    <a:pt x="767" y="3889"/>
                    <a:pt x="780" y="3852"/>
                    <a:pt x="780" y="3818"/>
                  </a:cubicBezTo>
                  <a:lnTo>
                    <a:pt x="780" y="1401"/>
                  </a:lnTo>
                  <a:close/>
                  <a:moveTo>
                    <a:pt x="1061" y="0"/>
                  </a:moveTo>
                  <a:cubicBezTo>
                    <a:pt x="760" y="0"/>
                    <a:pt x="515" y="248"/>
                    <a:pt x="515" y="548"/>
                  </a:cubicBezTo>
                  <a:lnTo>
                    <a:pt x="515" y="3747"/>
                  </a:lnTo>
                  <a:lnTo>
                    <a:pt x="386" y="3876"/>
                  </a:lnTo>
                  <a:cubicBezTo>
                    <a:pt x="253" y="4008"/>
                    <a:pt x="158" y="4178"/>
                    <a:pt x="121" y="4362"/>
                  </a:cubicBezTo>
                  <a:cubicBezTo>
                    <a:pt x="0" y="4977"/>
                    <a:pt x="469" y="5517"/>
                    <a:pt x="1062" y="5517"/>
                  </a:cubicBezTo>
                  <a:cubicBezTo>
                    <a:pt x="1157" y="5517"/>
                    <a:pt x="1255" y="5503"/>
                    <a:pt x="1354" y="5474"/>
                  </a:cubicBezTo>
                  <a:cubicBezTo>
                    <a:pt x="1650" y="5386"/>
                    <a:pt x="1889" y="5151"/>
                    <a:pt x="1977" y="4855"/>
                  </a:cubicBezTo>
                  <a:cubicBezTo>
                    <a:pt x="2085" y="4495"/>
                    <a:pt x="1990" y="4128"/>
                    <a:pt x="1742" y="3880"/>
                  </a:cubicBezTo>
                  <a:lnTo>
                    <a:pt x="1610" y="3747"/>
                  </a:lnTo>
                  <a:lnTo>
                    <a:pt x="1610" y="548"/>
                  </a:lnTo>
                  <a:cubicBezTo>
                    <a:pt x="1610" y="314"/>
                    <a:pt x="1460" y="99"/>
                    <a:pt x="1236" y="28"/>
                  </a:cubicBezTo>
                  <a:cubicBezTo>
                    <a:pt x="1176" y="9"/>
                    <a:pt x="1118" y="0"/>
                    <a:pt x="1061" y="0"/>
                  </a:cubicBezTo>
                  <a:close/>
                </a:path>
              </a:pathLst>
            </a:custGeom>
            <a:solidFill>
              <a:srgbClr val="0D71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1712;p58">
              <a:extLst>
                <a:ext uri="{FF2B5EF4-FFF2-40B4-BE49-F238E27FC236}">
                  <a16:creationId xmlns:a16="http://schemas.microsoft.com/office/drawing/2014/main" id="{A518412F-AD13-4D42-9979-7DEF3991CFC8}"/>
                </a:ext>
              </a:extLst>
            </p:cNvPr>
            <p:cNvSpPr/>
            <p:nvPr/>
          </p:nvSpPr>
          <p:spPr>
            <a:xfrm>
              <a:off x="2891615" y="1943121"/>
              <a:ext cx="29207" cy="68401"/>
            </a:xfrm>
            <a:custGeom>
              <a:avLst/>
              <a:gdLst/>
              <a:ahLst/>
              <a:cxnLst/>
              <a:rect l="l" t="t" r="r" b="b"/>
              <a:pathLst>
                <a:path w="813" h="1904" extrusionOk="0">
                  <a:moveTo>
                    <a:pt x="150" y="0"/>
                  </a:moveTo>
                  <a:cubicBezTo>
                    <a:pt x="79" y="0"/>
                    <a:pt x="13" y="54"/>
                    <a:pt x="7" y="123"/>
                  </a:cubicBezTo>
                  <a:cubicBezTo>
                    <a:pt x="0" y="204"/>
                    <a:pt x="65" y="269"/>
                    <a:pt x="143" y="269"/>
                  </a:cubicBezTo>
                  <a:lnTo>
                    <a:pt x="544" y="269"/>
                  </a:lnTo>
                  <a:lnTo>
                    <a:pt x="544" y="537"/>
                  </a:lnTo>
                  <a:lnTo>
                    <a:pt x="150" y="537"/>
                  </a:lnTo>
                  <a:cubicBezTo>
                    <a:pt x="79" y="537"/>
                    <a:pt x="13" y="588"/>
                    <a:pt x="7" y="659"/>
                  </a:cubicBezTo>
                  <a:cubicBezTo>
                    <a:pt x="0" y="738"/>
                    <a:pt x="65" y="805"/>
                    <a:pt x="143" y="805"/>
                  </a:cubicBezTo>
                  <a:lnTo>
                    <a:pt x="544" y="805"/>
                  </a:lnTo>
                  <a:lnTo>
                    <a:pt x="544" y="1098"/>
                  </a:lnTo>
                  <a:lnTo>
                    <a:pt x="150" y="1098"/>
                  </a:lnTo>
                  <a:cubicBezTo>
                    <a:pt x="79" y="1098"/>
                    <a:pt x="13" y="1149"/>
                    <a:pt x="7" y="1220"/>
                  </a:cubicBezTo>
                  <a:cubicBezTo>
                    <a:pt x="0" y="1298"/>
                    <a:pt x="65" y="1367"/>
                    <a:pt x="143" y="1367"/>
                  </a:cubicBezTo>
                  <a:lnTo>
                    <a:pt x="544" y="1367"/>
                  </a:lnTo>
                  <a:lnTo>
                    <a:pt x="544" y="1635"/>
                  </a:lnTo>
                  <a:lnTo>
                    <a:pt x="150" y="1635"/>
                  </a:lnTo>
                  <a:cubicBezTo>
                    <a:pt x="79" y="1635"/>
                    <a:pt x="13" y="1686"/>
                    <a:pt x="7" y="1758"/>
                  </a:cubicBezTo>
                  <a:cubicBezTo>
                    <a:pt x="0" y="1836"/>
                    <a:pt x="65" y="1904"/>
                    <a:pt x="143" y="1904"/>
                  </a:cubicBezTo>
                  <a:lnTo>
                    <a:pt x="677" y="1904"/>
                  </a:lnTo>
                  <a:cubicBezTo>
                    <a:pt x="752" y="1904"/>
                    <a:pt x="813" y="1842"/>
                    <a:pt x="813" y="1767"/>
                  </a:cubicBezTo>
                  <a:lnTo>
                    <a:pt x="813" y="139"/>
                  </a:lnTo>
                  <a:cubicBezTo>
                    <a:pt x="813" y="65"/>
                    <a:pt x="752" y="0"/>
                    <a:pt x="673" y="0"/>
                  </a:cubicBezTo>
                  <a:close/>
                </a:path>
              </a:pathLst>
            </a:custGeom>
            <a:solidFill>
              <a:srgbClr val="0D71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8" name="Google Shape;1884;p58">
            <a:extLst>
              <a:ext uri="{FF2B5EF4-FFF2-40B4-BE49-F238E27FC236}">
                <a16:creationId xmlns:a16="http://schemas.microsoft.com/office/drawing/2014/main" id="{2C07B00C-2C97-475E-8234-8312E8E70487}"/>
              </a:ext>
            </a:extLst>
          </p:cNvPr>
          <p:cNvGrpSpPr/>
          <p:nvPr/>
        </p:nvGrpSpPr>
        <p:grpSpPr>
          <a:xfrm>
            <a:off x="911033" y="4730848"/>
            <a:ext cx="615293" cy="535847"/>
            <a:chOff x="4910143" y="4335943"/>
            <a:chExt cx="337192" cy="335614"/>
          </a:xfrm>
        </p:grpSpPr>
        <p:sp>
          <p:nvSpPr>
            <p:cNvPr id="29" name="Google Shape;1885;p58">
              <a:extLst>
                <a:ext uri="{FF2B5EF4-FFF2-40B4-BE49-F238E27FC236}">
                  <a16:creationId xmlns:a16="http://schemas.microsoft.com/office/drawing/2014/main" id="{6B50BF30-9A52-4645-A419-1D999DEFD943}"/>
                </a:ext>
              </a:extLst>
            </p:cNvPr>
            <p:cNvSpPr/>
            <p:nvPr/>
          </p:nvSpPr>
          <p:spPr>
            <a:xfrm>
              <a:off x="4910143" y="4454534"/>
              <a:ext cx="337192" cy="217023"/>
            </a:xfrm>
            <a:custGeom>
              <a:avLst/>
              <a:gdLst/>
              <a:ahLst/>
              <a:cxnLst/>
              <a:rect l="l" t="t" r="r" b="b"/>
              <a:pathLst>
                <a:path w="9386" h="6041" extrusionOk="0">
                  <a:moveTo>
                    <a:pt x="5661" y="269"/>
                  </a:moveTo>
                  <a:cubicBezTo>
                    <a:pt x="5885" y="283"/>
                    <a:pt x="6072" y="463"/>
                    <a:pt x="6072" y="684"/>
                  </a:cubicBezTo>
                  <a:lnTo>
                    <a:pt x="6072" y="2907"/>
                  </a:lnTo>
                  <a:lnTo>
                    <a:pt x="6072" y="2914"/>
                  </a:lnTo>
                  <a:cubicBezTo>
                    <a:pt x="6072" y="2989"/>
                    <a:pt x="6011" y="3043"/>
                    <a:pt x="5933" y="3043"/>
                  </a:cubicBezTo>
                  <a:cubicBezTo>
                    <a:pt x="5854" y="3043"/>
                    <a:pt x="5804" y="2914"/>
                    <a:pt x="5804" y="2914"/>
                  </a:cubicBezTo>
                  <a:lnTo>
                    <a:pt x="5804" y="688"/>
                  </a:lnTo>
                  <a:cubicBezTo>
                    <a:pt x="5804" y="630"/>
                    <a:pt x="5770" y="578"/>
                    <a:pt x="5718" y="555"/>
                  </a:cubicBezTo>
                  <a:cubicBezTo>
                    <a:pt x="5698" y="546"/>
                    <a:pt x="5677" y="542"/>
                    <a:pt x="5658" y="542"/>
                  </a:cubicBezTo>
                  <a:cubicBezTo>
                    <a:pt x="5577" y="542"/>
                    <a:pt x="5511" y="609"/>
                    <a:pt x="5511" y="691"/>
                  </a:cubicBezTo>
                  <a:lnTo>
                    <a:pt x="5511" y="5572"/>
                  </a:lnTo>
                  <a:cubicBezTo>
                    <a:pt x="5511" y="5680"/>
                    <a:pt x="5415" y="5772"/>
                    <a:pt x="5300" y="5772"/>
                  </a:cubicBezTo>
                  <a:cubicBezTo>
                    <a:pt x="5289" y="5772"/>
                    <a:pt x="5278" y="5771"/>
                    <a:pt x="5266" y="5769"/>
                  </a:cubicBezTo>
                  <a:cubicBezTo>
                    <a:pt x="5167" y="5752"/>
                    <a:pt x="5096" y="5657"/>
                    <a:pt x="5096" y="5555"/>
                  </a:cubicBezTo>
                  <a:lnTo>
                    <a:pt x="5096" y="2893"/>
                  </a:lnTo>
                  <a:cubicBezTo>
                    <a:pt x="5096" y="2818"/>
                    <a:pt x="5035" y="2754"/>
                    <a:pt x="4960" y="2754"/>
                  </a:cubicBezTo>
                  <a:lnTo>
                    <a:pt x="4433" y="2754"/>
                  </a:lnTo>
                  <a:cubicBezTo>
                    <a:pt x="4423" y="2754"/>
                    <a:pt x="4413" y="2757"/>
                    <a:pt x="4406" y="2757"/>
                  </a:cubicBezTo>
                  <a:cubicBezTo>
                    <a:pt x="4335" y="2774"/>
                    <a:pt x="4290" y="2832"/>
                    <a:pt x="4290" y="2893"/>
                  </a:cubicBezTo>
                  <a:lnTo>
                    <a:pt x="4290" y="5555"/>
                  </a:lnTo>
                  <a:cubicBezTo>
                    <a:pt x="4290" y="5647"/>
                    <a:pt x="4237" y="5728"/>
                    <a:pt x="4152" y="5759"/>
                  </a:cubicBezTo>
                  <a:cubicBezTo>
                    <a:pt x="4125" y="5768"/>
                    <a:pt x="4099" y="5772"/>
                    <a:pt x="4073" y="5772"/>
                  </a:cubicBezTo>
                  <a:cubicBezTo>
                    <a:pt x="3954" y="5772"/>
                    <a:pt x="3852" y="5681"/>
                    <a:pt x="3852" y="5572"/>
                  </a:cubicBezTo>
                  <a:lnTo>
                    <a:pt x="3852" y="691"/>
                  </a:lnTo>
                  <a:cubicBezTo>
                    <a:pt x="3852" y="619"/>
                    <a:pt x="3801" y="555"/>
                    <a:pt x="3730" y="551"/>
                  </a:cubicBezTo>
                  <a:cubicBezTo>
                    <a:pt x="3726" y="551"/>
                    <a:pt x="3722" y="551"/>
                    <a:pt x="3719" y="551"/>
                  </a:cubicBezTo>
                  <a:cubicBezTo>
                    <a:pt x="3645" y="551"/>
                    <a:pt x="3584" y="610"/>
                    <a:pt x="3584" y="684"/>
                  </a:cubicBezTo>
                  <a:lnTo>
                    <a:pt x="3584" y="2900"/>
                  </a:lnTo>
                  <a:cubicBezTo>
                    <a:pt x="3584" y="2972"/>
                    <a:pt x="3533" y="3036"/>
                    <a:pt x="3465" y="3039"/>
                  </a:cubicBezTo>
                  <a:cubicBezTo>
                    <a:pt x="3461" y="3040"/>
                    <a:pt x="3457" y="3040"/>
                    <a:pt x="3453" y="3040"/>
                  </a:cubicBezTo>
                  <a:cubicBezTo>
                    <a:pt x="3377" y="3040"/>
                    <a:pt x="3316" y="2981"/>
                    <a:pt x="3316" y="2907"/>
                  </a:cubicBezTo>
                  <a:lnTo>
                    <a:pt x="3316" y="1248"/>
                  </a:lnTo>
                  <a:cubicBezTo>
                    <a:pt x="3316" y="1177"/>
                    <a:pt x="3264" y="1113"/>
                    <a:pt x="3196" y="1108"/>
                  </a:cubicBezTo>
                  <a:cubicBezTo>
                    <a:pt x="3192" y="1108"/>
                    <a:pt x="3189" y="1108"/>
                    <a:pt x="3185" y="1108"/>
                  </a:cubicBezTo>
                  <a:cubicBezTo>
                    <a:pt x="3109" y="1108"/>
                    <a:pt x="3050" y="1167"/>
                    <a:pt x="3050" y="1241"/>
                  </a:cubicBezTo>
                  <a:lnTo>
                    <a:pt x="3050" y="2911"/>
                  </a:lnTo>
                  <a:cubicBezTo>
                    <a:pt x="3050" y="2989"/>
                    <a:pt x="2985" y="3046"/>
                    <a:pt x="2904" y="3046"/>
                  </a:cubicBezTo>
                  <a:cubicBezTo>
                    <a:pt x="2819" y="3046"/>
                    <a:pt x="2758" y="2989"/>
                    <a:pt x="2758" y="2911"/>
                  </a:cubicBezTo>
                  <a:lnTo>
                    <a:pt x="2758" y="691"/>
                  </a:lnTo>
                  <a:cubicBezTo>
                    <a:pt x="2758" y="619"/>
                    <a:pt x="2704" y="555"/>
                    <a:pt x="2635" y="551"/>
                  </a:cubicBezTo>
                  <a:cubicBezTo>
                    <a:pt x="2631" y="551"/>
                    <a:pt x="2627" y="551"/>
                    <a:pt x="2623" y="551"/>
                  </a:cubicBezTo>
                  <a:cubicBezTo>
                    <a:pt x="2547" y="551"/>
                    <a:pt x="2489" y="610"/>
                    <a:pt x="2489" y="684"/>
                  </a:cubicBezTo>
                  <a:lnTo>
                    <a:pt x="2489" y="5572"/>
                  </a:lnTo>
                  <a:cubicBezTo>
                    <a:pt x="2489" y="5680"/>
                    <a:pt x="2390" y="5772"/>
                    <a:pt x="2278" y="5772"/>
                  </a:cubicBezTo>
                  <a:cubicBezTo>
                    <a:pt x="2267" y="5772"/>
                    <a:pt x="2256" y="5771"/>
                    <a:pt x="2244" y="5769"/>
                  </a:cubicBezTo>
                  <a:cubicBezTo>
                    <a:pt x="2142" y="5752"/>
                    <a:pt x="2075" y="5657"/>
                    <a:pt x="2075" y="5555"/>
                  </a:cubicBezTo>
                  <a:lnTo>
                    <a:pt x="2075" y="2893"/>
                  </a:lnTo>
                  <a:cubicBezTo>
                    <a:pt x="2075" y="2818"/>
                    <a:pt x="2014" y="2754"/>
                    <a:pt x="1935" y="2754"/>
                  </a:cubicBezTo>
                  <a:lnTo>
                    <a:pt x="1381" y="2754"/>
                  </a:lnTo>
                  <a:cubicBezTo>
                    <a:pt x="1371" y="2754"/>
                    <a:pt x="1361" y="2757"/>
                    <a:pt x="1350" y="2757"/>
                  </a:cubicBezTo>
                  <a:cubicBezTo>
                    <a:pt x="1286" y="2774"/>
                    <a:pt x="1245" y="2832"/>
                    <a:pt x="1245" y="2893"/>
                  </a:cubicBezTo>
                  <a:lnTo>
                    <a:pt x="1245" y="5555"/>
                  </a:lnTo>
                  <a:cubicBezTo>
                    <a:pt x="1245" y="5657"/>
                    <a:pt x="1174" y="5752"/>
                    <a:pt x="1075" y="5769"/>
                  </a:cubicBezTo>
                  <a:cubicBezTo>
                    <a:pt x="1064" y="5771"/>
                    <a:pt x="1052" y="5772"/>
                    <a:pt x="1041" y="5772"/>
                  </a:cubicBezTo>
                  <a:cubicBezTo>
                    <a:pt x="926" y="5772"/>
                    <a:pt x="831" y="5680"/>
                    <a:pt x="831" y="5572"/>
                  </a:cubicBezTo>
                  <a:lnTo>
                    <a:pt x="831" y="691"/>
                  </a:lnTo>
                  <a:cubicBezTo>
                    <a:pt x="831" y="619"/>
                    <a:pt x="779" y="555"/>
                    <a:pt x="708" y="551"/>
                  </a:cubicBezTo>
                  <a:cubicBezTo>
                    <a:pt x="704" y="551"/>
                    <a:pt x="701" y="551"/>
                    <a:pt x="697" y="551"/>
                  </a:cubicBezTo>
                  <a:cubicBezTo>
                    <a:pt x="623" y="551"/>
                    <a:pt x="562" y="610"/>
                    <a:pt x="562" y="684"/>
                  </a:cubicBezTo>
                  <a:lnTo>
                    <a:pt x="562" y="2890"/>
                  </a:lnTo>
                  <a:cubicBezTo>
                    <a:pt x="562" y="2955"/>
                    <a:pt x="521" y="3016"/>
                    <a:pt x="456" y="3026"/>
                  </a:cubicBezTo>
                  <a:cubicBezTo>
                    <a:pt x="447" y="3027"/>
                    <a:pt x="438" y="3028"/>
                    <a:pt x="429" y="3028"/>
                  </a:cubicBezTo>
                  <a:cubicBezTo>
                    <a:pt x="355" y="3028"/>
                    <a:pt x="293" y="2969"/>
                    <a:pt x="293" y="2893"/>
                  </a:cubicBezTo>
                  <a:lnTo>
                    <a:pt x="293" y="680"/>
                  </a:lnTo>
                  <a:cubicBezTo>
                    <a:pt x="293" y="453"/>
                    <a:pt x="481" y="269"/>
                    <a:pt x="705" y="269"/>
                  </a:cubicBezTo>
                  <a:lnTo>
                    <a:pt x="2632" y="269"/>
                  </a:lnTo>
                  <a:cubicBezTo>
                    <a:pt x="2632" y="269"/>
                    <a:pt x="3043" y="460"/>
                    <a:pt x="3043" y="684"/>
                  </a:cubicBezTo>
                  <a:cubicBezTo>
                    <a:pt x="3043" y="762"/>
                    <a:pt x="3104" y="823"/>
                    <a:pt x="3179" y="823"/>
                  </a:cubicBezTo>
                  <a:cubicBezTo>
                    <a:pt x="3254" y="823"/>
                    <a:pt x="3316" y="762"/>
                    <a:pt x="3316" y="684"/>
                  </a:cubicBezTo>
                  <a:cubicBezTo>
                    <a:pt x="3316" y="463"/>
                    <a:pt x="3502" y="283"/>
                    <a:pt x="3727" y="269"/>
                  </a:cubicBezTo>
                  <a:close/>
                  <a:moveTo>
                    <a:pt x="8689" y="293"/>
                  </a:moveTo>
                  <a:cubicBezTo>
                    <a:pt x="8914" y="293"/>
                    <a:pt x="9094" y="473"/>
                    <a:pt x="9094" y="697"/>
                  </a:cubicBezTo>
                  <a:lnTo>
                    <a:pt x="9094" y="2928"/>
                  </a:lnTo>
                  <a:cubicBezTo>
                    <a:pt x="9094" y="2999"/>
                    <a:pt x="9036" y="3053"/>
                    <a:pt x="8958" y="3053"/>
                  </a:cubicBezTo>
                  <a:cubicBezTo>
                    <a:pt x="8883" y="3053"/>
                    <a:pt x="8826" y="2999"/>
                    <a:pt x="8826" y="2928"/>
                  </a:cubicBezTo>
                  <a:lnTo>
                    <a:pt x="8826" y="691"/>
                  </a:lnTo>
                  <a:cubicBezTo>
                    <a:pt x="8826" y="619"/>
                    <a:pt x="8774" y="555"/>
                    <a:pt x="8703" y="551"/>
                  </a:cubicBezTo>
                  <a:cubicBezTo>
                    <a:pt x="8699" y="551"/>
                    <a:pt x="8695" y="551"/>
                    <a:pt x="8692" y="551"/>
                  </a:cubicBezTo>
                  <a:cubicBezTo>
                    <a:pt x="8618" y="551"/>
                    <a:pt x="8557" y="610"/>
                    <a:pt x="8557" y="684"/>
                  </a:cubicBezTo>
                  <a:lnTo>
                    <a:pt x="8557" y="5572"/>
                  </a:lnTo>
                  <a:cubicBezTo>
                    <a:pt x="8557" y="5680"/>
                    <a:pt x="8461" y="5772"/>
                    <a:pt x="8346" y="5772"/>
                  </a:cubicBezTo>
                  <a:cubicBezTo>
                    <a:pt x="8335" y="5772"/>
                    <a:pt x="8324" y="5771"/>
                    <a:pt x="8312" y="5769"/>
                  </a:cubicBezTo>
                  <a:cubicBezTo>
                    <a:pt x="8214" y="5752"/>
                    <a:pt x="8142" y="5657"/>
                    <a:pt x="8142" y="5555"/>
                  </a:cubicBezTo>
                  <a:lnTo>
                    <a:pt x="8142" y="2893"/>
                  </a:lnTo>
                  <a:cubicBezTo>
                    <a:pt x="8142" y="2818"/>
                    <a:pt x="8081" y="2754"/>
                    <a:pt x="8006" y="2754"/>
                  </a:cubicBezTo>
                  <a:lnTo>
                    <a:pt x="7448" y="2754"/>
                  </a:lnTo>
                  <a:cubicBezTo>
                    <a:pt x="7439" y="2754"/>
                    <a:pt x="7428" y="2757"/>
                    <a:pt x="7418" y="2757"/>
                  </a:cubicBezTo>
                  <a:cubicBezTo>
                    <a:pt x="7354" y="2774"/>
                    <a:pt x="7313" y="2832"/>
                    <a:pt x="7313" y="2893"/>
                  </a:cubicBezTo>
                  <a:lnTo>
                    <a:pt x="7313" y="5555"/>
                  </a:lnTo>
                  <a:cubicBezTo>
                    <a:pt x="7313" y="5657"/>
                    <a:pt x="7244" y="5752"/>
                    <a:pt x="7143" y="5769"/>
                  </a:cubicBezTo>
                  <a:cubicBezTo>
                    <a:pt x="7131" y="5771"/>
                    <a:pt x="7120" y="5772"/>
                    <a:pt x="7109" y="5772"/>
                  </a:cubicBezTo>
                  <a:cubicBezTo>
                    <a:pt x="6997" y="5772"/>
                    <a:pt x="6898" y="5680"/>
                    <a:pt x="6898" y="5572"/>
                  </a:cubicBezTo>
                  <a:lnTo>
                    <a:pt x="6898" y="688"/>
                  </a:lnTo>
                  <a:cubicBezTo>
                    <a:pt x="6898" y="630"/>
                    <a:pt x="6868" y="578"/>
                    <a:pt x="6816" y="555"/>
                  </a:cubicBezTo>
                  <a:cubicBezTo>
                    <a:pt x="6795" y="546"/>
                    <a:pt x="6774" y="542"/>
                    <a:pt x="6754" y="542"/>
                  </a:cubicBezTo>
                  <a:cubicBezTo>
                    <a:pt x="6672" y="542"/>
                    <a:pt x="6606" y="609"/>
                    <a:pt x="6606" y="691"/>
                  </a:cubicBezTo>
                  <a:lnTo>
                    <a:pt x="6606" y="2917"/>
                  </a:lnTo>
                  <a:cubicBezTo>
                    <a:pt x="6606" y="2992"/>
                    <a:pt x="6548" y="3053"/>
                    <a:pt x="6473" y="3053"/>
                  </a:cubicBezTo>
                  <a:cubicBezTo>
                    <a:pt x="6398" y="3053"/>
                    <a:pt x="6341" y="2992"/>
                    <a:pt x="6341" y="2917"/>
                  </a:cubicBezTo>
                  <a:lnTo>
                    <a:pt x="6341" y="697"/>
                  </a:lnTo>
                  <a:cubicBezTo>
                    <a:pt x="6341" y="473"/>
                    <a:pt x="6521" y="293"/>
                    <a:pt x="6742" y="293"/>
                  </a:cubicBezTo>
                  <a:close/>
                  <a:moveTo>
                    <a:pt x="3727" y="1"/>
                  </a:moveTo>
                  <a:cubicBezTo>
                    <a:pt x="3506" y="7"/>
                    <a:pt x="3308" y="113"/>
                    <a:pt x="3183" y="276"/>
                  </a:cubicBezTo>
                  <a:cubicBezTo>
                    <a:pt x="3069" y="124"/>
                    <a:pt x="2893" y="21"/>
                    <a:pt x="2693" y="21"/>
                  </a:cubicBezTo>
                  <a:cubicBezTo>
                    <a:pt x="2673" y="21"/>
                    <a:pt x="2653" y="22"/>
                    <a:pt x="2632" y="24"/>
                  </a:cubicBezTo>
                  <a:lnTo>
                    <a:pt x="701" y="24"/>
                  </a:lnTo>
                  <a:cubicBezTo>
                    <a:pt x="687" y="23"/>
                    <a:pt x="673" y="23"/>
                    <a:pt x="660" y="23"/>
                  </a:cubicBezTo>
                  <a:cubicBezTo>
                    <a:pt x="299" y="23"/>
                    <a:pt x="14" y="320"/>
                    <a:pt x="1" y="684"/>
                  </a:cubicBezTo>
                  <a:lnTo>
                    <a:pt x="1" y="2897"/>
                  </a:lnTo>
                  <a:cubicBezTo>
                    <a:pt x="15" y="3124"/>
                    <a:pt x="198" y="3308"/>
                    <a:pt x="426" y="3308"/>
                  </a:cubicBezTo>
                  <a:cubicBezTo>
                    <a:pt x="473" y="3308"/>
                    <a:pt x="521" y="3301"/>
                    <a:pt x="562" y="3284"/>
                  </a:cubicBezTo>
                  <a:lnTo>
                    <a:pt x="562" y="5565"/>
                  </a:lnTo>
                  <a:cubicBezTo>
                    <a:pt x="562" y="5827"/>
                    <a:pt x="781" y="6040"/>
                    <a:pt x="1048" y="6040"/>
                  </a:cubicBezTo>
                  <a:cubicBezTo>
                    <a:pt x="1073" y="6040"/>
                    <a:pt x="1098" y="6038"/>
                    <a:pt x="1123" y="6034"/>
                  </a:cubicBezTo>
                  <a:cubicBezTo>
                    <a:pt x="1354" y="6000"/>
                    <a:pt x="1537" y="5776"/>
                    <a:pt x="1537" y="5545"/>
                  </a:cubicBezTo>
                  <a:lnTo>
                    <a:pt x="1537" y="3022"/>
                  </a:lnTo>
                  <a:lnTo>
                    <a:pt x="1806" y="3022"/>
                  </a:lnTo>
                  <a:lnTo>
                    <a:pt x="1806" y="5551"/>
                  </a:lnTo>
                  <a:cubicBezTo>
                    <a:pt x="1806" y="5803"/>
                    <a:pt x="2010" y="6031"/>
                    <a:pt x="2265" y="6041"/>
                  </a:cubicBezTo>
                  <a:cubicBezTo>
                    <a:pt x="2269" y="6041"/>
                    <a:pt x="2274" y="6041"/>
                    <a:pt x="2278" y="6041"/>
                  </a:cubicBezTo>
                  <a:cubicBezTo>
                    <a:pt x="2541" y="6041"/>
                    <a:pt x="2758" y="5829"/>
                    <a:pt x="2758" y="5565"/>
                  </a:cubicBezTo>
                  <a:lnTo>
                    <a:pt x="2758" y="3295"/>
                  </a:lnTo>
                  <a:cubicBezTo>
                    <a:pt x="2798" y="3308"/>
                    <a:pt x="2846" y="3318"/>
                    <a:pt x="2894" y="3318"/>
                  </a:cubicBezTo>
                  <a:cubicBezTo>
                    <a:pt x="3002" y="3318"/>
                    <a:pt x="3101" y="3278"/>
                    <a:pt x="3173" y="3213"/>
                  </a:cubicBezTo>
                  <a:cubicBezTo>
                    <a:pt x="3247" y="3278"/>
                    <a:pt x="3343" y="3318"/>
                    <a:pt x="3448" y="3318"/>
                  </a:cubicBezTo>
                  <a:cubicBezTo>
                    <a:pt x="3495" y="3318"/>
                    <a:pt x="3543" y="3308"/>
                    <a:pt x="3584" y="3295"/>
                  </a:cubicBezTo>
                  <a:lnTo>
                    <a:pt x="3584" y="5565"/>
                  </a:lnTo>
                  <a:cubicBezTo>
                    <a:pt x="3584" y="5827"/>
                    <a:pt x="3804" y="6040"/>
                    <a:pt x="4073" y="6040"/>
                  </a:cubicBezTo>
                  <a:cubicBezTo>
                    <a:pt x="4097" y="6040"/>
                    <a:pt x="4122" y="6038"/>
                    <a:pt x="4148" y="6034"/>
                  </a:cubicBezTo>
                  <a:cubicBezTo>
                    <a:pt x="4376" y="6000"/>
                    <a:pt x="4560" y="5776"/>
                    <a:pt x="4560" y="5545"/>
                  </a:cubicBezTo>
                  <a:lnTo>
                    <a:pt x="4560" y="3022"/>
                  </a:lnTo>
                  <a:lnTo>
                    <a:pt x="4828" y="3022"/>
                  </a:lnTo>
                  <a:lnTo>
                    <a:pt x="4828" y="5545"/>
                  </a:lnTo>
                  <a:cubicBezTo>
                    <a:pt x="4828" y="5776"/>
                    <a:pt x="5015" y="6000"/>
                    <a:pt x="5243" y="6034"/>
                  </a:cubicBezTo>
                  <a:cubicBezTo>
                    <a:pt x="5268" y="6038"/>
                    <a:pt x="5292" y="6040"/>
                    <a:pt x="5317" y="6040"/>
                  </a:cubicBezTo>
                  <a:cubicBezTo>
                    <a:pt x="5584" y="6040"/>
                    <a:pt x="5804" y="5827"/>
                    <a:pt x="5804" y="5565"/>
                  </a:cubicBezTo>
                  <a:lnTo>
                    <a:pt x="5804" y="3295"/>
                  </a:lnTo>
                  <a:cubicBezTo>
                    <a:pt x="5845" y="3308"/>
                    <a:pt x="5889" y="3315"/>
                    <a:pt x="5936" y="3315"/>
                  </a:cubicBezTo>
                  <a:cubicBezTo>
                    <a:pt x="6041" y="3315"/>
                    <a:pt x="6137" y="3278"/>
                    <a:pt x="6208" y="3217"/>
                  </a:cubicBezTo>
                  <a:cubicBezTo>
                    <a:pt x="6279" y="3278"/>
                    <a:pt x="6371" y="3315"/>
                    <a:pt x="6473" y="3315"/>
                  </a:cubicBezTo>
                  <a:cubicBezTo>
                    <a:pt x="6521" y="3315"/>
                    <a:pt x="6565" y="3308"/>
                    <a:pt x="6606" y="3295"/>
                  </a:cubicBezTo>
                  <a:lnTo>
                    <a:pt x="6606" y="5565"/>
                  </a:lnTo>
                  <a:cubicBezTo>
                    <a:pt x="6606" y="5827"/>
                    <a:pt x="6826" y="6040"/>
                    <a:pt x="7095" y="6040"/>
                  </a:cubicBezTo>
                  <a:cubicBezTo>
                    <a:pt x="7120" y="6040"/>
                    <a:pt x="7145" y="6038"/>
                    <a:pt x="7170" y="6034"/>
                  </a:cubicBezTo>
                  <a:cubicBezTo>
                    <a:pt x="7398" y="6000"/>
                    <a:pt x="7581" y="5776"/>
                    <a:pt x="7581" y="5545"/>
                  </a:cubicBezTo>
                  <a:lnTo>
                    <a:pt x="7581" y="3022"/>
                  </a:lnTo>
                  <a:lnTo>
                    <a:pt x="7850" y="3022"/>
                  </a:lnTo>
                  <a:lnTo>
                    <a:pt x="7850" y="5545"/>
                  </a:lnTo>
                  <a:cubicBezTo>
                    <a:pt x="7850" y="5776"/>
                    <a:pt x="8037" y="6000"/>
                    <a:pt x="8264" y="6034"/>
                  </a:cubicBezTo>
                  <a:cubicBezTo>
                    <a:pt x="8289" y="6038"/>
                    <a:pt x="8314" y="6040"/>
                    <a:pt x="8339" y="6040"/>
                  </a:cubicBezTo>
                  <a:cubicBezTo>
                    <a:pt x="8606" y="6040"/>
                    <a:pt x="8826" y="5827"/>
                    <a:pt x="8826" y="5565"/>
                  </a:cubicBezTo>
                  <a:lnTo>
                    <a:pt x="8826" y="3287"/>
                  </a:lnTo>
                  <a:cubicBezTo>
                    <a:pt x="8870" y="3301"/>
                    <a:pt x="8917" y="3311"/>
                    <a:pt x="8965" y="3311"/>
                  </a:cubicBezTo>
                  <a:cubicBezTo>
                    <a:pt x="9199" y="3311"/>
                    <a:pt x="9386" y="3135"/>
                    <a:pt x="9386" y="2907"/>
                  </a:cubicBezTo>
                  <a:lnTo>
                    <a:pt x="9386" y="677"/>
                  </a:lnTo>
                  <a:cubicBezTo>
                    <a:pt x="9386" y="307"/>
                    <a:pt x="9070" y="1"/>
                    <a:pt x="8686" y="1"/>
                  </a:cubicBezTo>
                  <a:lnTo>
                    <a:pt x="6755" y="1"/>
                  </a:lnTo>
                  <a:cubicBezTo>
                    <a:pt x="6755" y="1"/>
                    <a:pt x="6334" y="116"/>
                    <a:pt x="6208" y="280"/>
                  </a:cubicBezTo>
                  <a:cubicBezTo>
                    <a:pt x="6082" y="116"/>
                    <a:pt x="5885" y="7"/>
                    <a:pt x="5661"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1886;p58">
              <a:extLst>
                <a:ext uri="{FF2B5EF4-FFF2-40B4-BE49-F238E27FC236}">
                  <a16:creationId xmlns:a16="http://schemas.microsoft.com/office/drawing/2014/main" id="{A73EE5FD-4EC4-4C75-816C-A68D1486982D}"/>
                </a:ext>
              </a:extLst>
            </p:cNvPr>
            <p:cNvSpPr/>
            <p:nvPr/>
          </p:nvSpPr>
          <p:spPr>
            <a:xfrm>
              <a:off x="5044254" y="4375389"/>
              <a:ext cx="69012" cy="68940"/>
            </a:xfrm>
            <a:custGeom>
              <a:avLst/>
              <a:gdLst/>
              <a:ahLst/>
              <a:cxnLst/>
              <a:rect l="l" t="t" r="r" b="b"/>
              <a:pathLst>
                <a:path w="1921" h="1919" extrusionOk="0">
                  <a:moveTo>
                    <a:pt x="962" y="273"/>
                  </a:moveTo>
                  <a:cubicBezTo>
                    <a:pt x="1340" y="273"/>
                    <a:pt x="1646" y="583"/>
                    <a:pt x="1646" y="960"/>
                  </a:cubicBezTo>
                  <a:cubicBezTo>
                    <a:pt x="1646" y="1337"/>
                    <a:pt x="1340" y="1646"/>
                    <a:pt x="962" y="1646"/>
                  </a:cubicBezTo>
                  <a:cubicBezTo>
                    <a:pt x="582" y="1646"/>
                    <a:pt x="276" y="1337"/>
                    <a:pt x="276" y="960"/>
                  </a:cubicBezTo>
                  <a:cubicBezTo>
                    <a:pt x="276" y="583"/>
                    <a:pt x="582" y="273"/>
                    <a:pt x="962" y="273"/>
                  </a:cubicBezTo>
                  <a:close/>
                  <a:moveTo>
                    <a:pt x="962" y="1"/>
                  </a:moveTo>
                  <a:cubicBezTo>
                    <a:pt x="432" y="1"/>
                    <a:pt x="0" y="429"/>
                    <a:pt x="0" y="960"/>
                  </a:cubicBezTo>
                  <a:cubicBezTo>
                    <a:pt x="0" y="1490"/>
                    <a:pt x="432" y="1918"/>
                    <a:pt x="962" y="1918"/>
                  </a:cubicBezTo>
                  <a:cubicBezTo>
                    <a:pt x="1489" y="1918"/>
                    <a:pt x="1921" y="1490"/>
                    <a:pt x="1921" y="960"/>
                  </a:cubicBezTo>
                  <a:cubicBezTo>
                    <a:pt x="1921" y="429"/>
                    <a:pt x="1489" y="1"/>
                    <a:pt x="962"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1887;p58">
              <a:extLst>
                <a:ext uri="{FF2B5EF4-FFF2-40B4-BE49-F238E27FC236}">
                  <a16:creationId xmlns:a16="http://schemas.microsoft.com/office/drawing/2014/main" id="{BA0968D8-D3A8-4B7A-A4B3-C6A45722F3CF}"/>
                </a:ext>
              </a:extLst>
            </p:cNvPr>
            <p:cNvSpPr/>
            <p:nvPr/>
          </p:nvSpPr>
          <p:spPr>
            <a:xfrm>
              <a:off x="5153074" y="4375389"/>
              <a:ext cx="69012" cy="68940"/>
            </a:xfrm>
            <a:custGeom>
              <a:avLst/>
              <a:gdLst/>
              <a:ahLst/>
              <a:cxnLst/>
              <a:rect l="l" t="t" r="r" b="b"/>
              <a:pathLst>
                <a:path w="1921" h="1919" extrusionOk="0">
                  <a:moveTo>
                    <a:pt x="959" y="273"/>
                  </a:moveTo>
                  <a:cubicBezTo>
                    <a:pt x="1339" y="273"/>
                    <a:pt x="1645" y="583"/>
                    <a:pt x="1645" y="960"/>
                  </a:cubicBezTo>
                  <a:cubicBezTo>
                    <a:pt x="1645" y="1337"/>
                    <a:pt x="1339" y="1646"/>
                    <a:pt x="959" y="1646"/>
                  </a:cubicBezTo>
                  <a:cubicBezTo>
                    <a:pt x="581" y="1646"/>
                    <a:pt x="275" y="1337"/>
                    <a:pt x="275" y="960"/>
                  </a:cubicBezTo>
                  <a:cubicBezTo>
                    <a:pt x="275" y="583"/>
                    <a:pt x="581" y="273"/>
                    <a:pt x="959" y="273"/>
                  </a:cubicBezTo>
                  <a:close/>
                  <a:moveTo>
                    <a:pt x="959" y="1"/>
                  </a:moveTo>
                  <a:cubicBezTo>
                    <a:pt x="432" y="1"/>
                    <a:pt x="0" y="429"/>
                    <a:pt x="0" y="960"/>
                  </a:cubicBezTo>
                  <a:cubicBezTo>
                    <a:pt x="0" y="1490"/>
                    <a:pt x="432" y="1918"/>
                    <a:pt x="959" y="1918"/>
                  </a:cubicBezTo>
                  <a:cubicBezTo>
                    <a:pt x="1489" y="1918"/>
                    <a:pt x="1921" y="1490"/>
                    <a:pt x="1921" y="960"/>
                  </a:cubicBezTo>
                  <a:cubicBezTo>
                    <a:pt x="1921" y="429"/>
                    <a:pt x="1489" y="1"/>
                    <a:pt x="959"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1888;p58">
              <a:extLst>
                <a:ext uri="{FF2B5EF4-FFF2-40B4-BE49-F238E27FC236}">
                  <a16:creationId xmlns:a16="http://schemas.microsoft.com/office/drawing/2014/main" id="{66577A02-F07C-4EDA-9CB6-E6BA5380F259}"/>
                </a:ext>
              </a:extLst>
            </p:cNvPr>
            <p:cNvSpPr/>
            <p:nvPr/>
          </p:nvSpPr>
          <p:spPr>
            <a:xfrm>
              <a:off x="4935291" y="4375389"/>
              <a:ext cx="68940" cy="68940"/>
            </a:xfrm>
            <a:custGeom>
              <a:avLst/>
              <a:gdLst/>
              <a:ahLst/>
              <a:cxnLst/>
              <a:rect l="l" t="t" r="r" b="b"/>
              <a:pathLst>
                <a:path w="1919" h="1919" extrusionOk="0">
                  <a:moveTo>
                    <a:pt x="960" y="273"/>
                  </a:moveTo>
                  <a:cubicBezTo>
                    <a:pt x="1337" y="273"/>
                    <a:pt x="1646" y="583"/>
                    <a:pt x="1646" y="960"/>
                  </a:cubicBezTo>
                  <a:cubicBezTo>
                    <a:pt x="1646" y="1337"/>
                    <a:pt x="1337" y="1646"/>
                    <a:pt x="960" y="1646"/>
                  </a:cubicBezTo>
                  <a:cubicBezTo>
                    <a:pt x="583" y="1646"/>
                    <a:pt x="273" y="1337"/>
                    <a:pt x="273" y="960"/>
                  </a:cubicBezTo>
                  <a:cubicBezTo>
                    <a:pt x="273" y="583"/>
                    <a:pt x="583" y="273"/>
                    <a:pt x="960" y="273"/>
                  </a:cubicBezTo>
                  <a:close/>
                  <a:moveTo>
                    <a:pt x="960" y="1"/>
                  </a:moveTo>
                  <a:cubicBezTo>
                    <a:pt x="429" y="1"/>
                    <a:pt x="1" y="429"/>
                    <a:pt x="1" y="960"/>
                  </a:cubicBezTo>
                  <a:cubicBezTo>
                    <a:pt x="1" y="1490"/>
                    <a:pt x="429" y="1918"/>
                    <a:pt x="960" y="1918"/>
                  </a:cubicBezTo>
                  <a:cubicBezTo>
                    <a:pt x="1490" y="1918"/>
                    <a:pt x="1918" y="1490"/>
                    <a:pt x="1918" y="960"/>
                  </a:cubicBezTo>
                  <a:cubicBezTo>
                    <a:pt x="1918" y="429"/>
                    <a:pt x="1490" y="1"/>
                    <a:pt x="960"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1889;p58">
              <a:extLst>
                <a:ext uri="{FF2B5EF4-FFF2-40B4-BE49-F238E27FC236}">
                  <a16:creationId xmlns:a16="http://schemas.microsoft.com/office/drawing/2014/main" id="{EDB467EE-03BA-49A9-A054-5832EE598691}"/>
                </a:ext>
              </a:extLst>
            </p:cNvPr>
            <p:cNvSpPr/>
            <p:nvPr/>
          </p:nvSpPr>
          <p:spPr>
            <a:xfrm>
              <a:off x="5019214" y="4375389"/>
              <a:ext cx="9915" cy="9808"/>
            </a:xfrm>
            <a:custGeom>
              <a:avLst/>
              <a:gdLst/>
              <a:ahLst/>
              <a:cxnLst/>
              <a:rect l="l" t="t" r="r" b="b"/>
              <a:pathLst>
                <a:path w="276" h="273" extrusionOk="0">
                  <a:moveTo>
                    <a:pt x="140" y="1"/>
                  </a:moveTo>
                  <a:cubicBezTo>
                    <a:pt x="65" y="1"/>
                    <a:pt x="1" y="62"/>
                    <a:pt x="1" y="137"/>
                  </a:cubicBezTo>
                  <a:cubicBezTo>
                    <a:pt x="1" y="211"/>
                    <a:pt x="65" y="273"/>
                    <a:pt x="140" y="273"/>
                  </a:cubicBezTo>
                  <a:cubicBezTo>
                    <a:pt x="214" y="273"/>
                    <a:pt x="276" y="211"/>
                    <a:pt x="276" y="137"/>
                  </a:cubicBezTo>
                  <a:cubicBezTo>
                    <a:pt x="276" y="62"/>
                    <a:pt x="214" y="1"/>
                    <a:pt x="140"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890;p58">
              <a:extLst>
                <a:ext uri="{FF2B5EF4-FFF2-40B4-BE49-F238E27FC236}">
                  <a16:creationId xmlns:a16="http://schemas.microsoft.com/office/drawing/2014/main" id="{BC16139A-BA3F-4835-8B09-2260315856FC}"/>
                </a:ext>
              </a:extLst>
            </p:cNvPr>
            <p:cNvSpPr/>
            <p:nvPr/>
          </p:nvSpPr>
          <p:spPr>
            <a:xfrm>
              <a:off x="5001143" y="4355630"/>
              <a:ext cx="9915" cy="9915"/>
            </a:xfrm>
            <a:custGeom>
              <a:avLst/>
              <a:gdLst/>
              <a:ahLst/>
              <a:cxnLst/>
              <a:rect l="l" t="t" r="r" b="b"/>
              <a:pathLst>
                <a:path w="276" h="276" extrusionOk="0">
                  <a:moveTo>
                    <a:pt x="136" y="0"/>
                  </a:moveTo>
                  <a:cubicBezTo>
                    <a:pt x="61" y="0"/>
                    <a:pt x="0" y="61"/>
                    <a:pt x="0" y="140"/>
                  </a:cubicBezTo>
                  <a:cubicBezTo>
                    <a:pt x="0" y="215"/>
                    <a:pt x="61" y="276"/>
                    <a:pt x="136" y="276"/>
                  </a:cubicBezTo>
                  <a:cubicBezTo>
                    <a:pt x="212" y="276"/>
                    <a:pt x="276" y="215"/>
                    <a:pt x="276" y="140"/>
                  </a:cubicBezTo>
                  <a:cubicBezTo>
                    <a:pt x="276" y="61"/>
                    <a:pt x="212" y="0"/>
                    <a:pt x="136"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891;p58">
              <a:extLst>
                <a:ext uri="{FF2B5EF4-FFF2-40B4-BE49-F238E27FC236}">
                  <a16:creationId xmlns:a16="http://schemas.microsoft.com/office/drawing/2014/main" id="{5D374FA2-2BE0-476D-B00D-52E5A8578F76}"/>
                </a:ext>
              </a:extLst>
            </p:cNvPr>
            <p:cNvSpPr/>
            <p:nvPr/>
          </p:nvSpPr>
          <p:spPr>
            <a:xfrm>
              <a:off x="5037428" y="4355630"/>
              <a:ext cx="9915" cy="9915"/>
            </a:xfrm>
            <a:custGeom>
              <a:avLst/>
              <a:gdLst/>
              <a:ahLst/>
              <a:cxnLst/>
              <a:rect l="l" t="t" r="r" b="b"/>
              <a:pathLst>
                <a:path w="276" h="276" extrusionOk="0">
                  <a:moveTo>
                    <a:pt x="136" y="0"/>
                  </a:moveTo>
                  <a:cubicBezTo>
                    <a:pt x="61" y="0"/>
                    <a:pt x="0" y="61"/>
                    <a:pt x="0" y="140"/>
                  </a:cubicBezTo>
                  <a:cubicBezTo>
                    <a:pt x="0" y="215"/>
                    <a:pt x="61" y="276"/>
                    <a:pt x="136" y="276"/>
                  </a:cubicBezTo>
                  <a:cubicBezTo>
                    <a:pt x="214" y="276"/>
                    <a:pt x="275" y="215"/>
                    <a:pt x="275" y="140"/>
                  </a:cubicBezTo>
                  <a:cubicBezTo>
                    <a:pt x="275" y="61"/>
                    <a:pt x="214" y="0"/>
                    <a:pt x="136"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1892;p58">
              <a:extLst>
                <a:ext uri="{FF2B5EF4-FFF2-40B4-BE49-F238E27FC236}">
                  <a16:creationId xmlns:a16="http://schemas.microsoft.com/office/drawing/2014/main" id="{71D1E88C-C5BB-4056-806A-D7756951C1BA}"/>
                </a:ext>
              </a:extLst>
            </p:cNvPr>
            <p:cNvSpPr/>
            <p:nvPr/>
          </p:nvSpPr>
          <p:spPr>
            <a:xfrm>
              <a:off x="5128141" y="4375389"/>
              <a:ext cx="9915" cy="9808"/>
            </a:xfrm>
            <a:custGeom>
              <a:avLst/>
              <a:gdLst/>
              <a:ahLst/>
              <a:cxnLst/>
              <a:rect l="l" t="t" r="r" b="b"/>
              <a:pathLst>
                <a:path w="276" h="273" extrusionOk="0">
                  <a:moveTo>
                    <a:pt x="140" y="1"/>
                  </a:moveTo>
                  <a:cubicBezTo>
                    <a:pt x="62" y="1"/>
                    <a:pt x="1" y="62"/>
                    <a:pt x="1" y="137"/>
                  </a:cubicBezTo>
                  <a:cubicBezTo>
                    <a:pt x="1" y="211"/>
                    <a:pt x="62" y="273"/>
                    <a:pt x="140" y="273"/>
                  </a:cubicBezTo>
                  <a:cubicBezTo>
                    <a:pt x="215" y="273"/>
                    <a:pt x="276" y="211"/>
                    <a:pt x="276" y="137"/>
                  </a:cubicBezTo>
                  <a:cubicBezTo>
                    <a:pt x="276" y="62"/>
                    <a:pt x="215" y="1"/>
                    <a:pt x="140"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1893;p58">
              <a:extLst>
                <a:ext uri="{FF2B5EF4-FFF2-40B4-BE49-F238E27FC236}">
                  <a16:creationId xmlns:a16="http://schemas.microsoft.com/office/drawing/2014/main" id="{5F278C87-B341-42CA-BB1D-750A26A2194A}"/>
                </a:ext>
              </a:extLst>
            </p:cNvPr>
            <p:cNvSpPr/>
            <p:nvPr/>
          </p:nvSpPr>
          <p:spPr>
            <a:xfrm>
              <a:off x="5018603" y="4335943"/>
              <a:ext cx="9951" cy="9951"/>
            </a:xfrm>
            <a:custGeom>
              <a:avLst/>
              <a:gdLst/>
              <a:ahLst/>
              <a:cxnLst/>
              <a:rect l="l" t="t" r="r" b="b"/>
              <a:pathLst>
                <a:path w="277" h="277" extrusionOk="0">
                  <a:moveTo>
                    <a:pt x="137" y="1"/>
                  </a:moveTo>
                  <a:cubicBezTo>
                    <a:pt x="62" y="1"/>
                    <a:pt x="0" y="62"/>
                    <a:pt x="0" y="137"/>
                  </a:cubicBezTo>
                  <a:cubicBezTo>
                    <a:pt x="0" y="215"/>
                    <a:pt x="62" y="277"/>
                    <a:pt x="137" y="277"/>
                  </a:cubicBezTo>
                  <a:cubicBezTo>
                    <a:pt x="215" y="277"/>
                    <a:pt x="276" y="215"/>
                    <a:pt x="276" y="137"/>
                  </a:cubicBezTo>
                  <a:cubicBezTo>
                    <a:pt x="276" y="62"/>
                    <a:pt x="215" y="1"/>
                    <a:pt x="137"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1894;p58">
              <a:extLst>
                <a:ext uri="{FF2B5EF4-FFF2-40B4-BE49-F238E27FC236}">
                  <a16:creationId xmlns:a16="http://schemas.microsoft.com/office/drawing/2014/main" id="{C1F02E26-1B11-453E-8042-C6DE67EE9B41}"/>
                </a:ext>
              </a:extLst>
            </p:cNvPr>
            <p:cNvSpPr/>
            <p:nvPr/>
          </p:nvSpPr>
          <p:spPr>
            <a:xfrm>
              <a:off x="5092107" y="4335943"/>
              <a:ext cx="9808" cy="9951"/>
            </a:xfrm>
            <a:custGeom>
              <a:avLst/>
              <a:gdLst/>
              <a:ahLst/>
              <a:cxnLst/>
              <a:rect l="l" t="t" r="r" b="b"/>
              <a:pathLst>
                <a:path w="273" h="277" extrusionOk="0">
                  <a:moveTo>
                    <a:pt x="137" y="1"/>
                  </a:moveTo>
                  <a:cubicBezTo>
                    <a:pt x="62" y="1"/>
                    <a:pt x="0" y="62"/>
                    <a:pt x="0" y="137"/>
                  </a:cubicBezTo>
                  <a:cubicBezTo>
                    <a:pt x="0" y="215"/>
                    <a:pt x="62" y="277"/>
                    <a:pt x="137" y="277"/>
                  </a:cubicBezTo>
                  <a:cubicBezTo>
                    <a:pt x="212" y="277"/>
                    <a:pt x="273" y="215"/>
                    <a:pt x="273" y="137"/>
                  </a:cubicBezTo>
                  <a:cubicBezTo>
                    <a:pt x="273" y="62"/>
                    <a:pt x="212" y="1"/>
                    <a:pt x="137"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1895;p58">
              <a:extLst>
                <a:ext uri="{FF2B5EF4-FFF2-40B4-BE49-F238E27FC236}">
                  <a16:creationId xmlns:a16="http://schemas.microsoft.com/office/drawing/2014/main" id="{3C14E7A2-E6C3-4488-B0C8-1C998863EBAE}"/>
                </a:ext>
              </a:extLst>
            </p:cNvPr>
            <p:cNvSpPr/>
            <p:nvPr/>
          </p:nvSpPr>
          <p:spPr>
            <a:xfrm>
              <a:off x="5055355" y="4335943"/>
              <a:ext cx="9951" cy="9951"/>
            </a:xfrm>
            <a:custGeom>
              <a:avLst/>
              <a:gdLst/>
              <a:ahLst/>
              <a:cxnLst/>
              <a:rect l="l" t="t" r="r" b="b"/>
              <a:pathLst>
                <a:path w="277" h="277" extrusionOk="0">
                  <a:moveTo>
                    <a:pt x="137" y="1"/>
                  </a:moveTo>
                  <a:cubicBezTo>
                    <a:pt x="62" y="1"/>
                    <a:pt x="0" y="62"/>
                    <a:pt x="0" y="137"/>
                  </a:cubicBezTo>
                  <a:cubicBezTo>
                    <a:pt x="0" y="215"/>
                    <a:pt x="62" y="277"/>
                    <a:pt x="137" y="277"/>
                  </a:cubicBezTo>
                  <a:cubicBezTo>
                    <a:pt x="215" y="277"/>
                    <a:pt x="276" y="215"/>
                    <a:pt x="276" y="137"/>
                  </a:cubicBezTo>
                  <a:cubicBezTo>
                    <a:pt x="276" y="62"/>
                    <a:pt x="215" y="1"/>
                    <a:pt x="137"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1896;p58">
              <a:extLst>
                <a:ext uri="{FF2B5EF4-FFF2-40B4-BE49-F238E27FC236}">
                  <a16:creationId xmlns:a16="http://schemas.microsoft.com/office/drawing/2014/main" id="{A42C78D2-A14A-4FCA-81B0-2DCC740631E6}"/>
                </a:ext>
              </a:extLst>
            </p:cNvPr>
            <p:cNvSpPr/>
            <p:nvPr/>
          </p:nvSpPr>
          <p:spPr>
            <a:xfrm>
              <a:off x="5073677" y="4355630"/>
              <a:ext cx="9951" cy="9915"/>
            </a:xfrm>
            <a:custGeom>
              <a:avLst/>
              <a:gdLst/>
              <a:ahLst/>
              <a:cxnLst/>
              <a:rect l="l" t="t" r="r" b="b"/>
              <a:pathLst>
                <a:path w="277" h="276" extrusionOk="0">
                  <a:moveTo>
                    <a:pt x="140" y="0"/>
                  </a:moveTo>
                  <a:cubicBezTo>
                    <a:pt x="62" y="0"/>
                    <a:pt x="0" y="61"/>
                    <a:pt x="0" y="140"/>
                  </a:cubicBezTo>
                  <a:cubicBezTo>
                    <a:pt x="0" y="215"/>
                    <a:pt x="62" y="276"/>
                    <a:pt x="140" y="276"/>
                  </a:cubicBezTo>
                  <a:cubicBezTo>
                    <a:pt x="215" y="276"/>
                    <a:pt x="276" y="215"/>
                    <a:pt x="276" y="140"/>
                  </a:cubicBezTo>
                  <a:cubicBezTo>
                    <a:pt x="276" y="61"/>
                    <a:pt x="215" y="0"/>
                    <a:pt x="140"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1897;p58">
              <a:extLst>
                <a:ext uri="{FF2B5EF4-FFF2-40B4-BE49-F238E27FC236}">
                  <a16:creationId xmlns:a16="http://schemas.microsoft.com/office/drawing/2014/main" id="{0D782913-1D95-41D7-BB6B-37064034B2F3}"/>
                </a:ext>
              </a:extLst>
            </p:cNvPr>
            <p:cNvSpPr/>
            <p:nvPr/>
          </p:nvSpPr>
          <p:spPr>
            <a:xfrm>
              <a:off x="5128896" y="4335943"/>
              <a:ext cx="9772" cy="9951"/>
            </a:xfrm>
            <a:custGeom>
              <a:avLst/>
              <a:gdLst/>
              <a:ahLst/>
              <a:cxnLst/>
              <a:rect l="l" t="t" r="r" b="b"/>
              <a:pathLst>
                <a:path w="272" h="277" extrusionOk="0">
                  <a:moveTo>
                    <a:pt x="136" y="1"/>
                  </a:moveTo>
                  <a:cubicBezTo>
                    <a:pt x="61" y="1"/>
                    <a:pt x="0" y="62"/>
                    <a:pt x="0" y="137"/>
                  </a:cubicBezTo>
                  <a:cubicBezTo>
                    <a:pt x="0" y="215"/>
                    <a:pt x="61" y="277"/>
                    <a:pt x="136" y="277"/>
                  </a:cubicBezTo>
                  <a:cubicBezTo>
                    <a:pt x="211" y="277"/>
                    <a:pt x="272" y="215"/>
                    <a:pt x="272" y="137"/>
                  </a:cubicBezTo>
                  <a:cubicBezTo>
                    <a:pt x="272" y="62"/>
                    <a:pt x="211" y="1"/>
                    <a:pt x="136"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1898;p58">
              <a:extLst>
                <a:ext uri="{FF2B5EF4-FFF2-40B4-BE49-F238E27FC236}">
                  <a16:creationId xmlns:a16="http://schemas.microsoft.com/office/drawing/2014/main" id="{7AE5AAF0-8C8A-402A-91DD-897F7D4AD515}"/>
                </a:ext>
              </a:extLst>
            </p:cNvPr>
            <p:cNvSpPr/>
            <p:nvPr/>
          </p:nvSpPr>
          <p:spPr>
            <a:xfrm>
              <a:off x="5146320" y="4355630"/>
              <a:ext cx="9951" cy="9915"/>
            </a:xfrm>
            <a:custGeom>
              <a:avLst/>
              <a:gdLst/>
              <a:ahLst/>
              <a:cxnLst/>
              <a:rect l="l" t="t" r="r" b="b"/>
              <a:pathLst>
                <a:path w="277" h="276" extrusionOk="0">
                  <a:moveTo>
                    <a:pt x="137" y="0"/>
                  </a:moveTo>
                  <a:cubicBezTo>
                    <a:pt x="62" y="0"/>
                    <a:pt x="1" y="61"/>
                    <a:pt x="1" y="140"/>
                  </a:cubicBezTo>
                  <a:cubicBezTo>
                    <a:pt x="1" y="215"/>
                    <a:pt x="62" y="276"/>
                    <a:pt x="137" y="276"/>
                  </a:cubicBezTo>
                  <a:cubicBezTo>
                    <a:pt x="212" y="276"/>
                    <a:pt x="276" y="215"/>
                    <a:pt x="276" y="140"/>
                  </a:cubicBezTo>
                  <a:cubicBezTo>
                    <a:pt x="276" y="61"/>
                    <a:pt x="212" y="0"/>
                    <a:pt x="137"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1899;p58">
              <a:extLst>
                <a:ext uri="{FF2B5EF4-FFF2-40B4-BE49-F238E27FC236}">
                  <a16:creationId xmlns:a16="http://schemas.microsoft.com/office/drawing/2014/main" id="{170666B5-AD32-453C-A72E-57851B4BCC41}"/>
                </a:ext>
              </a:extLst>
            </p:cNvPr>
            <p:cNvSpPr/>
            <p:nvPr/>
          </p:nvSpPr>
          <p:spPr>
            <a:xfrm>
              <a:off x="5110070" y="4355630"/>
              <a:ext cx="9808" cy="9915"/>
            </a:xfrm>
            <a:custGeom>
              <a:avLst/>
              <a:gdLst/>
              <a:ahLst/>
              <a:cxnLst/>
              <a:rect l="l" t="t" r="r" b="b"/>
              <a:pathLst>
                <a:path w="273" h="276" extrusionOk="0">
                  <a:moveTo>
                    <a:pt x="137" y="0"/>
                  </a:moveTo>
                  <a:cubicBezTo>
                    <a:pt x="62" y="0"/>
                    <a:pt x="1" y="61"/>
                    <a:pt x="1" y="140"/>
                  </a:cubicBezTo>
                  <a:cubicBezTo>
                    <a:pt x="1" y="215"/>
                    <a:pt x="62" y="276"/>
                    <a:pt x="137" y="276"/>
                  </a:cubicBezTo>
                  <a:cubicBezTo>
                    <a:pt x="211" y="276"/>
                    <a:pt x="272" y="215"/>
                    <a:pt x="272" y="140"/>
                  </a:cubicBezTo>
                  <a:cubicBezTo>
                    <a:pt x="272" y="61"/>
                    <a:pt x="211" y="0"/>
                    <a:pt x="137"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1900;p58">
              <a:extLst>
                <a:ext uri="{FF2B5EF4-FFF2-40B4-BE49-F238E27FC236}">
                  <a16:creationId xmlns:a16="http://schemas.microsoft.com/office/drawing/2014/main" id="{AB8E5005-4C01-47DA-8262-E211E30854BD}"/>
                </a:ext>
              </a:extLst>
            </p:cNvPr>
            <p:cNvSpPr/>
            <p:nvPr/>
          </p:nvSpPr>
          <p:spPr>
            <a:xfrm>
              <a:off x="4981851" y="4335943"/>
              <a:ext cx="9915" cy="9951"/>
            </a:xfrm>
            <a:custGeom>
              <a:avLst/>
              <a:gdLst/>
              <a:ahLst/>
              <a:cxnLst/>
              <a:rect l="l" t="t" r="r" b="b"/>
              <a:pathLst>
                <a:path w="276" h="277" extrusionOk="0">
                  <a:moveTo>
                    <a:pt x="137" y="1"/>
                  </a:moveTo>
                  <a:cubicBezTo>
                    <a:pt x="62" y="1"/>
                    <a:pt x="0" y="62"/>
                    <a:pt x="0" y="137"/>
                  </a:cubicBezTo>
                  <a:cubicBezTo>
                    <a:pt x="0" y="215"/>
                    <a:pt x="62" y="277"/>
                    <a:pt x="137" y="277"/>
                  </a:cubicBezTo>
                  <a:cubicBezTo>
                    <a:pt x="214" y="277"/>
                    <a:pt x="275" y="215"/>
                    <a:pt x="275" y="137"/>
                  </a:cubicBezTo>
                  <a:cubicBezTo>
                    <a:pt x="275" y="62"/>
                    <a:pt x="214" y="1"/>
                    <a:pt x="137"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1901;p58">
              <a:extLst>
                <a:ext uri="{FF2B5EF4-FFF2-40B4-BE49-F238E27FC236}">
                  <a16:creationId xmlns:a16="http://schemas.microsoft.com/office/drawing/2014/main" id="{15EED303-578E-4406-B6BD-6E30A81F7697}"/>
                </a:ext>
              </a:extLst>
            </p:cNvPr>
            <p:cNvSpPr/>
            <p:nvPr/>
          </p:nvSpPr>
          <p:spPr>
            <a:xfrm>
              <a:off x="4945099" y="4335943"/>
              <a:ext cx="9915" cy="9951"/>
            </a:xfrm>
            <a:custGeom>
              <a:avLst/>
              <a:gdLst/>
              <a:ahLst/>
              <a:cxnLst/>
              <a:rect l="l" t="t" r="r" b="b"/>
              <a:pathLst>
                <a:path w="276" h="277" extrusionOk="0">
                  <a:moveTo>
                    <a:pt x="140" y="1"/>
                  </a:moveTo>
                  <a:cubicBezTo>
                    <a:pt x="62" y="1"/>
                    <a:pt x="0" y="62"/>
                    <a:pt x="0" y="137"/>
                  </a:cubicBezTo>
                  <a:cubicBezTo>
                    <a:pt x="0" y="215"/>
                    <a:pt x="62" y="277"/>
                    <a:pt x="140" y="277"/>
                  </a:cubicBezTo>
                  <a:cubicBezTo>
                    <a:pt x="214" y="277"/>
                    <a:pt x="275" y="215"/>
                    <a:pt x="275" y="137"/>
                  </a:cubicBezTo>
                  <a:cubicBezTo>
                    <a:pt x="275" y="62"/>
                    <a:pt x="214" y="1"/>
                    <a:pt x="140"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1902;p58">
              <a:extLst>
                <a:ext uri="{FF2B5EF4-FFF2-40B4-BE49-F238E27FC236}">
                  <a16:creationId xmlns:a16="http://schemas.microsoft.com/office/drawing/2014/main" id="{60FA4A80-C707-44E9-A6B0-9CF010CE1582}"/>
                </a:ext>
              </a:extLst>
            </p:cNvPr>
            <p:cNvSpPr/>
            <p:nvPr/>
          </p:nvSpPr>
          <p:spPr>
            <a:xfrm>
              <a:off x="4964894" y="4355630"/>
              <a:ext cx="9772" cy="9915"/>
            </a:xfrm>
            <a:custGeom>
              <a:avLst/>
              <a:gdLst/>
              <a:ahLst/>
              <a:cxnLst/>
              <a:rect l="l" t="t" r="r" b="b"/>
              <a:pathLst>
                <a:path w="272" h="276" extrusionOk="0">
                  <a:moveTo>
                    <a:pt x="136" y="0"/>
                  </a:moveTo>
                  <a:cubicBezTo>
                    <a:pt x="61" y="0"/>
                    <a:pt x="0" y="61"/>
                    <a:pt x="0" y="140"/>
                  </a:cubicBezTo>
                  <a:cubicBezTo>
                    <a:pt x="0" y="215"/>
                    <a:pt x="61" y="276"/>
                    <a:pt x="136" y="276"/>
                  </a:cubicBezTo>
                  <a:cubicBezTo>
                    <a:pt x="211" y="276"/>
                    <a:pt x="272" y="215"/>
                    <a:pt x="272" y="140"/>
                  </a:cubicBezTo>
                  <a:cubicBezTo>
                    <a:pt x="272" y="61"/>
                    <a:pt x="211" y="0"/>
                    <a:pt x="136"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1903;p58">
              <a:extLst>
                <a:ext uri="{FF2B5EF4-FFF2-40B4-BE49-F238E27FC236}">
                  <a16:creationId xmlns:a16="http://schemas.microsoft.com/office/drawing/2014/main" id="{6F3E9FA4-F926-4662-88C6-DD515C49B6D8}"/>
                </a:ext>
              </a:extLst>
            </p:cNvPr>
            <p:cNvSpPr/>
            <p:nvPr/>
          </p:nvSpPr>
          <p:spPr>
            <a:xfrm>
              <a:off x="5202292" y="4335943"/>
              <a:ext cx="9879" cy="9951"/>
            </a:xfrm>
            <a:custGeom>
              <a:avLst/>
              <a:gdLst/>
              <a:ahLst/>
              <a:cxnLst/>
              <a:rect l="l" t="t" r="r" b="b"/>
              <a:pathLst>
                <a:path w="275" h="277" extrusionOk="0">
                  <a:moveTo>
                    <a:pt x="140" y="1"/>
                  </a:moveTo>
                  <a:cubicBezTo>
                    <a:pt x="65" y="1"/>
                    <a:pt x="0" y="62"/>
                    <a:pt x="0" y="137"/>
                  </a:cubicBezTo>
                  <a:cubicBezTo>
                    <a:pt x="0" y="215"/>
                    <a:pt x="65" y="277"/>
                    <a:pt x="140" y="277"/>
                  </a:cubicBezTo>
                  <a:cubicBezTo>
                    <a:pt x="214" y="277"/>
                    <a:pt x="275" y="215"/>
                    <a:pt x="275" y="137"/>
                  </a:cubicBezTo>
                  <a:cubicBezTo>
                    <a:pt x="275" y="62"/>
                    <a:pt x="214" y="1"/>
                    <a:pt x="140"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1904;p58">
              <a:extLst>
                <a:ext uri="{FF2B5EF4-FFF2-40B4-BE49-F238E27FC236}">
                  <a16:creationId xmlns:a16="http://schemas.microsoft.com/office/drawing/2014/main" id="{2C2724FA-34B8-46F7-A90A-DC9146FDE2DE}"/>
                </a:ext>
              </a:extLst>
            </p:cNvPr>
            <p:cNvSpPr/>
            <p:nvPr/>
          </p:nvSpPr>
          <p:spPr>
            <a:xfrm>
              <a:off x="5165648" y="4335943"/>
              <a:ext cx="9772" cy="9951"/>
            </a:xfrm>
            <a:custGeom>
              <a:avLst/>
              <a:gdLst/>
              <a:ahLst/>
              <a:cxnLst/>
              <a:rect l="l" t="t" r="r" b="b"/>
              <a:pathLst>
                <a:path w="272" h="277" extrusionOk="0">
                  <a:moveTo>
                    <a:pt x="136" y="1"/>
                  </a:moveTo>
                  <a:cubicBezTo>
                    <a:pt x="62" y="1"/>
                    <a:pt x="0" y="62"/>
                    <a:pt x="0" y="137"/>
                  </a:cubicBezTo>
                  <a:cubicBezTo>
                    <a:pt x="0" y="215"/>
                    <a:pt x="62" y="277"/>
                    <a:pt x="136" y="277"/>
                  </a:cubicBezTo>
                  <a:cubicBezTo>
                    <a:pt x="211" y="277"/>
                    <a:pt x="272" y="215"/>
                    <a:pt x="272" y="137"/>
                  </a:cubicBezTo>
                  <a:cubicBezTo>
                    <a:pt x="272" y="62"/>
                    <a:pt x="211" y="1"/>
                    <a:pt x="136" y="1"/>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1905;p58">
              <a:extLst>
                <a:ext uri="{FF2B5EF4-FFF2-40B4-BE49-F238E27FC236}">
                  <a16:creationId xmlns:a16="http://schemas.microsoft.com/office/drawing/2014/main" id="{90C52992-6FC2-4622-8532-D9DD97A3C2FE}"/>
                </a:ext>
              </a:extLst>
            </p:cNvPr>
            <p:cNvSpPr/>
            <p:nvPr/>
          </p:nvSpPr>
          <p:spPr>
            <a:xfrm>
              <a:off x="5182605" y="4355630"/>
              <a:ext cx="9915" cy="9915"/>
            </a:xfrm>
            <a:custGeom>
              <a:avLst/>
              <a:gdLst/>
              <a:ahLst/>
              <a:cxnLst/>
              <a:rect l="l" t="t" r="r" b="b"/>
              <a:pathLst>
                <a:path w="276" h="276" extrusionOk="0">
                  <a:moveTo>
                    <a:pt x="137" y="0"/>
                  </a:moveTo>
                  <a:cubicBezTo>
                    <a:pt x="62" y="0"/>
                    <a:pt x="1" y="61"/>
                    <a:pt x="1" y="140"/>
                  </a:cubicBezTo>
                  <a:cubicBezTo>
                    <a:pt x="1" y="215"/>
                    <a:pt x="62" y="276"/>
                    <a:pt x="137" y="276"/>
                  </a:cubicBezTo>
                  <a:cubicBezTo>
                    <a:pt x="214" y="276"/>
                    <a:pt x="276" y="215"/>
                    <a:pt x="276" y="140"/>
                  </a:cubicBezTo>
                  <a:cubicBezTo>
                    <a:pt x="276" y="61"/>
                    <a:pt x="214" y="0"/>
                    <a:pt x="137" y="0"/>
                  </a:cubicBezTo>
                  <a:close/>
                </a:path>
              </a:pathLst>
            </a:custGeom>
            <a:solidFill>
              <a:srgbClr val="7D0C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738F102F-492B-468F-8E60-244F7DA57EBE}"/>
              </a:ext>
            </a:extLst>
          </p:cNvPr>
          <p:cNvSpPr txBox="1"/>
          <p:nvPr/>
        </p:nvSpPr>
        <p:spPr>
          <a:xfrm>
            <a:off x="1665276" y="1648591"/>
            <a:ext cx="64030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latin typeface="Arial"/>
                <a:cs typeface="Arial"/>
              </a:rPr>
              <a:t>All survey team members should be aware of the signs and symptoms of COVID-19</a:t>
            </a:r>
          </a:p>
        </p:txBody>
      </p:sp>
      <p:grpSp>
        <p:nvGrpSpPr>
          <p:cNvPr id="72" name="Google Shape;1848;p58">
            <a:extLst>
              <a:ext uri="{FF2B5EF4-FFF2-40B4-BE49-F238E27FC236}">
                <a16:creationId xmlns:a16="http://schemas.microsoft.com/office/drawing/2014/main" id="{4CFEAF6F-6F31-4026-8712-6F943F4A0D64}"/>
              </a:ext>
            </a:extLst>
          </p:cNvPr>
          <p:cNvGrpSpPr/>
          <p:nvPr/>
        </p:nvGrpSpPr>
        <p:grpSpPr>
          <a:xfrm>
            <a:off x="947888" y="1683494"/>
            <a:ext cx="570706" cy="525909"/>
            <a:chOff x="1626457" y="5220953"/>
            <a:chExt cx="347467" cy="302848"/>
          </a:xfrm>
          <a:solidFill>
            <a:srgbClr val="FF0000"/>
          </a:solidFill>
        </p:grpSpPr>
        <p:sp>
          <p:nvSpPr>
            <p:cNvPr id="73" name="Google Shape;1849;p58">
              <a:extLst>
                <a:ext uri="{FF2B5EF4-FFF2-40B4-BE49-F238E27FC236}">
                  <a16:creationId xmlns:a16="http://schemas.microsoft.com/office/drawing/2014/main" id="{7701112C-55FB-4C0B-AD7A-EF0B0EEA7951}"/>
                </a:ext>
              </a:extLst>
            </p:cNvPr>
            <p:cNvSpPr/>
            <p:nvPr/>
          </p:nvSpPr>
          <p:spPr>
            <a:xfrm>
              <a:off x="1626457" y="5220953"/>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4" name="Google Shape;1850;p58">
              <a:extLst>
                <a:ext uri="{FF2B5EF4-FFF2-40B4-BE49-F238E27FC236}">
                  <a16:creationId xmlns:a16="http://schemas.microsoft.com/office/drawing/2014/main" id="{BB1FA069-2B38-41BE-A451-AEC046C0B4EB}"/>
                </a:ext>
              </a:extLst>
            </p:cNvPr>
            <p:cNvSpPr/>
            <p:nvPr/>
          </p:nvSpPr>
          <p:spPr>
            <a:xfrm>
              <a:off x="1779717" y="5325965"/>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5" name="Google Shape;1851;p58">
              <a:extLst>
                <a:ext uri="{FF2B5EF4-FFF2-40B4-BE49-F238E27FC236}">
                  <a16:creationId xmlns:a16="http://schemas.microsoft.com/office/drawing/2014/main" id="{C17CD24A-F9A6-47CE-A70A-BDF538639B1C}"/>
                </a:ext>
              </a:extLst>
            </p:cNvPr>
            <p:cNvSpPr/>
            <p:nvPr/>
          </p:nvSpPr>
          <p:spPr>
            <a:xfrm>
              <a:off x="1775083" y="5424832"/>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6" name="Google Shape;1852;p58">
              <a:extLst>
                <a:ext uri="{FF2B5EF4-FFF2-40B4-BE49-F238E27FC236}">
                  <a16:creationId xmlns:a16="http://schemas.microsoft.com/office/drawing/2014/main" id="{D7F45E28-B102-4DF8-A604-BB4F21BF53AA}"/>
                </a:ext>
              </a:extLst>
            </p:cNvPr>
            <p:cNvSpPr/>
            <p:nvPr/>
          </p:nvSpPr>
          <p:spPr>
            <a:xfrm>
              <a:off x="1665688" y="5259718"/>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77" name="TextBox 76">
            <a:extLst>
              <a:ext uri="{FF2B5EF4-FFF2-40B4-BE49-F238E27FC236}">
                <a16:creationId xmlns:a16="http://schemas.microsoft.com/office/drawing/2014/main" id="{B45BB66A-CABB-447A-9396-027739BA8B40}"/>
              </a:ext>
            </a:extLst>
          </p:cNvPr>
          <p:cNvSpPr txBox="1"/>
          <p:nvPr/>
        </p:nvSpPr>
        <p:spPr>
          <a:xfrm>
            <a:off x="1665277" y="2933424"/>
            <a:ext cx="693698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D717E"/>
                </a:solidFill>
                <a:latin typeface="Arial"/>
                <a:cs typeface="Arial"/>
              </a:rPr>
              <a:t>If anyone feels unwell at any time during survey, they should inform their supervisor, stop work immediately, and seek medical care</a:t>
            </a:r>
            <a:endParaRPr lang="en-US" b="1">
              <a:solidFill>
                <a:srgbClr val="0D717E"/>
              </a:solidFill>
              <a:cs typeface="Calibri"/>
            </a:endParaRPr>
          </a:p>
        </p:txBody>
      </p:sp>
      <p:sp>
        <p:nvSpPr>
          <p:cNvPr id="51" name="TextBox 50">
            <a:extLst>
              <a:ext uri="{FF2B5EF4-FFF2-40B4-BE49-F238E27FC236}">
                <a16:creationId xmlns:a16="http://schemas.microsoft.com/office/drawing/2014/main" id="{262C173D-AFEE-4899-A557-4C20FF59B9AA}"/>
              </a:ext>
            </a:extLst>
          </p:cNvPr>
          <p:cNvSpPr txBox="1"/>
          <p:nvPr/>
        </p:nvSpPr>
        <p:spPr>
          <a:xfrm>
            <a:off x="1665276" y="4579788"/>
            <a:ext cx="64030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7D0C7B"/>
                </a:solidFill>
                <a:latin typeface="Arial"/>
                <a:cs typeface="Arial"/>
              </a:rPr>
              <a:t>Team members identified as having come into contact with COVID-19 in last 14 days should not work</a:t>
            </a:r>
            <a:endParaRPr lang="en-US" sz="2400" b="1">
              <a:solidFill>
                <a:srgbClr val="7D0C7B"/>
              </a:solidFill>
              <a:ea typeface="+mn-lt"/>
              <a:cs typeface="+mn-lt"/>
            </a:endParaRPr>
          </a:p>
        </p:txBody>
      </p:sp>
    </p:spTree>
    <p:extLst>
      <p:ext uri="{BB962C8B-B14F-4D97-AF65-F5344CB8AC3E}">
        <p14:creationId xmlns:p14="http://schemas.microsoft.com/office/powerpoint/2010/main" val="2136628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325061" y="417558"/>
            <a:ext cx="8492652" cy="638484"/>
          </a:xfrm>
        </p:spPr>
        <p:txBody>
          <a:bodyPr>
            <a:normAutofit/>
          </a:bodyPr>
          <a:lstStyle/>
          <a:p>
            <a:r>
              <a:rPr lang="en-US">
                <a:latin typeface="Arial"/>
                <a:cs typeface="Calibri"/>
              </a:rPr>
              <a:t>Supervisor general responsibilities</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390387" y="1479383"/>
            <a:ext cx="8263298" cy="4764704"/>
          </a:xfrm>
        </p:spPr>
        <p:txBody>
          <a:bodyPr vert="horz" lIns="91440" tIns="45720" rIns="91440" bIns="45720" rtlCol="0" anchor="t">
            <a:normAutofit fontScale="92500"/>
          </a:bodyPr>
          <a:lstStyle/>
          <a:p>
            <a:pPr marL="342900" indent="-342900" defTabSz="457200">
              <a:lnSpc>
                <a:spcPct val="100000"/>
              </a:lnSpc>
              <a:spcBef>
                <a:spcPct val="20000"/>
              </a:spcBef>
              <a:buClr>
                <a:srgbClr val="163151"/>
              </a:buClr>
              <a:buFont typeface="Arial"/>
              <a:buChar char="•"/>
            </a:pPr>
            <a:r>
              <a:rPr lang="en-US" b="0">
                <a:solidFill>
                  <a:srgbClr val="062C52"/>
                </a:solidFill>
                <a:latin typeface="Arial"/>
                <a:cs typeface="Arial"/>
              </a:rPr>
              <a:t>If staff member tests positive for COVID-19, supervisor should report immediately to appropriate authorities</a:t>
            </a:r>
          </a:p>
          <a:p>
            <a:pPr marL="1028700" lvl="1" defTabSz="457200">
              <a:lnSpc>
                <a:spcPct val="100000"/>
              </a:lnSpc>
              <a:spcBef>
                <a:spcPct val="20000"/>
              </a:spcBef>
              <a:buClr>
                <a:srgbClr val="163151"/>
              </a:buClr>
              <a:buFont typeface="Wingdings"/>
              <a:buChar char="§"/>
            </a:pPr>
            <a:r>
              <a:rPr lang="en-US">
                <a:solidFill>
                  <a:srgbClr val="062C52"/>
                </a:solidFill>
                <a:latin typeface="Arial"/>
                <a:cs typeface="Arial"/>
              </a:rPr>
              <a:t>Be aware of who will need to be informed if COVID-19 cases start to increase and who will make a decision for the team based on this information</a:t>
            </a: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r>
              <a:rPr lang="en-US" b="0">
                <a:solidFill>
                  <a:srgbClr val="062C52"/>
                </a:solidFill>
                <a:latin typeface="Arial"/>
                <a:cs typeface="Arial"/>
              </a:rPr>
              <a:t>Supervisor must maintain regular contact with field locations, understand cultural issues and political situations</a:t>
            </a:r>
            <a:endParaRPr lang="en-US"/>
          </a:p>
          <a:p>
            <a:pPr marL="342900" indent="-342900" defTabSz="457200">
              <a:lnSpc>
                <a:spcPct val="100000"/>
              </a:lnSpc>
              <a:spcBef>
                <a:spcPct val="20000"/>
              </a:spcBef>
              <a:buClr>
                <a:srgbClr val="163151"/>
              </a:buClr>
              <a:buFont typeface="Arial"/>
              <a:buChar char="•"/>
            </a:pPr>
            <a:r>
              <a:rPr lang="en-US" b="0">
                <a:solidFill>
                  <a:srgbClr val="062C52"/>
                </a:solidFill>
                <a:latin typeface="Arial"/>
                <a:cs typeface="Arial"/>
              </a:rPr>
              <a:t>Supervisor should reevaluate the expected number of persons to be tested in a day during planning to take into account the additional time needed for COVID-mitigation measures</a:t>
            </a:r>
          </a:p>
          <a:p>
            <a:pPr marL="342900" indent="-342900" defTabSz="457200">
              <a:lnSpc>
                <a:spcPct val="100000"/>
              </a:lnSpc>
              <a:spcBef>
                <a:spcPct val="20000"/>
              </a:spcBef>
              <a:buClr>
                <a:srgbClr val="163151"/>
              </a:buClr>
              <a:buFont typeface="Arial"/>
              <a:buChar char="•"/>
            </a:pPr>
            <a:r>
              <a:rPr lang="en-US" b="0">
                <a:solidFill>
                  <a:srgbClr val="062C52"/>
                </a:solidFill>
                <a:latin typeface="Arial"/>
                <a:cs typeface="Arial"/>
              </a:rPr>
              <a:t>Supervisor should use checklist to make sure that all Standard Operating Procedures (SOPs) are being followed</a:t>
            </a: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a:buChar char="•"/>
            </a:pPr>
            <a:endParaRPr lang="en-US" b="0">
              <a:solidFill>
                <a:srgbClr val="062C52"/>
              </a:solidFill>
              <a:latin typeface="Arial"/>
              <a:cs typeface="Arial"/>
            </a:endParaRPr>
          </a:p>
          <a:p>
            <a:pPr marL="800100" lvl="1" indent="0" defTabSz="457200">
              <a:lnSpc>
                <a:spcPct val="100000"/>
              </a:lnSpc>
              <a:spcBef>
                <a:spcPct val="20000"/>
              </a:spcBef>
              <a:buClr>
                <a:srgbClr val="163151"/>
              </a:buClr>
              <a:buNone/>
            </a:pPr>
            <a:endParaRPr lang="en-US">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46063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08;p34">
            <a:extLst>
              <a:ext uri="{FF2B5EF4-FFF2-40B4-BE49-F238E27FC236}">
                <a16:creationId xmlns:a16="http://schemas.microsoft.com/office/drawing/2014/main" id="{13DA3321-17CA-469D-B432-651985B0A63E}"/>
              </a:ext>
            </a:extLst>
          </p:cNvPr>
          <p:cNvSpPr/>
          <p:nvPr/>
        </p:nvSpPr>
        <p:spPr>
          <a:xfrm>
            <a:off x="7055799"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08;p34">
            <a:extLst>
              <a:ext uri="{FF2B5EF4-FFF2-40B4-BE49-F238E27FC236}">
                <a16:creationId xmlns:a16="http://schemas.microsoft.com/office/drawing/2014/main" id="{CB0FE9F7-DB6F-4FB6-82D9-13D155560015}"/>
              </a:ext>
            </a:extLst>
          </p:cNvPr>
          <p:cNvSpPr/>
          <p:nvPr/>
        </p:nvSpPr>
        <p:spPr>
          <a:xfrm>
            <a:off x="4330397"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408;p34">
            <a:extLst>
              <a:ext uri="{FF2B5EF4-FFF2-40B4-BE49-F238E27FC236}">
                <a16:creationId xmlns:a16="http://schemas.microsoft.com/office/drawing/2014/main" id="{A9E55F40-C156-428C-8B0B-6CD80FF571BB}"/>
              </a:ext>
            </a:extLst>
          </p:cNvPr>
          <p:cNvSpPr/>
          <p:nvPr/>
        </p:nvSpPr>
        <p:spPr>
          <a:xfrm>
            <a:off x="1443697" y="436781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08;p34">
            <a:extLst>
              <a:ext uri="{FF2B5EF4-FFF2-40B4-BE49-F238E27FC236}">
                <a16:creationId xmlns:a16="http://schemas.microsoft.com/office/drawing/2014/main" id="{B96E7074-8040-4E02-AE2D-50A629BAFF8D}"/>
              </a:ext>
            </a:extLst>
          </p:cNvPr>
          <p:cNvSpPr/>
          <p:nvPr/>
        </p:nvSpPr>
        <p:spPr>
          <a:xfrm>
            <a:off x="7122544" y="1703430"/>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18266" y="279215"/>
            <a:ext cx="8307658" cy="638484"/>
          </a:xfrm>
        </p:spPr>
        <p:txBody>
          <a:bodyPr>
            <a:normAutofit/>
          </a:bodyPr>
          <a:lstStyle/>
          <a:p>
            <a:r>
              <a:rPr lang="en-US">
                <a:latin typeface="Arial"/>
                <a:cs typeface="Calibri"/>
              </a:rPr>
              <a:t>General survey protocols</a:t>
            </a:r>
            <a:endParaRPr lang="en-US"/>
          </a:p>
        </p:txBody>
      </p:sp>
      <p:sp>
        <p:nvSpPr>
          <p:cNvPr id="25" name="Google Shape;408;p34">
            <a:extLst>
              <a:ext uri="{FF2B5EF4-FFF2-40B4-BE49-F238E27FC236}">
                <a16:creationId xmlns:a16="http://schemas.microsoft.com/office/drawing/2014/main" id="{26B31869-E9F7-2144-BE3B-28849C1D19B4}"/>
              </a:ext>
            </a:extLst>
          </p:cNvPr>
          <p:cNvSpPr/>
          <p:nvPr/>
        </p:nvSpPr>
        <p:spPr>
          <a:xfrm>
            <a:off x="1511555" y="1704542"/>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20;p34">
            <a:extLst>
              <a:ext uri="{FF2B5EF4-FFF2-40B4-BE49-F238E27FC236}">
                <a16:creationId xmlns:a16="http://schemas.microsoft.com/office/drawing/2014/main" id="{A73CD2EA-822D-1D44-A1AC-4AA3C343AFFB}"/>
              </a:ext>
            </a:extLst>
          </p:cNvPr>
          <p:cNvSpPr txBox="1">
            <a:spLocks/>
          </p:cNvSpPr>
          <p:nvPr/>
        </p:nvSpPr>
        <p:spPr>
          <a:xfrm>
            <a:off x="776471" y="5004392"/>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cs typeface="Arial"/>
              </a:rPr>
              <a:t>Conduct survey </a:t>
            </a:r>
            <a:r>
              <a:rPr lang="en-US" sz="1600" b="1" kern="0">
                <a:solidFill>
                  <a:srgbClr val="062C52"/>
                </a:solidFill>
                <a:latin typeface="Arial"/>
                <a:cs typeface="Arial"/>
              </a:rPr>
              <a:t>preferably </a:t>
            </a:r>
            <a:r>
              <a:rPr lang="en-US" sz="1600" b="1" kern="0">
                <a:solidFill>
                  <a:srgbClr val="20124D"/>
                </a:solidFill>
                <a:latin typeface="Arial"/>
                <a:cs typeface="Arial"/>
              </a:rPr>
              <a:t>outdoors</a:t>
            </a:r>
            <a:endParaRPr lang="en-US"/>
          </a:p>
        </p:txBody>
      </p:sp>
      <p:sp>
        <p:nvSpPr>
          <p:cNvPr id="38" name="Google Shape;421;p34">
            <a:extLst>
              <a:ext uri="{FF2B5EF4-FFF2-40B4-BE49-F238E27FC236}">
                <a16:creationId xmlns:a16="http://schemas.microsoft.com/office/drawing/2014/main" id="{971AB0D6-AA68-5047-B407-6A114065F7BC}"/>
              </a:ext>
            </a:extLst>
          </p:cNvPr>
          <p:cNvSpPr txBox="1">
            <a:spLocks/>
          </p:cNvSpPr>
          <p:nvPr/>
        </p:nvSpPr>
        <p:spPr>
          <a:xfrm>
            <a:off x="3547846" y="5004392"/>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rPr>
              <a:t>Wear masks at all times</a:t>
            </a:r>
          </a:p>
        </p:txBody>
      </p:sp>
      <p:sp>
        <p:nvSpPr>
          <p:cNvPr id="39" name="Google Shape;422;p34">
            <a:extLst>
              <a:ext uri="{FF2B5EF4-FFF2-40B4-BE49-F238E27FC236}">
                <a16:creationId xmlns:a16="http://schemas.microsoft.com/office/drawing/2014/main" id="{C194FBF4-8AEA-2E4F-8D67-214B0E301443}"/>
              </a:ext>
            </a:extLst>
          </p:cNvPr>
          <p:cNvSpPr txBox="1">
            <a:spLocks/>
          </p:cNvSpPr>
          <p:nvPr/>
        </p:nvSpPr>
        <p:spPr>
          <a:xfrm>
            <a:off x="6328778" y="5043326"/>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rPr>
              <a:t>Use same smartphones throughout survey</a:t>
            </a:r>
            <a:endParaRPr lang="en-US"/>
          </a:p>
        </p:txBody>
      </p:sp>
      <p:sp>
        <p:nvSpPr>
          <p:cNvPr id="40" name="Google Shape;423;p34">
            <a:extLst>
              <a:ext uri="{FF2B5EF4-FFF2-40B4-BE49-F238E27FC236}">
                <a16:creationId xmlns:a16="http://schemas.microsoft.com/office/drawing/2014/main" id="{D321A1F1-1C06-7049-A1E6-22AD564FE105}"/>
              </a:ext>
            </a:extLst>
          </p:cNvPr>
          <p:cNvSpPr txBox="1">
            <a:spLocks/>
          </p:cNvSpPr>
          <p:nvPr/>
        </p:nvSpPr>
        <p:spPr>
          <a:xfrm>
            <a:off x="843216" y="2282137"/>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600" b="1" i="0" u="none" strike="noStrike" kern="0" cap="none" spc="0" normalizeH="0" baseline="0" noProof="0">
                <a:ln>
                  <a:noFill/>
                </a:ln>
                <a:solidFill>
                  <a:srgbClr val="20124D"/>
                </a:solidFill>
                <a:effectLst/>
                <a:uLnTx/>
                <a:uFillTx/>
                <a:latin typeface="Arial"/>
                <a:sym typeface="Abel"/>
              </a:rPr>
              <a:t>Regularly and thoroughly clean hands with alcohol-based hand rub or soap &amp; water</a:t>
            </a:r>
            <a:endParaRPr lang="en-US" sz="1600" b="1" i="0" u="none" strike="noStrike" kern="0" cap="none" spc="0" normalizeH="0" baseline="0" noProof="0">
              <a:ln>
                <a:noFill/>
              </a:ln>
              <a:solidFill>
                <a:srgbClr val="20124D"/>
              </a:solidFill>
              <a:effectLst/>
              <a:uLnTx/>
              <a:uFillTx/>
              <a:latin typeface="Arial"/>
            </a:endParaRPr>
          </a:p>
        </p:txBody>
      </p:sp>
      <p:sp>
        <p:nvSpPr>
          <p:cNvPr id="41" name="Google Shape;424;p34">
            <a:extLst>
              <a:ext uri="{FF2B5EF4-FFF2-40B4-BE49-F238E27FC236}">
                <a16:creationId xmlns:a16="http://schemas.microsoft.com/office/drawing/2014/main" id="{71C2CF70-D878-9C4C-9449-230BD8DC78ED}"/>
              </a:ext>
            </a:extLst>
          </p:cNvPr>
          <p:cNvSpPr txBox="1">
            <a:spLocks/>
          </p:cNvSpPr>
          <p:nvPr/>
        </p:nvSpPr>
        <p:spPr>
          <a:xfrm>
            <a:off x="3551891" y="2282137"/>
            <a:ext cx="2276700" cy="1379054"/>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rPr>
              <a:t>All equipment and surfaces should be disinfected as often as possible</a:t>
            </a:r>
            <a:endParaRPr lang="en-US" sz="1600" b="1" i="0" u="none" strike="noStrike" kern="0" cap="none" spc="0" normalizeH="0" baseline="0" noProof="0">
              <a:ln>
                <a:noFill/>
              </a:ln>
              <a:solidFill>
                <a:srgbClr val="20124D"/>
              </a:solidFill>
              <a:effectLst/>
              <a:uLnTx/>
              <a:uFillTx/>
              <a:latin typeface="Arial"/>
            </a:endParaRPr>
          </a:p>
        </p:txBody>
      </p:sp>
      <p:sp>
        <p:nvSpPr>
          <p:cNvPr id="42" name="Google Shape;425;p34">
            <a:extLst>
              <a:ext uri="{FF2B5EF4-FFF2-40B4-BE49-F238E27FC236}">
                <a16:creationId xmlns:a16="http://schemas.microsoft.com/office/drawing/2014/main" id="{199CC78F-5FCA-3C4B-B5E4-76922E965A0B}"/>
              </a:ext>
            </a:extLst>
          </p:cNvPr>
          <p:cNvSpPr txBox="1">
            <a:spLocks/>
          </p:cNvSpPr>
          <p:nvPr/>
        </p:nvSpPr>
        <p:spPr>
          <a:xfrm>
            <a:off x="6395523" y="2282137"/>
            <a:ext cx="2151300" cy="754800"/>
          </a:xfrm>
          <a:prstGeom prst="rect">
            <a:avLst/>
          </a:prstGeom>
          <a:noFill/>
          <a:ln>
            <a:noFill/>
          </a:ln>
        </p:spPr>
        <p:txBody>
          <a:bodyPr spcFirstLastPara="1" wrap="square" lIns="91425" tIns="162000"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600" b="1" kern="0">
                <a:solidFill>
                  <a:srgbClr val="20124D"/>
                </a:solidFill>
                <a:latin typeface="Arial"/>
              </a:rPr>
              <a:t>Avoid eating or drinking during survey</a:t>
            </a:r>
            <a:endParaRPr lang="en-US" sz="1600" b="1" i="0" u="none" strike="noStrike" kern="0" cap="none" spc="0" normalizeH="0" baseline="0" noProof="0">
              <a:ln>
                <a:noFill/>
              </a:ln>
              <a:solidFill>
                <a:srgbClr val="20124D"/>
              </a:solidFill>
              <a:effectLst/>
              <a:uLnTx/>
              <a:uFillTx/>
              <a:latin typeface="Arial"/>
            </a:endParaRPr>
          </a:p>
        </p:txBody>
      </p:sp>
      <p:grpSp>
        <p:nvGrpSpPr>
          <p:cNvPr id="43" name="Google Shape;1909;p58">
            <a:extLst>
              <a:ext uri="{FF2B5EF4-FFF2-40B4-BE49-F238E27FC236}">
                <a16:creationId xmlns:a16="http://schemas.microsoft.com/office/drawing/2014/main" id="{6484F8BF-6AD8-104D-A47A-19E3192326CF}"/>
              </a:ext>
            </a:extLst>
          </p:cNvPr>
          <p:cNvGrpSpPr/>
          <p:nvPr/>
        </p:nvGrpSpPr>
        <p:grpSpPr>
          <a:xfrm>
            <a:off x="4497518" y="4530413"/>
            <a:ext cx="363195" cy="345987"/>
            <a:chOff x="1190625" y="238125"/>
            <a:chExt cx="5219200" cy="5219200"/>
          </a:xfrm>
        </p:grpSpPr>
        <p:sp>
          <p:nvSpPr>
            <p:cNvPr id="44" name="Google Shape;1910;p58">
              <a:extLst>
                <a:ext uri="{FF2B5EF4-FFF2-40B4-BE49-F238E27FC236}">
                  <a16:creationId xmlns:a16="http://schemas.microsoft.com/office/drawing/2014/main" id="{61FA91ED-66CB-2B4F-B78E-FA59278EE826}"/>
                </a:ext>
              </a:extLst>
            </p:cNvPr>
            <p:cNvSpPr/>
            <p:nvPr/>
          </p:nvSpPr>
          <p:spPr>
            <a:xfrm>
              <a:off x="1190625" y="238125"/>
              <a:ext cx="5219200" cy="5219200"/>
            </a:xfrm>
            <a:custGeom>
              <a:avLst/>
              <a:gdLst/>
              <a:ahLst/>
              <a:cxnLst/>
              <a:rect l="l" t="t" r="r" b="b"/>
              <a:pathLst>
                <a:path w="208768" h="208768" extrusionOk="0">
                  <a:moveTo>
                    <a:pt x="15299" y="6133"/>
                  </a:moveTo>
                  <a:cubicBezTo>
                    <a:pt x="20355" y="6133"/>
                    <a:pt x="24465" y="10243"/>
                    <a:pt x="24465" y="15299"/>
                  </a:cubicBezTo>
                  <a:lnTo>
                    <a:pt x="24465" y="125586"/>
                  </a:lnTo>
                  <a:cubicBezTo>
                    <a:pt x="14092" y="124086"/>
                    <a:pt x="6133" y="115148"/>
                    <a:pt x="6133" y="104384"/>
                  </a:cubicBezTo>
                  <a:lnTo>
                    <a:pt x="6133" y="15299"/>
                  </a:lnTo>
                  <a:cubicBezTo>
                    <a:pt x="6133" y="10243"/>
                    <a:pt x="10243" y="6133"/>
                    <a:pt x="15299" y="6133"/>
                  </a:cubicBezTo>
                  <a:close/>
                  <a:moveTo>
                    <a:pt x="193468" y="6133"/>
                  </a:moveTo>
                  <a:cubicBezTo>
                    <a:pt x="198524" y="6133"/>
                    <a:pt x="202667" y="10243"/>
                    <a:pt x="202667" y="15299"/>
                  </a:cubicBezTo>
                  <a:lnTo>
                    <a:pt x="202667" y="104384"/>
                  </a:lnTo>
                  <a:cubicBezTo>
                    <a:pt x="202667" y="115148"/>
                    <a:pt x="194675" y="124086"/>
                    <a:pt x="184302" y="125586"/>
                  </a:cubicBezTo>
                  <a:lnTo>
                    <a:pt x="184302" y="15299"/>
                  </a:lnTo>
                  <a:cubicBezTo>
                    <a:pt x="184302" y="10243"/>
                    <a:pt x="188412" y="6133"/>
                    <a:pt x="193468" y="6133"/>
                  </a:cubicBezTo>
                  <a:close/>
                  <a:moveTo>
                    <a:pt x="104384" y="55878"/>
                  </a:moveTo>
                  <a:cubicBezTo>
                    <a:pt x="122716" y="55878"/>
                    <a:pt x="131686" y="61586"/>
                    <a:pt x="141179" y="67621"/>
                  </a:cubicBezTo>
                  <a:cubicBezTo>
                    <a:pt x="150475" y="73525"/>
                    <a:pt x="160098" y="79658"/>
                    <a:pt x="178202" y="80277"/>
                  </a:cubicBezTo>
                  <a:lnTo>
                    <a:pt x="178202" y="128848"/>
                  </a:lnTo>
                  <a:cubicBezTo>
                    <a:pt x="178202" y="169558"/>
                    <a:pt x="145093" y="202667"/>
                    <a:pt x="104384" y="202667"/>
                  </a:cubicBezTo>
                  <a:cubicBezTo>
                    <a:pt x="63674" y="202667"/>
                    <a:pt x="30597" y="169558"/>
                    <a:pt x="30597" y="128848"/>
                  </a:cubicBezTo>
                  <a:lnTo>
                    <a:pt x="30597" y="80277"/>
                  </a:lnTo>
                  <a:cubicBezTo>
                    <a:pt x="48669" y="79658"/>
                    <a:pt x="58292" y="73525"/>
                    <a:pt x="67588" y="67621"/>
                  </a:cubicBezTo>
                  <a:cubicBezTo>
                    <a:pt x="77081" y="61586"/>
                    <a:pt x="86051" y="55878"/>
                    <a:pt x="104384" y="55878"/>
                  </a:cubicBezTo>
                  <a:close/>
                  <a:moveTo>
                    <a:pt x="15299" y="0"/>
                  </a:moveTo>
                  <a:cubicBezTo>
                    <a:pt x="6850" y="0"/>
                    <a:pt x="0" y="6850"/>
                    <a:pt x="0" y="15299"/>
                  </a:cubicBezTo>
                  <a:lnTo>
                    <a:pt x="0" y="104384"/>
                  </a:lnTo>
                  <a:cubicBezTo>
                    <a:pt x="0" y="118541"/>
                    <a:pt x="10765" y="130251"/>
                    <a:pt x="24530" y="131752"/>
                  </a:cubicBezTo>
                  <a:cubicBezTo>
                    <a:pt x="26031" y="174484"/>
                    <a:pt x="61293" y="208767"/>
                    <a:pt x="104384" y="208767"/>
                  </a:cubicBezTo>
                  <a:cubicBezTo>
                    <a:pt x="147474" y="208767"/>
                    <a:pt x="182736" y="174484"/>
                    <a:pt x="184237" y="131752"/>
                  </a:cubicBezTo>
                  <a:cubicBezTo>
                    <a:pt x="198003" y="130251"/>
                    <a:pt x="208767" y="118541"/>
                    <a:pt x="208767" y="104384"/>
                  </a:cubicBezTo>
                  <a:lnTo>
                    <a:pt x="208767" y="15299"/>
                  </a:lnTo>
                  <a:cubicBezTo>
                    <a:pt x="208767" y="6850"/>
                    <a:pt x="201917" y="0"/>
                    <a:pt x="193468" y="0"/>
                  </a:cubicBezTo>
                  <a:cubicBezTo>
                    <a:pt x="185052" y="0"/>
                    <a:pt x="178202" y="6850"/>
                    <a:pt x="178202" y="15299"/>
                  </a:cubicBezTo>
                  <a:lnTo>
                    <a:pt x="178202" y="74145"/>
                  </a:lnTo>
                  <a:cubicBezTo>
                    <a:pt x="161892" y="73558"/>
                    <a:pt x="153411" y="68143"/>
                    <a:pt x="144441" y="62467"/>
                  </a:cubicBezTo>
                  <a:cubicBezTo>
                    <a:pt x="134655" y="56204"/>
                    <a:pt x="124477" y="49745"/>
                    <a:pt x="104384" y="49745"/>
                  </a:cubicBezTo>
                  <a:cubicBezTo>
                    <a:pt x="84290" y="49745"/>
                    <a:pt x="74112" y="56204"/>
                    <a:pt x="64326" y="62467"/>
                  </a:cubicBezTo>
                  <a:cubicBezTo>
                    <a:pt x="55356" y="68143"/>
                    <a:pt x="46875" y="73558"/>
                    <a:pt x="30565" y="74145"/>
                  </a:cubicBezTo>
                  <a:lnTo>
                    <a:pt x="30565" y="15299"/>
                  </a:lnTo>
                  <a:cubicBezTo>
                    <a:pt x="30565" y="6850"/>
                    <a:pt x="23715" y="0"/>
                    <a:pt x="15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11;p58">
              <a:extLst>
                <a:ext uri="{FF2B5EF4-FFF2-40B4-BE49-F238E27FC236}">
                  <a16:creationId xmlns:a16="http://schemas.microsoft.com/office/drawing/2014/main" id="{5963B686-62D6-1641-8B00-24AC34299630}"/>
                </a:ext>
              </a:extLst>
            </p:cNvPr>
            <p:cNvSpPr/>
            <p:nvPr/>
          </p:nvSpPr>
          <p:spPr>
            <a:xfrm>
              <a:off x="2959425" y="2858300"/>
              <a:ext cx="1681575" cy="1681575"/>
            </a:xfrm>
            <a:custGeom>
              <a:avLst/>
              <a:gdLst/>
              <a:ahLst/>
              <a:cxnLst/>
              <a:rect l="l" t="t" r="r" b="b"/>
              <a:pathLst>
                <a:path w="67263" h="67263" extrusionOk="0">
                  <a:moveTo>
                    <a:pt x="33632" y="6101"/>
                  </a:moveTo>
                  <a:cubicBezTo>
                    <a:pt x="48800" y="6101"/>
                    <a:pt x="61163" y="18431"/>
                    <a:pt x="61163" y="33632"/>
                  </a:cubicBezTo>
                  <a:cubicBezTo>
                    <a:pt x="61163" y="48800"/>
                    <a:pt x="48800" y="61163"/>
                    <a:pt x="33632" y="61163"/>
                  </a:cubicBezTo>
                  <a:cubicBezTo>
                    <a:pt x="18463" y="61163"/>
                    <a:pt x="6100" y="48800"/>
                    <a:pt x="6100" y="33632"/>
                  </a:cubicBezTo>
                  <a:cubicBezTo>
                    <a:pt x="6100" y="18431"/>
                    <a:pt x="18463" y="6101"/>
                    <a:pt x="33632" y="6101"/>
                  </a:cubicBezTo>
                  <a:close/>
                  <a:moveTo>
                    <a:pt x="33632" y="1"/>
                  </a:moveTo>
                  <a:cubicBezTo>
                    <a:pt x="15071" y="1"/>
                    <a:pt x="0" y="15071"/>
                    <a:pt x="0" y="33632"/>
                  </a:cubicBezTo>
                  <a:cubicBezTo>
                    <a:pt x="0" y="52160"/>
                    <a:pt x="15071" y="67263"/>
                    <a:pt x="33632" y="67263"/>
                  </a:cubicBezTo>
                  <a:cubicBezTo>
                    <a:pt x="52192" y="67263"/>
                    <a:pt x="67263" y="52160"/>
                    <a:pt x="67263" y="33632"/>
                  </a:cubicBezTo>
                  <a:cubicBezTo>
                    <a:pt x="67263" y="15071"/>
                    <a:pt x="52192" y="1"/>
                    <a:pt x="33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12;p58">
              <a:extLst>
                <a:ext uri="{FF2B5EF4-FFF2-40B4-BE49-F238E27FC236}">
                  <a16:creationId xmlns:a16="http://schemas.microsoft.com/office/drawing/2014/main" id="{9D4D8AD2-29A7-2B4A-B84F-6088C9289983}"/>
                </a:ext>
              </a:extLst>
            </p:cNvPr>
            <p:cNvSpPr/>
            <p:nvPr/>
          </p:nvSpPr>
          <p:spPr>
            <a:xfrm>
              <a:off x="3257900" y="3164125"/>
              <a:ext cx="1129475" cy="1069950"/>
            </a:xfrm>
            <a:custGeom>
              <a:avLst/>
              <a:gdLst/>
              <a:ahLst/>
              <a:cxnLst/>
              <a:rect l="l" t="t" r="r" b="b"/>
              <a:pathLst>
                <a:path w="45179" h="42798" extrusionOk="0">
                  <a:moveTo>
                    <a:pt x="21671" y="6112"/>
                  </a:moveTo>
                  <a:cubicBezTo>
                    <a:pt x="24614" y="6112"/>
                    <a:pt x="27558" y="6960"/>
                    <a:pt x="30108" y="8644"/>
                  </a:cubicBezTo>
                  <a:lnTo>
                    <a:pt x="21693" y="17060"/>
                  </a:lnTo>
                  <a:lnTo>
                    <a:pt x="13277" y="8644"/>
                  </a:lnTo>
                  <a:cubicBezTo>
                    <a:pt x="15815" y="6952"/>
                    <a:pt x="18743" y="6112"/>
                    <a:pt x="21671" y="6112"/>
                  </a:cubicBezTo>
                  <a:close/>
                  <a:moveTo>
                    <a:pt x="34447" y="12950"/>
                  </a:moveTo>
                  <a:cubicBezTo>
                    <a:pt x="37807" y="18039"/>
                    <a:pt x="37807" y="24726"/>
                    <a:pt x="34447" y="29815"/>
                  </a:cubicBezTo>
                  <a:lnTo>
                    <a:pt x="26031" y="21399"/>
                  </a:lnTo>
                  <a:lnTo>
                    <a:pt x="34447" y="12950"/>
                  </a:lnTo>
                  <a:close/>
                  <a:moveTo>
                    <a:pt x="21693" y="25705"/>
                  </a:moveTo>
                  <a:lnTo>
                    <a:pt x="30141" y="34153"/>
                  </a:lnTo>
                  <a:cubicBezTo>
                    <a:pt x="27580" y="35833"/>
                    <a:pt x="24637" y="36673"/>
                    <a:pt x="21697" y="36673"/>
                  </a:cubicBezTo>
                  <a:cubicBezTo>
                    <a:pt x="18757" y="36673"/>
                    <a:pt x="15821" y="35833"/>
                    <a:pt x="13277" y="34153"/>
                  </a:cubicBezTo>
                  <a:lnTo>
                    <a:pt x="21693" y="25705"/>
                  </a:lnTo>
                  <a:close/>
                  <a:moveTo>
                    <a:pt x="21693" y="0"/>
                  </a:moveTo>
                  <a:cubicBezTo>
                    <a:pt x="16212" y="0"/>
                    <a:pt x="10732" y="2088"/>
                    <a:pt x="6557" y="6263"/>
                  </a:cubicBezTo>
                  <a:cubicBezTo>
                    <a:pt x="5350" y="7437"/>
                    <a:pt x="5350" y="9395"/>
                    <a:pt x="6557" y="10569"/>
                  </a:cubicBezTo>
                  <a:lnTo>
                    <a:pt x="17354" y="21399"/>
                  </a:lnTo>
                  <a:lnTo>
                    <a:pt x="8938" y="29815"/>
                  </a:lnTo>
                  <a:cubicBezTo>
                    <a:pt x="7144" y="27107"/>
                    <a:pt x="6231" y="23845"/>
                    <a:pt x="6426" y="20551"/>
                  </a:cubicBezTo>
                  <a:cubicBezTo>
                    <a:pt x="6524" y="18854"/>
                    <a:pt x="5220" y="17419"/>
                    <a:pt x="3556" y="17321"/>
                  </a:cubicBezTo>
                  <a:cubicBezTo>
                    <a:pt x="3496" y="17318"/>
                    <a:pt x="3436" y="17316"/>
                    <a:pt x="3377" y="17316"/>
                  </a:cubicBezTo>
                  <a:cubicBezTo>
                    <a:pt x="1760" y="17316"/>
                    <a:pt x="421" y="18587"/>
                    <a:pt x="327" y="20192"/>
                  </a:cubicBezTo>
                  <a:cubicBezTo>
                    <a:pt x="0" y="26292"/>
                    <a:pt x="2251" y="32229"/>
                    <a:pt x="6557" y="36534"/>
                  </a:cubicBezTo>
                  <a:cubicBezTo>
                    <a:pt x="10732" y="40710"/>
                    <a:pt x="16212" y="42797"/>
                    <a:pt x="21693" y="42797"/>
                  </a:cubicBezTo>
                  <a:cubicBezTo>
                    <a:pt x="27173" y="42797"/>
                    <a:pt x="32653" y="40710"/>
                    <a:pt x="36828" y="36534"/>
                  </a:cubicBezTo>
                  <a:cubicBezTo>
                    <a:pt x="45179" y="28184"/>
                    <a:pt x="45179" y="14614"/>
                    <a:pt x="36828" y="6263"/>
                  </a:cubicBezTo>
                  <a:cubicBezTo>
                    <a:pt x="32653" y="2088"/>
                    <a:pt x="27173" y="0"/>
                    <a:pt x="21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823;p58">
            <a:extLst>
              <a:ext uri="{FF2B5EF4-FFF2-40B4-BE49-F238E27FC236}">
                <a16:creationId xmlns:a16="http://schemas.microsoft.com/office/drawing/2014/main" id="{1E0620AE-2DF7-DB41-AA51-16E70079FF41}"/>
              </a:ext>
            </a:extLst>
          </p:cNvPr>
          <p:cNvGrpSpPr/>
          <p:nvPr/>
        </p:nvGrpSpPr>
        <p:grpSpPr>
          <a:xfrm>
            <a:off x="1617030" y="1808309"/>
            <a:ext cx="492821" cy="470178"/>
            <a:chOff x="3295818" y="2900191"/>
            <a:chExt cx="337084" cy="336689"/>
          </a:xfrm>
        </p:grpSpPr>
        <p:sp>
          <p:nvSpPr>
            <p:cNvPr id="52" name="Google Shape;1824;p58">
              <a:extLst>
                <a:ext uri="{FF2B5EF4-FFF2-40B4-BE49-F238E27FC236}">
                  <a16:creationId xmlns:a16="http://schemas.microsoft.com/office/drawing/2014/main" id="{9FE71B90-5B2D-DE44-BE54-C5859165C7EF}"/>
                </a:ext>
              </a:extLst>
            </p:cNvPr>
            <p:cNvSpPr/>
            <p:nvPr/>
          </p:nvSpPr>
          <p:spPr>
            <a:xfrm>
              <a:off x="3420122" y="3142223"/>
              <a:ext cx="39482" cy="39482"/>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25;p58">
              <a:extLst>
                <a:ext uri="{FF2B5EF4-FFF2-40B4-BE49-F238E27FC236}">
                  <a16:creationId xmlns:a16="http://schemas.microsoft.com/office/drawing/2014/main" id="{FBD301E6-0642-2849-8F11-54C835F42A95}"/>
                </a:ext>
              </a:extLst>
            </p:cNvPr>
            <p:cNvSpPr/>
            <p:nvPr/>
          </p:nvSpPr>
          <p:spPr>
            <a:xfrm>
              <a:off x="3380819" y="3132344"/>
              <a:ext cx="29566" cy="29602"/>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26;p58">
              <a:extLst>
                <a:ext uri="{FF2B5EF4-FFF2-40B4-BE49-F238E27FC236}">
                  <a16:creationId xmlns:a16="http://schemas.microsoft.com/office/drawing/2014/main" id="{3A78F638-50EF-384B-8874-C4C5138BAA20}"/>
                </a:ext>
              </a:extLst>
            </p:cNvPr>
            <p:cNvSpPr/>
            <p:nvPr/>
          </p:nvSpPr>
          <p:spPr>
            <a:xfrm>
              <a:off x="3420122" y="2900191"/>
              <a:ext cx="39482" cy="39482"/>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27;p58">
              <a:extLst>
                <a:ext uri="{FF2B5EF4-FFF2-40B4-BE49-F238E27FC236}">
                  <a16:creationId xmlns:a16="http://schemas.microsoft.com/office/drawing/2014/main" id="{B8B58B3A-15A2-7D47-A45C-58BA99F1E855}"/>
                </a:ext>
              </a:extLst>
            </p:cNvPr>
            <p:cNvSpPr/>
            <p:nvPr/>
          </p:nvSpPr>
          <p:spPr>
            <a:xfrm>
              <a:off x="3380819" y="2919950"/>
              <a:ext cx="29566" cy="29602"/>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28;p58">
              <a:extLst>
                <a:ext uri="{FF2B5EF4-FFF2-40B4-BE49-F238E27FC236}">
                  <a16:creationId xmlns:a16="http://schemas.microsoft.com/office/drawing/2014/main" id="{4CC0C802-40FA-8541-9631-A6101EF7289B}"/>
                </a:ext>
              </a:extLst>
            </p:cNvPr>
            <p:cNvSpPr/>
            <p:nvPr/>
          </p:nvSpPr>
          <p:spPr>
            <a:xfrm>
              <a:off x="3295818" y="2900191"/>
              <a:ext cx="337084" cy="336689"/>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408;p34">
            <a:extLst>
              <a:ext uri="{FF2B5EF4-FFF2-40B4-BE49-F238E27FC236}">
                <a16:creationId xmlns:a16="http://schemas.microsoft.com/office/drawing/2014/main" id="{ACA92EDA-267F-432F-A22B-CD0585E26C88}"/>
              </a:ext>
            </a:extLst>
          </p:cNvPr>
          <p:cNvSpPr/>
          <p:nvPr/>
        </p:nvSpPr>
        <p:spPr>
          <a:xfrm>
            <a:off x="4189122" y="1706767"/>
            <a:ext cx="703381" cy="670009"/>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9" name="Google Shape;1779;p58">
            <a:extLst>
              <a:ext uri="{FF2B5EF4-FFF2-40B4-BE49-F238E27FC236}">
                <a16:creationId xmlns:a16="http://schemas.microsoft.com/office/drawing/2014/main" id="{C0BEDE31-A184-4415-99CB-037984BC8F7B}"/>
              </a:ext>
            </a:extLst>
          </p:cNvPr>
          <p:cNvGrpSpPr/>
          <p:nvPr/>
        </p:nvGrpSpPr>
        <p:grpSpPr>
          <a:xfrm>
            <a:off x="4332209" y="1808072"/>
            <a:ext cx="416570" cy="479991"/>
            <a:chOff x="3443916" y="2458380"/>
            <a:chExt cx="296884" cy="336366"/>
          </a:xfrm>
        </p:grpSpPr>
        <p:sp>
          <p:nvSpPr>
            <p:cNvPr id="80" name="Google Shape;1780;p58">
              <a:extLst>
                <a:ext uri="{FF2B5EF4-FFF2-40B4-BE49-F238E27FC236}">
                  <a16:creationId xmlns:a16="http://schemas.microsoft.com/office/drawing/2014/main" id="{C83A3151-BD09-4CC0-8C88-FC6E91F6E76D}"/>
                </a:ext>
              </a:extLst>
            </p:cNvPr>
            <p:cNvSpPr/>
            <p:nvPr/>
          </p:nvSpPr>
          <p:spPr>
            <a:xfrm>
              <a:off x="3562364" y="2572085"/>
              <a:ext cx="59133" cy="59025"/>
            </a:xfrm>
            <a:custGeom>
              <a:avLst/>
              <a:gdLst/>
              <a:ahLst/>
              <a:cxnLst/>
              <a:rect l="l" t="t" r="r" b="b"/>
              <a:pathLst>
                <a:path w="1646" h="1643" extrusionOk="0">
                  <a:moveTo>
                    <a:pt x="823" y="273"/>
                  </a:moveTo>
                  <a:cubicBezTo>
                    <a:pt x="1126" y="273"/>
                    <a:pt x="1374" y="521"/>
                    <a:pt x="1374" y="819"/>
                  </a:cubicBezTo>
                  <a:cubicBezTo>
                    <a:pt x="1374" y="1122"/>
                    <a:pt x="1126" y="1370"/>
                    <a:pt x="823" y="1370"/>
                  </a:cubicBezTo>
                  <a:cubicBezTo>
                    <a:pt x="520" y="1370"/>
                    <a:pt x="276" y="1122"/>
                    <a:pt x="276" y="819"/>
                  </a:cubicBezTo>
                  <a:cubicBezTo>
                    <a:pt x="276" y="521"/>
                    <a:pt x="520" y="273"/>
                    <a:pt x="823" y="273"/>
                  </a:cubicBezTo>
                  <a:close/>
                  <a:moveTo>
                    <a:pt x="823" y="0"/>
                  </a:moveTo>
                  <a:cubicBezTo>
                    <a:pt x="371" y="0"/>
                    <a:pt x="1" y="367"/>
                    <a:pt x="1" y="819"/>
                  </a:cubicBezTo>
                  <a:cubicBezTo>
                    <a:pt x="1" y="1275"/>
                    <a:pt x="371" y="1642"/>
                    <a:pt x="823" y="1642"/>
                  </a:cubicBezTo>
                  <a:cubicBezTo>
                    <a:pt x="1278" y="1642"/>
                    <a:pt x="1645" y="1275"/>
                    <a:pt x="1645" y="819"/>
                  </a:cubicBezTo>
                  <a:cubicBezTo>
                    <a:pt x="1645" y="367"/>
                    <a:pt x="1278" y="0"/>
                    <a:pt x="823"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1" name="Google Shape;1781;p58">
              <a:extLst>
                <a:ext uri="{FF2B5EF4-FFF2-40B4-BE49-F238E27FC236}">
                  <a16:creationId xmlns:a16="http://schemas.microsoft.com/office/drawing/2014/main" id="{34C574AC-7E67-4DC1-962F-8AD7C68BC4AB}"/>
                </a:ext>
              </a:extLst>
            </p:cNvPr>
            <p:cNvSpPr/>
            <p:nvPr/>
          </p:nvSpPr>
          <p:spPr>
            <a:xfrm>
              <a:off x="3503374" y="2509574"/>
              <a:ext cx="177110" cy="183936"/>
            </a:xfrm>
            <a:custGeom>
              <a:avLst/>
              <a:gdLst/>
              <a:ahLst/>
              <a:cxnLst/>
              <a:rect l="l" t="t" r="r" b="b"/>
              <a:pathLst>
                <a:path w="4930" h="5120" extrusionOk="0">
                  <a:moveTo>
                    <a:pt x="2658" y="269"/>
                  </a:moveTo>
                  <a:cubicBezTo>
                    <a:pt x="2744" y="269"/>
                    <a:pt x="2812" y="340"/>
                    <a:pt x="2812" y="428"/>
                  </a:cubicBezTo>
                  <a:cubicBezTo>
                    <a:pt x="2812" y="452"/>
                    <a:pt x="2808" y="476"/>
                    <a:pt x="2798" y="499"/>
                  </a:cubicBezTo>
                  <a:lnTo>
                    <a:pt x="2625" y="850"/>
                  </a:lnTo>
                  <a:cubicBezTo>
                    <a:pt x="2617" y="867"/>
                    <a:pt x="2611" y="887"/>
                    <a:pt x="2611" y="911"/>
                  </a:cubicBezTo>
                  <a:lnTo>
                    <a:pt x="2611" y="1353"/>
                  </a:lnTo>
                  <a:cubicBezTo>
                    <a:pt x="2611" y="1417"/>
                    <a:pt x="2655" y="1472"/>
                    <a:pt x="2716" y="1489"/>
                  </a:cubicBezTo>
                  <a:cubicBezTo>
                    <a:pt x="2927" y="1536"/>
                    <a:pt x="3118" y="1649"/>
                    <a:pt x="3264" y="1812"/>
                  </a:cubicBezTo>
                  <a:cubicBezTo>
                    <a:pt x="3290" y="1841"/>
                    <a:pt x="3326" y="1856"/>
                    <a:pt x="3362" y="1856"/>
                  </a:cubicBezTo>
                  <a:cubicBezTo>
                    <a:pt x="3385" y="1856"/>
                    <a:pt x="3409" y="1849"/>
                    <a:pt x="3430" y="1836"/>
                  </a:cubicBezTo>
                  <a:lnTo>
                    <a:pt x="3804" y="1615"/>
                  </a:lnTo>
                  <a:cubicBezTo>
                    <a:pt x="3821" y="1605"/>
                    <a:pt x="3838" y="1591"/>
                    <a:pt x="3849" y="1571"/>
                  </a:cubicBezTo>
                  <a:lnTo>
                    <a:pt x="4059" y="1244"/>
                  </a:lnTo>
                  <a:cubicBezTo>
                    <a:pt x="4073" y="1224"/>
                    <a:pt x="4090" y="1207"/>
                    <a:pt x="4110" y="1197"/>
                  </a:cubicBezTo>
                  <a:cubicBezTo>
                    <a:pt x="4134" y="1181"/>
                    <a:pt x="4160" y="1174"/>
                    <a:pt x="4186" y="1174"/>
                  </a:cubicBezTo>
                  <a:cubicBezTo>
                    <a:pt x="4200" y="1174"/>
                    <a:pt x="4214" y="1176"/>
                    <a:pt x="4229" y="1180"/>
                  </a:cubicBezTo>
                  <a:cubicBezTo>
                    <a:pt x="4269" y="1190"/>
                    <a:pt x="4300" y="1217"/>
                    <a:pt x="4321" y="1254"/>
                  </a:cubicBezTo>
                  <a:lnTo>
                    <a:pt x="4501" y="1574"/>
                  </a:lnTo>
                  <a:cubicBezTo>
                    <a:pt x="4545" y="1649"/>
                    <a:pt x="4522" y="1748"/>
                    <a:pt x="4447" y="1792"/>
                  </a:cubicBezTo>
                  <a:cubicBezTo>
                    <a:pt x="4426" y="1801"/>
                    <a:pt x="4402" y="1812"/>
                    <a:pt x="4379" y="1812"/>
                  </a:cubicBezTo>
                  <a:lnTo>
                    <a:pt x="3998" y="1836"/>
                  </a:lnTo>
                  <a:cubicBezTo>
                    <a:pt x="3977" y="1836"/>
                    <a:pt x="3957" y="1842"/>
                    <a:pt x="3937" y="1853"/>
                  </a:cubicBezTo>
                  <a:lnTo>
                    <a:pt x="3563" y="2074"/>
                  </a:lnTo>
                  <a:cubicBezTo>
                    <a:pt x="3508" y="2107"/>
                    <a:pt x="3485" y="2172"/>
                    <a:pt x="3502" y="2233"/>
                  </a:cubicBezTo>
                  <a:cubicBezTo>
                    <a:pt x="3535" y="2339"/>
                    <a:pt x="3549" y="2448"/>
                    <a:pt x="3549" y="2559"/>
                  </a:cubicBezTo>
                  <a:cubicBezTo>
                    <a:pt x="3549" y="2669"/>
                    <a:pt x="3535" y="2780"/>
                    <a:pt x="3502" y="2882"/>
                  </a:cubicBezTo>
                  <a:cubicBezTo>
                    <a:pt x="3485" y="2944"/>
                    <a:pt x="3508" y="3012"/>
                    <a:pt x="3563" y="3042"/>
                  </a:cubicBezTo>
                  <a:lnTo>
                    <a:pt x="3937" y="3263"/>
                  </a:lnTo>
                  <a:cubicBezTo>
                    <a:pt x="3957" y="3277"/>
                    <a:pt x="3977" y="3281"/>
                    <a:pt x="3998" y="3284"/>
                  </a:cubicBezTo>
                  <a:lnTo>
                    <a:pt x="4379" y="3307"/>
                  </a:lnTo>
                  <a:cubicBezTo>
                    <a:pt x="4402" y="3307"/>
                    <a:pt x="4426" y="3314"/>
                    <a:pt x="4447" y="3328"/>
                  </a:cubicBezTo>
                  <a:cubicBezTo>
                    <a:pt x="4481" y="3348"/>
                    <a:pt x="4508" y="3382"/>
                    <a:pt x="4518" y="3423"/>
                  </a:cubicBezTo>
                  <a:cubicBezTo>
                    <a:pt x="4528" y="3464"/>
                    <a:pt x="4525" y="3508"/>
                    <a:pt x="4501" y="3546"/>
                  </a:cubicBezTo>
                  <a:lnTo>
                    <a:pt x="4324" y="3865"/>
                  </a:lnTo>
                  <a:cubicBezTo>
                    <a:pt x="4295" y="3915"/>
                    <a:pt x="4242" y="3944"/>
                    <a:pt x="4188" y="3944"/>
                  </a:cubicBezTo>
                  <a:cubicBezTo>
                    <a:pt x="4161" y="3944"/>
                    <a:pt x="4135" y="3937"/>
                    <a:pt x="4110" y="3923"/>
                  </a:cubicBezTo>
                  <a:cubicBezTo>
                    <a:pt x="4090" y="3909"/>
                    <a:pt x="4073" y="3892"/>
                    <a:pt x="4059" y="3872"/>
                  </a:cubicBezTo>
                  <a:lnTo>
                    <a:pt x="3849" y="3546"/>
                  </a:lnTo>
                  <a:cubicBezTo>
                    <a:pt x="3838" y="3529"/>
                    <a:pt x="3821" y="3515"/>
                    <a:pt x="3804" y="3505"/>
                  </a:cubicBezTo>
                  <a:lnTo>
                    <a:pt x="3430" y="3281"/>
                  </a:lnTo>
                  <a:cubicBezTo>
                    <a:pt x="3410" y="3269"/>
                    <a:pt x="3387" y="3263"/>
                    <a:pt x="3364" y="3263"/>
                  </a:cubicBezTo>
                  <a:cubicBezTo>
                    <a:pt x="3328" y="3263"/>
                    <a:pt x="3291" y="3278"/>
                    <a:pt x="3264" y="3307"/>
                  </a:cubicBezTo>
                  <a:cubicBezTo>
                    <a:pt x="3118" y="3471"/>
                    <a:pt x="2927" y="3583"/>
                    <a:pt x="2716" y="3630"/>
                  </a:cubicBezTo>
                  <a:cubicBezTo>
                    <a:pt x="2655" y="3644"/>
                    <a:pt x="2611" y="3701"/>
                    <a:pt x="2611" y="3767"/>
                  </a:cubicBezTo>
                  <a:lnTo>
                    <a:pt x="2611" y="4208"/>
                  </a:lnTo>
                  <a:cubicBezTo>
                    <a:pt x="2611" y="4228"/>
                    <a:pt x="2617" y="4252"/>
                    <a:pt x="2625" y="4269"/>
                  </a:cubicBezTo>
                  <a:lnTo>
                    <a:pt x="2798" y="4619"/>
                  </a:lnTo>
                  <a:cubicBezTo>
                    <a:pt x="2808" y="4644"/>
                    <a:pt x="2812" y="4667"/>
                    <a:pt x="2812" y="4691"/>
                  </a:cubicBezTo>
                  <a:cubicBezTo>
                    <a:pt x="2812" y="4779"/>
                    <a:pt x="2744" y="4851"/>
                    <a:pt x="2658" y="4851"/>
                  </a:cubicBezTo>
                  <a:lnTo>
                    <a:pt x="2281" y="4851"/>
                  </a:lnTo>
                  <a:cubicBezTo>
                    <a:pt x="2281" y="4851"/>
                    <a:pt x="2121" y="4776"/>
                    <a:pt x="2121" y="4688"/>
                  </a:cubicBezTo>
                  <a:cubicBezTo>
                    <a:pt x="2121" y="4664"/>
                    <a:pt x="2128" y="4640"/>
                    <a:pt x="2139" y="4616"/>
                  </a:cubicBezTo>
                  <a:lnTo>
                    <a:pt x="2316" y="4269"/>
                  </a:lnTo>
                  <a:cubicBezTo>
                    <a:pt x="2322" y="4249"/>
                    <a:pt x="2329" y="4228"/>
                    <a:pt x="2319" y="4205"/>
                  </a:cubicBezTo>
                  <a:lnTo>
                    <a:pt x="2319" y="3763"/>
                  </a:lnTo>
                  <a:cubicBezTo>
                    <a:pt x="2329" y="3701"/>
                    <a:pt x="2285" y="3644"/>
                    <a:pt x="2220" y="3630"/>
                  </a:cubicBezTo>
                  <a:cubicBezTo>
                    <a:pt x="2006" y="3583"/>
                    <a:pt x="1812" y="3471"/>
                    <a:pt x="1663" y="3307"/>
                  </a:cubicBezTo>
                  <a:cubicBezTo>
                    <a:pt x="1635" y="3277"/>
                    <a:pt x="1598" y="3263"/>
                    <a:pt x="1561" y="3263"/>
                  </a:cubicBezTo>
                  <a:cubicBezTo>
                    <a:pt x="1537" y="3263"/>
                    <a:pt x="1513" y="3270"/>
                    <a:pt x="1492" y="3281"/>
                  </a:cubicBezTo>
                  <a:lnTo>
                    <a:pt x="1108" y="3502"/>
                  </a:lnTo>
                  <a:cubicBezTo>
                    <a:pt x="1092" y="3515"/>
                    <a:pt x="1075" y="3529"/>
                    <a:pt x="1064" y="3546"/>
                  </a:cubicBezTo>
                  <a:lnTo>
                    <a:pt x="850" y="3872"/>
                  </a:lnTo>
                  <a:cubicBezTo>
                    <a:pt x="837" y="3892"/>
                    <a:pt x="816" y="3909"/>
                    <a:pt x="796" y="3923"/>
                  </a:cubicBezTo>
                  <a:cubicBezTo>
                    <a:pt x="771" y="3936"/>
                    <a:pt x="745" y="3942"/>
                    <a:pt x="718" y="3942"/>
                  </a:cubicBezTo>
                  <a:cubicBezTo>
                    <a:pt x="663" y="3942"/>
                    <a:pt x="608" y="3914"/>
                    <a:pt x="578" y="3861"/>
                  </a:cubicBezTo>
                  <a:lnTo>
                    <a:pt x="394" y="3546"/>
                  </a:lnTo>
                  <a:cubicBezTo>
                    <a:pt x="350" y="3467"/>
                    <a:pt x="378" y="3372"/>
                    <a:pt x="452" y="3328"/>
                  </a:cubicBezTo>
                  <a:cubicBezTo>
                    <a:pt x="473" y="3314"/>
                    <a:pt x="496" y="3307"/>
                    <a:pt x="524" y="3307"/>
                  </a:cubicBezTo>
                  <a:lnTo>
                    <a:pt x="912" y="3284"/>
                  </a:lnTo>
                  <a:cubicBezTo>
                    <a:pt x="932" y="3284"/>
                    <a:pt x="952" y="3277"/>
                    <a:pt x="973" y="3267"/>
                  </a:cubicBezTo>
                  <a:lnTo>
                    <a:pt x="1353" y="3046"/>
                  </a:lnTo>
                  <a:cubicBezTo>
                    <a:pt x="1411" y="3012"/>
                    <a:pt x="1435" y="2947"/>
                    <a:pt x="1418" y="2886"/>
                  </a:cubicBezTo>
                  <a:cubicBezTo>
                    <a:pt x="1384" y="2780"/>
                    <a:pt x="1370" y="2672"/>
                    <a:pt x="1370" y="2559"/>
                  </a:cubicBezTo>
                  <a:cubicBezTo>
                    <a:pt x="1370" y="2451"/>
                    <a:pt x="1384" y="2342"/>
                    <a:pt x="1418" y="2237"/>
                  </a:cubicBezTo>
                  <a:cubicBezTo>
                    <a:pt x="1435" y="2176"/>
                    <a:pt x="1411" y="2111"/>
                    <a:pt x="1353" y="2077"/>
                  </a:cubicBezTo>
                  <a:lnTo>
                    <a:pt x="973" y="1856"/>
                  </a:lnTo>
                  <a:cubicBezTo>
                    <a:pt x="952" y="1846"/>
                    <a:pt x="932" y="1839"/>
                    <a:pt x="912" y="1839"/>
                  </a:cubicBezTo>
                  <a:lnTo>
                    <a:pt x="524" y="1815"/>
                  </a:lnTo>
                  <a:cubicBezTo>
                    <a:pt x="496" y="1815"/>
                    <a:pt x="473" y="1809"/>
                    <a:pt x="452" y="1795"/>
                  </a:cubicBezTo>
                  <a:cubicBezTo>
                    <a:pt x="415" y="1775"/>
                    <a:pt x="391" y="1740"/>
                    <a:pt x="378" y="1699"/>
                  </a:cubicBezTo>
                  <a:cubicBezTo>
                    <a:pt x="368" y="1659"/>
                    <a:pt x="374" y="1615"/>
                    <a:pt x="394" y="1577"/>
                  </a:cubicBezTo>
                  <a:lnTo>
                    <a:pt x="578" y="1261"/>
                  </a:lnTo>
                  <a:cubicBezTo>
                    <a:pt x="598" y="1224"/>
                    <a:pt x="633" y="1197"/>
                    <a:pt x="673" y="1186"/>
                  </a:cubicBezTo>
                  <a:cubicBezTo>
                    <a:pt x="689" y="1183"/>
                    <a:pt x="704" y="1181"/>
                    <a:pt x="719" y="1181"/>
                  </a:cubicBezTo>
                  <a:cubicBezTo>
                    <a:pt x="746" y="1181"/>
                    <a:pt x="772" y="1187"/>
                    <a:pt x="796" y="1200"/>
                  </a:cubicBezTo>
                  <a:cubicBezTo>
                    <a:pt x="816" y="1213"/>
                    <a:pt x="837" y="1230"/>
                    <a:pt x="850" y="1251"/>
                  </a:cubicBezTo>
                  <a:lnTo>
                    <a:pt x="1064" y="1577"/>
                  </a:lnTo>
                  <a:cubicBezTo>
                    <a:pt x="1075" y="1594"/>
                    <a:pt x="1092" y="1608"/>
                    <a:pt x="1108" y="1621"/>
                  </a:cubicBezTo>
                  <a:lnTo>
                    <a:pt x="1492" y="1842"/>
                  </a:lnTo>
                  <a:cubicBezTo>
                    <a:pt x="1513" y="1854"/>
                    <a:pt x="1537" y="1860"/>
                    <a:pt x="1560" y="1860"/>
                  </a:cubicBezTo>
                  <a:cubicBezTo>
                    <a:pt x="1597" y="1860"/>
                    <a:pt x="1635" y="1845"/>
                    <a:pt x="1663" y="1815"/>
                  </a:cubicBezTo>
                  <a:cubicBezTo>
                    <a:pt x="1812" y="1652"/>
                    <a:pt x="2006" y="1540"/>
                    <a:pt x="2220" y="1492"/>
                  </a:cubicBezTo>
                  <a:cubicBezTo>
                    <a:pt x="2285" y="1478"/>
                    <a:pt x="2343" y="1360"/>
                    <a:pt x="2343" y="1360"/>
                  </a:cubicBezTo>
                  <a:lnTo>
                    <a:pt x="2343" y="911"/>
                  </a:lnTo>
                  <a:cubicBezTo>
                    <a:pt x="2343" y="887"/>
                    <a:pt x="2339" y="867"/>
                    <a:pt x="2329" y="850"/>
                  </a:cubicBezTo>
                  <a:lnTo>
                    <a:pt x="2159" y="499"/>
                  </a:lnTo>
                  <a:cubicBezTo>
                    <a:pt x="2148" y="476"/>
                    <a:pt x="2142" y="452"/>
                    <a:pt x="2142" y="428"/>
                  </a:cubicBezTo>
                  <a:cubicBezTo>
                    <a:pt x="2142" y="340"/>
                    <a:pt x="2214" y="269"/>
                    <a:pt x="2299" y="269"/>
                  </a:cubicBezTo>
                  <a:close/>
                  <a:moveTo>
                    <a:pt x="2281" y="0"/>
                  </a:moveTo>
                  <a:cubicBezTo>
                    <a:pt x="2010" y="0"/>
                    <a:pt x="1798" y="245"/>
                    <a:pt x="1853" y="520"/>
                  </a:cubicBezTo>
                  <a:cubicBezTo>
                    <a:pt x="1860" y="557"/>
                    <a:pt x="1873" y="595"/>
                    <a:pt x="1891" y="629"/>
                  </a:cubicBezTo>
                  <a:lnTo>
                    <a:pt x="2051" y="945"/>
                  </a:lnTo>
                  <a:lnTo>
                    <a:pt x="2051" y="1251"/>
                  </a:lnTo>
                  <a:cubicBezTo>
                    <a:pt x="1856" y="1312"/>
                    <a:pt x="1683" y="1414"/>
                    <a:pt x="1533" y="1550"/>
                  </a:cubicBezTo>
                  <a:lnTo>
                    <a:pt x="1265" y="1397"/>
                  </a:lnTo>
                  <a:lnTo>
                    <a:pt x="1067" y="1098"/>
                  </a:lnTo>
                  <a:cubicBezTo>
                    <a:pt x="1051" y="1070"/>
                    <a:pt x="1031" y="1047"/>
                    <a:pt x="1006" y="1023"/>
                  </a:cubicBezTo>
                  <a:cubicBezTo>
                    <a:pt x="920" y="945"/>
                    <a:pt x="813" y="904"/>
                    <a:pt x="705" y="904"/>
                  </a:cubicBezTo>
                  <a:cubicBezTo>
                    <a:pt x="638" y="904"/>
                    <a:pt x="570" y="920"/>
                    <a:pt x="507" y="952"/>
                  </a:cubicBezTo>
                  <a:cubicBezTo>
                    <a:pt x="429" y="989"/>
                    <a:pt x="368" y="1050"/>
                    <a:pt x="323" y="1125"/>
                  </a:cubicBezTo>
                  <a:lnTo>
                    <a:pt x="140" y="1438"/>
                  </a:lnTo>
                  <a:cubicBezTo>
                    <a:pt x="82" y="1540"/>
                    <a:pt x="65" y="1655"/>
                    <a:pt x="96" y="1768"/>
                  </a:cubicBezTo>
                  <a:cubicBezTo>
                    <a:pt x="137" y="1914"/>
                    <a:pt x="248" y="2029"/>
                    <a:pt x="402" y="2074"/>
                  </a:cubicBezTo>
                  <a:cubicBezTo>
                    <a:pt x="429" y="2080"/>
                    <a:pt x="460" y="2087"/>
                    <a:pt x="490" y="2087"/>
                  </a:cubicBezTo>
                  <a:lnTo>
                    <a:pt x="850" y="2107"/>
                  </a:lnTo>
                  <a:lnTo>
                    <a:pt x="1119" y="2261"/>
                  </a:lnTo>
                  <a:cubicBezTo>
                    <a:pt x="1095" y="2359"/>
                    <a:pt x="1085" y="2457"/>
                    <a:pt x="1085" y="2559"/>
                  </a:cubicBezTo>
                  <a:cubicBezTo>
                    <a:pt x="1085" y="2658"/>
                    <a:pt x="1095" y="2760"/>
                    <a:pt x="1119" y="2855"/>
                  </a:cubicBezTo>
                  <a:lnTo>
                    <a:pt x="850" y="3008"/>
                  </a:lnTo>
                  <a:lnTo>
                    <a:pt x="490" y="3032"/>
                  </a:lnTo>
                  <a:cubicBezTo>
                    <a:pt x="463" y="3032"/>
                    <a:pt x="432" y="3036"/>
                    <a:pt x="402" y="3046"/>
                  </a:cubicBezTo>
                  <a:cubicBezTo>
                    <a:pt x="116" y="3127"/>
                    <a:pt x="0" y="3444"/>
                    <a:pt x="140" y="3678"/>
                  </a:cubicBezTo>
                  <a:lnTo>
                    <a:pt x="327" y="3998"/>
                  </a:lnTo>
                  <a:cubicBezTo>
                    <a:pt x="406" y="4136"/>
                    <a:pt x="552" y="4214"/>
                    <a:pt x="703" y="4214"/>
                  </a:cubicBezTo>
                  <a:cubicBezTo>
                    <a:pt x="811" y="4214"/>
                    <a:pt x="921" y="4174"/>
                    <a:pt x="1010" y="4089"/>
                  </a:cubicBezTo>
                  <a:cubicBezTo>
                    <a:pt x="1031" y="4069"/>
                    <a:pt x="1051" y="4045"/>
                    <a:pt x="1067" y="4021"/>
                  </a:cubicBezTo>
                  <a:lnTo>
                    <a:pt x="1265" y="3722"/>
                  </a:lnTo>
                  <a:lnTo>
                    <a:pt x="1533" y="3569"/>
                  </a:lnTo>
                  <a:cubicBezTo>
                    <a:pt x="1683" y="3706"/>
                    <a:pt x="1856" y="3808"/>
                    <a:pt x="2051" y="3869"/>
                  </a:cubicBezTo>
                  <a:lnTo>
                    <a:pt x="2051" y="4171"/>
                  </a:lnTo>
                  <a:lnTo>
                    <a:pt x="1891" y="4487"/>
                  </a:lnTo>
                  <a:cubicBezTo>
                    <a:pt x="1873" y="4525"/>
                    <a:pt x="1860" y="4562"/>
                    <a:pt x="1853" y="4599"/>
                  </a:cubicBezTo>
                  <a:cubicBezTo>
                    <a:pt x="1798" y="4875"/>
                    <a:pt x="2010" y="5119"/>
                    <a:pt x="2281" y="5119"/>
                  </a:cubicBezTo>
                  <a:lnTo>
                    <a:pt x="2652" y="5119"/>
                  </a:lnTo>
                  <a:cubicBezTo>
                    <a:pt x="2920" y="5119"/>
                    <a:pt x="3135" y="4875"/>
                    <a:pt x="3077" y="4599"/>
                  </a:cubicBezTo>
                  <a:cubicBezTo>
                    <a:pt x="3070" y="4558"/>
                    <a:pt x="3056" y="4525"/>
                    <a:pt x="3039" y="4487"/>
                  </a:cubicBezTo>
                  <a:lnTo>
                    <a:pt x="2879" y="4171"/>
                  </a:lnTo>
                  <a:lnTo>
                    <a:pt x="2879" y="3869"/>
                  </a:lnTo>
                  <a:cubicBezTo>
                    <a:pt x="3074" y="3808"/>
                    <a:pt x="3250" y="3706"/>
                    <a:pt x="3400" y="3569"/>
                  </a:cubicBezTo>
                  <a:lnTo>
                    <a:pt x="3665" y="3722"/>
                  </a:lnTo>
                  <a:lnTo>
                    <a:pt x="3866" y="4021"/>
                  </a:lnTo>
                  <a:cubicBezTo>
                    <a:pt x="3882" y="4045"/>
                    <a:pt x="3899" y="4069"/>
                    <a:pt x="3923" y="4093"/>
                  </a:cubicBezTo>
                  <a:cubicBezTo>
                    <a:pt x="4009" y="4174"/>
                    <a:pt x="4119" y="4216"/>
                    <a:pt x="4230" y="4216"/>
                  </a:cubicBezTo>
                  <a:cubicBezTo>
                    <a:pt x="4267" y="4216"/>
                    <a:pt x="4305" y="4211"/>
                    <a:pt x="4341" y="4202"/>
                  </a:cubicBezTo>
                  <a:cubicBezTo>
                    <a:pt x="4453" y="4171"/>
                    <a:pt x="4548" y="4100"/>
                    <a:pt x="4606" y="3998"/>
                  </a:cubicBezTo>
                  <a:lnTo>
                    <a:pt x="4790" y="3685"/>
                  </a:lnTo>
                  <a:cubicBezTo>
                    <a:pt x="4831" y="3613"/>
                    <a:pt x="4854" y="3532"/>
                    <a:pt x="4851" y="3453"/>
                  </a:cubicBezTo>
                  <a:cubicBezTo>
                    <a:pt x="4845" y="3298"/>
                    <a:pt x="4763" y="3161"/>
                    <a:pt x="4630" y="3086"/>
                  </a:cubicBezTo>
                  <a:cubicBezTo>
                    <a:pt x="4572" y="3056"/>
                    <a:pt x="4508" y="3036"/>
                    <a:pt x="4440" y="3032"/>
                  </a:cubicBezTo>
                  <a:lnTo>
                    <a:pt x="4079" y="3008"/>
                  </a:lnTo>
                  <a:lnTo>
                    <a:pt x="3814" y="2859"/>
                  </a:lnTo>
                  <a:cubicBezTo>
                    <a:pt x="3835" y="2760"/>
                    <a:pt x="3849" y="2658"/>
                    <a:pt x="3849" y="2559"/>
                  </a:cubicBezTo>
                  <a:cubicBezTo>
                    <a:pt x="3849" y="2457"/>
                    <a:pt x="3835" y="2359"/>
                    <a:pt x="3814" y="2261"/>
                  </a:cubicBezTo>
                  <a:lnTo>
                    <a:pt x="4079" y="2107"/>
                  </a:lnTo>
                  <a:lnTo>
                    <a:pt x="4440" y="2087"/>
                  </a:lnTo>
                  <a:cubicBezTo>
                    <a:pt x="4470" y="2087"/>
                    <a:pt x="4501" y="2080"/>
                    <a:pt x="4528" y="2074"/>
                  </a:cubicBezTo>
                  <a:cubicBezTo>
                    <a:pt x="4814" y="1992"/>
                    <a:pt x="4929" y="1676"/>
                    <a:pt x="4790" y="1438"/>
                  </a:cubicBezTo>
                  <a:lnTo>
                    <a:pt x="4606" y="1122"/>
                  </a:lnTo>
                  <a:cubicBezTo>
                    <a:pt x="4548" y="1020"/>
                    <a:pt x="4453" y="948"/>
                    <a:pt x="4341" y="918"/>
                  </a:cubicBezTo>
                  <a:cubicBezTo>
                    <a:pt x="4304" y="908"/>
                    <a:pt x="4266" y="903"/>
                    <a:pt x="4229" y="903"/>
                  </a:cubicBezTo>
                  <a:cubicBezTo>
                    <a:pt x="4153" y="903"/>
                    <a:pt x="4078" y="923"/>
                    <a:pt x="4012" y="962"/>
                  </a:cubicBezTo>
                  <a:cubicBezTo>
                    <a:pt x="3951" y="996"/>
                    <a:pt x="3902" y="1044"/>
                    <a:pt x="3866" y="1098"/>
                  </a:cubicBezTo>
                  <a:lnTo>
                    <a:pt x="3665" y="1397"/>
                  </a:lnTo>
                  <a:lnTo>
                    <a:pt x="3400" y="1550"/>
                  </a:lnTo>
                  <a:cubicBezTo>
                    <a:pt x="3250" y="1414"/>
                    <a:pt x="3074" y="1312"/>
                    <a:pt x="2879" y="1251"/>
                  </a:cubicBezTo>
                  <a:lnTo>
                    <a:pt x="2879" y="945"/>
                  </a:lnTo>
                  <a:lnTo>
                    <a:pt x="3039" y="629"/>
                  </a:lnTo>
                  <a:cubicBezTo>
                    <a:pt x="3056" y="595"/>
                    <a:pt x="3070" y="557"/>
                    <a:pt x="3077" y="520"/>
                  </a:cubicBezTo>
                  <a:cubicBezTo>
                    <a:pt x="3135" y="245"/>
                    <a:pt x="2920" y="0"/>
                    <a:pt x="2652"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2" name="Google Shape;1782;p58">
              <a:extLst>
                <a:ext uri="{FF2B5EF4-FFF2-40B4-BE49-F238E27FC236}">
                  <a16:creationId xmlns:a16="http://schemas.microsoft.com/office/drawing/2014/main" id="{B3F93C03-B33F-463E-970B-F28732700D47}"/>
                </a:ext>
              </a:extLst>
            </p:cNvPr>
            <p:cNvSpPr/>
            <p:nvPr/>
          </p:nvSpPr>
          <p:spPr>
            <a:xfrm>
              <a:off x="3443916" y="2458380"/>
              <a:ext cx="296884" cy="336366"/>
            </a:xfrm>
            <a:custGeom>
              <a:avLst/>
              <a:gdLst/>
              <a:ahLst/>
              <a:cxnLst/>
              <a:rect l="l" t="t" r="r" b="b"/>
              <a:pathLst>
                <a:path w="8264" h="9363" extrusionOk="0">
                  <a:moveTo>
                    <a:pt x="4133" y="270"/>
                  </a:moveTo>
                  <a:cubicBezTo>
                    <a:pt x="5467" y="270"/>
                    <a:pt x="6800" y="611"/>
                    <a:pt x="7995" y="1292"/>
                  </a:cubicBezTo>
                  <a:lnTo>
                    <a:pt x="7995" y="3033"/>
                  </a:lnTo>
                  <a:cubicBezTo>
                    <a:pt x="7995" y="5623"/>
                    <a:pt x="6482" y="7992"/>
                    <a:pt x="4134" y="9080"/>
                  </a:cubicBezTo>
                  <a:cubicBezTo>
                    <a:pt x="1784" y="7992"/>
                    <a:pt x="269" y="5623"/>
                    <a:pt x="269" y="3033"/>
                  </a:cubicBezTo>
                  <a:lnTo>
                    <a:pt x="269" y="1292"/>
                  </a:lnTo>
                  <a:cubicBezTo>
                    <a:pt x="1465" y="611"/>
                    <a:pt x="2799" y="270"/>
                    <a:pt x="4133" y="270"/>
                  </a:cubicBezTo>
                  <a:close/>
                  <a:moveTo>
                    <a:pt x="4134" y="1"/>
                  </a:moveTo>
                  <a:cubicBezTo>
                    <a:pt x="2706" y="1"/>
                    <a:pt x="1302" y="382"/>
                    <a:pt x="68" y="1099"/>
                  </a:cubicBezTo>
                  <a:cubicBezTo>
                    <a:pt x="27" y="1126"/>
                    <a:pt x="0" y="1170"/>
                    <a:pt x="0" y="1218"/>
                  </a:cubicBezTo>
                  <a:lnTo>
                    <a:pt x="0" y="3036"/>
                  </a:lnTo>
                  <a:cubicBezTo>
                    <a:pt x="0" y="4392"/>
                    <a:pt x="394" y="5708"/>
                    <a:pt x="1139" y="6836"/>
                  </a:cubicBezTo>
                  <a:cubicBezTo>
                    <a:pt x="1863" y="7938"/>
                    <a:pt x="2879" y="8808"/>
                    <a:pt x="4076" y="9348"/>
                  </a:cubicBezTo>
                  <a:cubicBezTo>
                    <a:pt x="4093" y="9356"/>
                    <a:pt x="4113" y="9362"/>
                    <a:pt x="4134" y="9362"/>
                  </a:cubicBezTo>
                  <a:cubicBezTo>
                    <a:pt x="4150" y="9362"/>
                    <a:pt x="4171" y="9356"/>
                    <a:pt x="4188" y="9348"/>
                  </a:cubicBezTo>
                  <a:cubicBezTo>
                    <a:pt x="5388" y="8808"/>
                    <a:pt x="6404" y="7938"/>
                    <a:pt x="7128" y="6836"/>
                  </a:cubicBezTo>
                  <a:cubicBezTo>
                    <a:pt x="7873" y="5708"/>
                    <a:pt x="8263" y="4392"/>
                    <a:pt x="8263" y="3036"/>
                  </a:cubicBezTo>
                  <a:lnTo>
                    <a:pt x="8263" y="1218"/>
                  </a:lnTo>
                  <a:cubicBezTo>
                    <a:pt x="8263" y="1170"/>
                    <a:pt x="8240" y="1126"/>
                    <a:pt x="8196" y="1099"/>
                  </a:cubicBezTo>
                  <a:cubicBezTo>
                    <a:pt x="6965" y="382"/>
                    <a:pt x="5557" y="1"/>
                    <a:pt x="413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3" name="Google Shape;1783;p58">
              <a:extLst>
                <a:ext uri="{FF2B5EF4-FFF2-40B4-BE49-F238E27FC236}">
                  <a16:creationId xmlns:a16="http://schemas.microsoft.com/office/drawing/2014/main" id="{730F24B5-51A7-4F8D-A3C0-DA0466A7A48A}"/>
                </a:ext>
              </a:extLst>
            </p:cNvPr>
            <p:cNvSpPr/>
            <p:nvPr/>
          </p:nvSpPr>
          <p:spPr>
            <a:xfrm>
              <a:off x="3472837" y="2487947"/>
              <a:ext cx="238147" cy="273820"/>
            </a:xfrm>
            <a:custGeom>
              <a:avLst/>
              <a:gdLst/>
              <a:ahLst/>
              <a:cxnLst/>
              <a:rect l="l" t="t" r="r" b="b"/>
              <a:pathLst>
                <a:path w="6629" h="7622" extrusionOk="0">
                  <a:moveTo>
                    <a:pt x="3315" y="0"/>
                  </a:moveTo>
                  <a:cubicBezTo>
                    <a:pt x="2196" y="0"/>
                    <a:pt x="1078" y="265"/>
                    <a:pt x="75" y="762"/>
                  </a:cubicBezTo>
                  <a:cubicBezTo>
                    <a:pt x="31" y="786"/>
                    <a:pt x="0" y="833"/>
                    <a:pt x="0" y="888"/>
                  </a:cubicBezTo>
                  <a:lnTo>
                    <a:pt x="0" y="2248"/>
                  </a:lnTo>
                  <a:cubicBezTo>
                    <a:pt x="0" y="3321"/>
                    <a:pt x="290" y="4372"/>
                    <a:pt x="833" y="5290"/>
                  </a:cubicBezTo>
                  <a:cubicBezTo>
                    <a:pt x="858" y="5332"/>
                    <a:pt x="904" y="5356"/>
                    <a:pt x="949" y="5356"/>
                  </a:cubicBezTo>
                  <a:cubicBezTo>
                    <a:pt x="973" y="5356"/>
                    <a:pt x="996" y="5350"/>
                    <a:pt x="1017" y="5337"/>
                  </a:cubicBezTo>
                  <a:cubicBezTo>
                    <a:pt x="1081" y="5300"/>
                    <a:pt x="1102" y="5218"/>
                    <a:pt x="1065" y="5154"/>
                  </a:cubicBezTo>
                  <a:cubicBezTo>
                    <a:pt x="544" y="4277"/>
                    <a:pt x="270" y="3274"/>
                    <a:pt x="270" y="2248"/>
                  </a:cubicBezTo>
                  <a:lnTo>
                    <a:pt x="270" y="973"/>
                  </a:lnTo>
                  <a:cubicBezTo>
                    <a:pt x="1214" y="514"/>
                    <a:pt x="2264" y="273"/>
                    <a:pt x="3315" y="273"/>
                  </a:cubicBezTo>
                  <a:cubicBezTo>
                    <a:pt x="4365" y="273"/>
                    <a:pt x="5416" y="514"/>
                    <a:pt x="6360" y="973"/>
                  </a:cubicBezTo>
                  <a:lnTo>
                    <a:pt x="6360" y="2213"/>
                  </a:lnTo>
                  <a:cubicBezTo>
                    <a:pt x="6360" y="2213"/>
                    <a:pt x="6021" y="4460"/>
                    <a:pt x="5395" y="5412"/>
                  </a:cubicBezTo>
                  <a:cubicBezTo>
                    <a:pt x="4868" y="6211"/>
                    <a:pt x="4151" y="6873"/>
                    <a:pt x="3315" y="7329"/>
                  </a:cubicBezTo>
                  <a:cubicBezTo>
                    <a:pt x="2560" y="6914"/>
                    <a:pt x="1897" y="6330"/>
                    <a:pt x="1391" y="5633"/>
                  </a:cubicBezTo>
                  <a:cubicBezTo>
                    <a:pt x="1362" y="5596"/>
                    <a:pt x="1320" y="5576"/>
                    <a:pt x="1277" y="5576"/>
                  </a:cubicBezTo>
                  <a:cubicBezTo>
                    <a:pt x="1249" y="5576"/>
                    <a:pt x="1221" y="5585"/>
                    <a:pt x="1197" y="5602"/>
                  </a:cubicBezTo>
                  <a:cubicBezTo>
                    <a:pt x="1136" y="5646"/>
                    <a:pt x="1122" y="5731"/>
                    <a:pt x="1167" y="5792"/>
                  </a:cubicBezTo>
                  <a:cubicBezTo>
                    <a:pt x="1714" y="6544"/>
                    <a:pt x="2435" y="7173"/>
                    <a:pt x="3250" y="7604"/>
                  </a:cubicBezTo>
                  <a:cubicBezTo>
                    <a:pt x="3271" y="7615"/>
                    <a:pt x="3295" y="7621"/>
                    <a:pt x="3315" y="7621"/>
                  </a:cubicBezTo>
                  <a:cubicBezTo>
                    <a:pt x="3339" y="7621"/>
                    <a:pt x="3359" y="7615"/>
                    <a:pt x="3379" y="7604"/>
                  </a:cubicBezTo>
                  <a:cubicBezTo>
                    <a:pt x="4283" y="7125"/>
                    <a:pt x="5058" y="6421"/>
                    <a:pt x="5623" y="5561"/>
                  </a:cubicBezTo>
                  <a:cubicBezTo>
                    <a:pt x="6279" y="4569"/>
                    <a:pt x="6629" y="2213"/>
                    <a:pt x="6629" y="2213"/>
                  </a:cubicBezTo>
                  <a:lnTo>
                    <a:pt x="6629" y="888"/>
                  </a:lnTo>
                  <a:cubicBezTo>
                    <a:pt x="6629" y="833"/>
                    <a:pt x="6602" y="786"/>
                    <a:pt x="6554" y="762"/>
                  </a:cubicBezTo>
                  <a:cubicBezTo>
                    <a:pt x="5552" y="265"/>
                    <a:pt x="4433" y="0"/>
                    <a:pt x="331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30" name="Google Shape;10245;p69">
            <a:extLst>
              <a:ext uri="{FF2B5EF4-FFF2-40B4-BE49-F238E27FC236}">
                <a16:creationId xmlns:a16="http://schemas.microsoft.com/office/drawing/2014/main" id="{02E5134C-73A1-4171-8440-1B0AA137D5A4}"/>
              </a:ext>
            </a:extLst>
          </p:cNvPr>
          <p:cNvGrpSpPr/>
          <p:nvPr/>
        </p:nvGrpSpPr>
        <p:grpSpPr>
          <a:xfrm>
            <a:off x="7229630" y="1839378"/>
            <a:ext cx="489086" cy="399739"/>
            <a:chOff x="3564243" y="2289904"/>
            <a:chExt cx="422341" cy="355243"/>
          </a:xfrm>
        </p:grpSpPr>
        <p:sp>
          <p:nvSpPr>
            <p:cNvPr id="31" name="Google Shape;10246;p69">
              <a:extLst>
                <a:ext uri="{FF2B5EF4-FFF2-40B4-BE49-F238E27FC236}">
                  <a16:creationId xmlns:a16="http://schemas.microsoft.com/office/drawing/2014/main" id="{8124800E-06AC-4512-A34F-ADBC9160A725}"/>
                </a:ext>
              </a:extLst>
            </p:cNvPr>
            <p:cNvSpPr/>
            <p:nvPr/>
          </p:nvSpPr>
          <p:spPr>
            <a:xfrm>
              <a:off x="3564243" y="2291587"/>
              <a:ext cx="66177" cy="351655"/>
            </a:xfrm>
            <a:custGeom>
              <a:avLst/>
              <a:gdLst/>
              <a:ahLst/>
              <a:cxnLst/>
              <a:rect l="l" t="t" r="r" b="b"/>
              <a:pathLst>
                <a:path w="2084" h="11074" extrusionOk="0">
                  <a:moveTo>
                    <a:pt x="1703" y="1918"/>
                  </a:moveTo>
                  <a:lnTo>
                    <a:pt x="1703" y="2727"/>
                  </a:lnTo>
                  <a:cubicBezTo>
                    <a:pt x="1703" y="2823"/>
                    <a:pt x="1667" y="2930"/>
                    <a:pt x="1608" y="2966"/>
                  </a:cubicBezTo>
                  <a:cubicBezTo>
                    <a:pt x="1453" y="3085"/>
                    <a:pt x="1298" y="3287"/>
                    <a:pt x="1239" y="3501"/>
                  </a:cubicBezTo>
                  <a:lnTo>
                    <a:pt x="834" y="3501"/>
                  </a:lnTo>
                  <a:cubicBezTo>
                    <a:pt x="798" y="3299"/>
                    <a:pt x="667" y="3085"/>
                    <a:pt x="524" y="2989"/>
                  </a:cubicBezTo>
                  <a:cubicBezTo>
                    <a:pt x="453" y="2942"/>
                    <a:pt x="393" y="2823"/>
                    <a:pt x="393" y="2727"/>
                  </a:cubicBezTo>
                  <a:lnTo>
                    <a:pt x="393" y="1918"/>
                  </a:lnTo>
                  <a:close/>
                  <a:moveTo>
                    <a:pt x="1227" y="3882"/>
                  </a:moveTo>
                  <a:lnTo>
                    <a:pt x="1227" y="5144"/>
                  </a:lnTo>
                  <a:cubicBezTo>
                    <a:pt x="1227" y="6359"/>
                    <a:pt x="1239" y="7549"/>
                    <a:pt x="1369" y="8752"/>
                  </a:cubicBezTo>
                  <a:cubicBezTo>
                    <a:pt x="1453" y="9478"/>
                    <a:pt x="1489" y="10085"/>
                    <a:pt x="1489" y="10205"/>
                  </a:cubicBezTo>
                  <a:cubicBezTo>
                    <a:pt x="1477" y="10478"/>
                    <a:pt x="1298" y="10681"/>
                    <a:pt x="1048" y="10681"/>
                  </a:cubicBezTo>
                  <a:cubicBezTo>
                    <a:pt x="798" y="10681"/>
                    <a:pt x="619" y="10490"/>
                    <a:pt x="619" y="10228"/>
                  </a:cubicBezTo>
                  <a:cubicBezTo>
                    <a:pt x="619" y="10097"/>
                    <a:pt x="655" y="9490"/>
                    <a:pt x="738" y="8764"/>
                  </a:cubicBezTo>
                  <a:cubicBezTo>
                    <a:pt x="869" y="7561"/>
                    <a:pt x="881" y="6371"/>
                    <a:pt x="881" y="5168"/>
                  </a:cubicBezTo>
                  <a:lnTo>
                    <a:pt x="881" y="3882"/>
                  </a:lnTo>
                  <a:close/>
                  <a:moveTo>
                    <a:pt x="203" y="1"/>
                  </a:moveTo>
                  <a:cubicBezTo>
                    <a:pt x="96" y="1"/>
                    <a:pt x="0" y="84"/>
                    <a:pt x="0" y="191"/>
                  </a:cubicBezTo>
                  <a:lnTo>
                    <a:pt x="0" y="2727"/>
                  </a:lnTo>
                  <a:cubicBezTo>
                    <a:pt x="0" y="2966"/>
                    <a:pt x="143" y="3216"/>
                    <a:pt x="334" y="3335"/>
                  </a:cubicBezTo>
                  <a:cubicBezTo>
                    <a:pt x="393" y="3358"/>
                    <a:pt x="477" y="3573"/>
                    <a:pt x="477" y="3692"/>
                  </a:cubicBezTo>
                  <a:lnTo>
                    <a:pt x="477" y="5144"/>
                  </a:lnTo>
                  <a:cubicBezTo>
                    <a:pt x="477" y="6359"/>
                    <a:pt x="465" y="7526"/>
                    <a:pt x="346" y="8716"/>
                  </a:cubicBezTo>
                  <a:cubicBezTo>
                    <a:pt x="274" y="9454"/>
                    <a:pt x="226" y="10074"/>
                    <a:pt x="226" y="10228"/>
                  </a:cubicBezTo>
                  <a:cubicBezTo>
                    <a:pt x="226" y="10705"/>
                    <a:pt x="584" y="11074"/>
                    <a:pt x="1048" y="11074"/>
                  </a:cubicBezTo>
                  <a:cubicBezTo>
                    <a:pt x="1512" y="11074"/>
                    <a:pt x="1870" y="10705"/>
                    <a:pt x="1870" y="10228"/>
                  </a:cubicBezTo>
                  <a:cubicBezTo>
                    <a:pt x="1870" y="10074"/>
                    <a:pt x="1822" y="9454"/>
                    <a:pt x="1750" y="8716"/>
                  </a:cubicBezTo>
                  <a:cubicBezTo>
                    <a:pt x="1608" y="7526"/>
                    <a:pt x="1608" y="6359"/>
                    <a:pt x="1608" y="5144"/>
                  </a:cubicBezTo>
                  <a:lnTo>
                    <a:pt x="1608" y="3692"/>
                  </a:lnTo>
                  <a:cubicBezTo>
                    <a:pt x="1608" y="3561"/>
                    <a:pt x="1715" y="3358"/>
                    <a:pt x="1834" y="3275"/>
                  </a:cubicBezTo>
                  <a:cubicBezTo>
                    <a:pt x="2024" y="3144"/>
                    <a:pt x="2084" y="2906"/>
                    <a:pt x="2084" y="2704"/>
                  </a:cubicBezTo>
                  <a:lnTo>
                    <a:pt x="2084" y="251"/>
                  </a:lnTo>
                  <a:cubicBezTo>
                    <a:pt x="2084" y="168"/>
                    <a:pt x="2001" y="72"/>
                    <a:pt x="1893" y="72"/>
                  </a:cubicBezTo>
                  <a:cubicBezTo>
                    <a:pt x="1786" y="72"/>
                    <a:pt x="1703" y="168"/>
                    <a:pt x="1703" y="263"/>
                  </a:cubicBezTo>
                  <a:lnTo>
                    <a:pt x="1703" y="1537"/>
                  </a:lnTo>
                  <a:lnTo>
                    <a:pt x="1239" y="1537"/>
                  </a:lnTo>
                  <a:lnTo>
                    <a:pt x="1239" y="191"/>
                  </a:lnTo>
                  <a:cubicBezTo>
                    <a:pt x="1239" y="84"/>
                    <a:pt x="1155" y="1"/>
                    <a:pt x="1048" y="1"/>
                  </a:cubicBezTo>
                  <a:cubicBezTo>
                    <a:pt x="941" y="1"/>
                    <a:pt x="858" y="84"/>
                    <a:pt x="858" y="191"/>
                  </a:cubicBezTo>
                  <a:lnTo>
                    <a:pt x="858" y="1537"/>
                  </a:lnTo>
                  <a:lnTo>
                    <a:pt x="393" y="1537"/>
                  </a:lnTo>
                  <a:lnTo>
                    <a:pt x="393" y="191"/>
                  </a:lnTo>
                  <a:cubicBezTo>
                    <a:pt x="393" y="84"/>
                    <a:pt x="298" y="1"/>
                    <a:pt x="203"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10247;p69">
              <a:extLst>
                <a:ext uri="{FF2B5EF4-FFF2-40B4-BE49-F238E27FC236}">
                  <a16:creationId xmlns:a16="http://schemas.microsoft.com/office/drawing/2014/main" id="{DD600D4D-47A7-4264-AE9D-ACA3DE6EED9B}"/>
                </a:ext>
              </a:extLst>
            </p:cNvPr>
            <p:cNvSpPr/>
            <p:nvPr/>
          </p:nvSpPr>
          <p:spPr>
            <a:xfrm>
              <a:off x="3636835" y="2373674"/>
              <a:ext cx="236702" cy="236289"/>
            </a:xfrm>
            <a:custGeom>
              <a:avLst/>
              <a:gdLst/>
              <a:ahLst/>
              <a:cxnLst/>
              <a:rect l="l" t="t" r="r" b="b"/>
              <a:pathLst>
                <a:path w="7454" h="7441" extrusionOk="0">
                  <a:moveTo>
                    <a:pt x="1175" y="0"/>
                  </a:moveTo>
                  <a:cubicBezTo>
                    <a:pt x="1121" y="0"/>
                    <a:pt x="1069" y="25"/>
                    <a:pt x="1036" y="71"/>
                  </a:cubicBezTo>
                  <a:cubicBezTo>
                    <a:pt x="369" y="881"/>
                    <a:pt x="0" y="1905"/>
                    <a:pt x="0" y="2952"/>
                  </a:cubicBezTo>
                  <a:cubicBezTo>
                    <a:pt x="0" y="5429"/>
                    <a:pt x="2024" y="7441"/>
                    <a:pt x="4489" y="7441"/>
                  </a:cubicBezTo>
                  <a:cubicBezTo>
                    <a:pt x="5537" y="7441"/>
                    <a:pt x="6561" y="7072"/>
                    <a:pt x="7358" y="6405"/>
                  </a:cubicBezTo>
                  <a:cubicBezTo>
                    <a:pt x="7454" y="6322"/>
                    <a:pt x="7454" y="6203"/>
                    <a:pt x="7394" y="6131"/>
                  </a:cubicBezTo>
                  <a:cubicBezTo>
                    <a:pt x="7352" y="6083"/>
                    <a:pt x="7286" y="6058"/>
                    <a:pt x="7224" y="6058"/>
                  </a:cubicBezTo>
                  <a:cubicBezTo>
                    <a:pt x="7180" y="6058"/>
                    <a:pt x="7138" y="6071"/>
                    <a:pt x="7108" y="6096"/>
                  </a:cubicBezTo>
                  <a:cubicBezTo>
                    <a:pt x="6382" y="6703"/>
                    <a:pt x="5441" y="7048"/>
                    <a:pt x="4489" y="7048"/>
                  </a:cubicBezTo>
                  <a:cubicBezTo>
                    <a:pt x="2227" y="7048"/>
                    <a:pt x="381" y="5203"/>
                    <a:pt x="381" y="2928"/>
                  </a:cubicBezTo>
                  <a:cubicBezTo>
                    <a:pt x="381" y="1988"/>
                    <a:pt x="727" y="1047"/>
                    <a:pt x="1334" y="309"/>
                  </a:cubicBezTo>
                  <a:cubicBezTo>
                    <a:pt x="1405" y="226"/>
                    <a:pt x="1393" y="107"/>
                    <a:pt x="1298" y="47"/>
                  </a:cubicBezTo>
                  <a:cubicBezTo>
                    <a:pt x="1261" y="16"/>
                    <a:pt x="1217" y="0"/>
                    <a:pt x="1175"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10248;p69">
              <a:extLst>
                <a:ext uri="{FF2B5EF4-FFF2-40B4-BE49-F238E27FC236}">
                  <a16:creationId xmlns:a16="http://schemas.microsoft.com/office/drawing/2014/main" id="{BDAE0918-010A-4BAD-A228-BC1921353D5E}"/>
                </a:ext>
              </a:extLst>
            </p:cNvPr>
            <p:cNvSpPr/>
            <p:nvPr/>
          </p:nvSpPr>
          <p:spPr>
            <a:xfrm>
              <a:off x="3685230" y="2324104"/>
              <a:ext cx="237083" cy="235971"/>
            </a:xfrm>
            <a:custGeom>
              <a:avLst/>
              <a:gdLst/>
              <a:ahLst/>
              <a:cxnLst/>
              <a:rect l="l" t="t" r="r" b="b"/>
              <a:pathLst>
                <a:path w="7466" h="7431" extrusionOk="0">
                  <a:moveTo>
                    <a:pt x="2953" y="1"/>
                  </a:moveTo>
                  <a:cubicBezTo>
                    <a:pt x="1905" y="1"/>
                    <a:pt x="893" y="358"/>
                    <a:pt x="96" y="1025"/>
                  </a:cubicBezTo>
                  <a:cubicBezTo>
                    <a:pt x="0" y="1108"/>
                    <a:pt x="0" y="1227"/>
                    <a:pt x="60" y="1299"/>
                  </a:cubicBezTo>
                  <a:cubicBezTo>
                    <a:pt x="99" y="1344"/>
                    <a:pt x="151" y="1364"/>
                    <a:pt x="205" y="1364"/>
                  </a:cubicBezTo>
                  <a:cubicBezTo>
                    <a:pt x="250" y="1364"/>
                    <a:pt x="295" y="1350"/>
                    <a:pt x="334" y="1322"/>
                  </a:cubicBezTo>
                  <a:cubicBezTo>
                    <a:pt x="1060" y="715"/>
                    <a:pt x="2001" y="394"/>
                    <a:pt x="2953" y="394"/>
                  </a:cubicBezTo>
                  <a:cubicBezTo>
                    <a:pt x="5215" y="394"/>
                    <a:pt x="7061" y="2227"/>
                    <a:pt x="7061" y="4501"/>
                  </a:cubicBezTo>
                  <a:cubicBezTo>
                    <a:pt x="7061" y="5454"/>
                    <a:pt x="6727" y="6371"/>
                    <a:pt x="6120" y="7121"/>
                  </a:cubicBezTo>
                  <a:cubicBezTo>
                    <a:pt x="6049" y="7204"/>
                    <a:pt x="6061" y="7323"/>
                    <a:pt x="6156" y="7383"/>
                  </a:cubicBezTo>
                  <a:cubicBezTo>
                    <a:pt x="6180" y="7418"/>
                    <a:pt x="6227" y="7430"/>
                    <a:pt x="6275" y="7430"/>
                  </a:cubicBezTo>
                  <a:cubicBezTo>
                    <a:pt x="6322" y="7430"/>
                    <a:pt x="6382" y="7395"/>
                    <a:pt x="6418" y="7359"/>
                  </a:cubicBezTo>
                  <a:cubicBezTo>
                    <a:pt x="7084" y="6549"/>
                    <a:pt x="7442" y="5537"/>
                    <a:pt x="7442" y="4501"/>
                  </a:cubicBezTo>
                  <a:cubicBezTo>
                    <a:pt x="7465" y="2013"/>
                    <a:pt x="5441" y="1"/>
                    <a:pt x="2953"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0249;p69">
              <a:extLst>
                <a:ext uri="{FF2B5EF4-FFF2-40B4-BE49-F238E27FC236}">
                  <a16:creationId xmlns:a16="http://schemas.microsoft.com/office/drawing/2014/main" id="{4BF15138-502F-4703-8CF1-035F802B5C8E}"/>
                </a:ext>
              </a:extLst>
            </p:cNvPr>
            <p:cNvSpPr/>
            <p:nvPr/>
          </p:nvSpPr>
          <p:spPr>
            <a:xfrm>
              <a:off x="3663668" y="2351699"/>
              <a:ext cx="230668" cy="230668"/>
            </a:xfrm>
            <a:custGeom>
              <a:avLst/>
              <a:gdLst/>
              <a:ahLst/>
              <a:cxnLst/>
              <a:rect l="l" t="t" r="r" b="b"/>
              <a:pathLst>
                <a:path w="7264" h="7264" extrusionOk="0">
                  <a:moveTo>
                    <a:pt x="3632" y="382"/>
                  </a:moveTo>
                  <a:cubicBezTo>
                    <a:pt x="5418" y="382"/>
                    <a:pt x="6871" y="1846"/>
                    <a:pt x="6871" y="3632"/>
                  </a:cubicBezTo>
                  <a:cubicBezTo>
                    <a:pt x="6871" y="5418"/>
                    <a:pt x="5418" y="6871"/>
                    <a:pt x="3632" y="6871"/>
                  </a:cubicBezTo>
                  <a:cubicBezTo>
                    <a:pt x="1846" y="6871"/>
                    <a:pt x="382" y="5418"/>
                    <a:pt x="382" y="3632"/>
                  </a:cubicBezTo>
                  <a:cubicBezTo>
                    <a:pt x="382" y="1846"/>
                    <a:pt x="1846" y="382"/>
                    <a:pt x="3632" y="382"/>
                  </a:cubicBezTo>
                  <a:close/>
                  <a:moveTo>
                    <a:pt x="3632" y="1"/>
                  </a:moveTo>
                  <a:cubicBezTo>
                    <a:pt x="1632" y="1"/>
                    <a:pt x="1" y="1632"/>
                    <a:pt x="1" y="3632"/>
                  </a:cubicBezTo>
                  <a:cubicBezTo>
                    <a:pt x="1" y="5633"/>
                    <a:pt x="1632" y="7264"/>
                    <a:pt x="3632" y="7264"/>
                  </a:cubicBezTo>
                  <a:cubicBezTo>
                    <a:pt x="5644" y="7264"/>
                    <a:pt x="7263" y="5621"/>
                    <a:pt x="7263" y="3632"/>
                  </a:cubicBezTo>
                  <a:cubicBezTo>
                    <a:pt x="7263" y="1620"/>
                    <a:pt x="5620" y="1"/>
                    <a:pt x="3632"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0250;p69">
              <a:extLst>
                <a:ext uri="{FF2B5EF4-FFF2-40B4-BE49-F238E27FC236}">
                  <a16:creationId xmlns:a16="http://schemas.microsoft.com/office/drawing/2014/main" id="{3D807B1D-50A2-4DC2-BC48-BAA6E59AA98D}"/>
                </a:ext>
              </a:extLst>
            </p:cNvPr>
            <p:cNvSpPr/>
            <p:nvPr/>
          </p:nvSpPr>
          <p:spPr>
            <a:xfrm>
              <a:off x="3933998" y="2289904"/>
              <a:ext cx="52586" cy="355243"/>
            </a:xfrm>
            <a:custGeom>
              <a:avLst/>
              <a:gdLst/>
              <a:ahLst/>
              <a:cxnLst/>
              <a:rect l="l" t="t" r="r" b="b"/>
              <a:pathLst>
                <a:path w="1656" h="11187" extrusionOk="0">
                  <a:moveTo>
                    <a:pt x="1251" y="554"/>
                  </a:moveTo>
                  <a:lnTo>
                    <a:pt x="1251" y="5555"/>
                  </a:lnTo>
                  <a:lnTo>
                    <a:pt x="715" y="5578"/>
                  </a:lnTo>
                  <a:lnTo>
                    <a:pt x="703" y="5578"/>
                  </a:lnTo>
                  <a:cubicBezTo>
                    <a:pt x="693" y="5580"/>
                    <a:pt x="683" y="5580"/>
                    <a:pt x="673" y="5580"/>
                  </a:cubicBezTo>
                  <a:cubicBezTo>
                    <a:pt x="583" y="5580"/>
                    <a:pt x="481" y="5536"/>
                    <a:pt x="417" y="5483"/>
                  </a:cubicBezTo>
                  <a:cubicBezTo>
                    <a:pt x="382" y="5436"/>
                    <a:pt x="370" y="5412"/>
                    <a:pt x="370" y="5412"/>
                  </a:cubicBezTo>
                  <a:lnTo>
                    <a:pt x="370" y="2411"/>
                  </a:lnTo>
                  <a:cubicBezTo>
                    <a:pt x="370" y="1697"/>
                    <a:pt x="703" y="1006"/>
                    <a:pt x="1251" y="554"/>
                  </a:cubicBezTo>
                  <a:close/>
                  <a:moveTo>
                    <a:pt x="1263" y="5959"/>
                  </a:moveTo>
                  <a:cubicBezTo>
                    <a:pt x="1263" y="9448"/>
                    <a:pt x="1275" y="10258"/>
                    <a:pt x="1275" y="10281"/>
                  </a:cubicBezTo>
                  <a:cubicBezTo>
                    <a:pt x="1263" y="10496"/>
                    <a:pt x="1203" y="10769"/>
                    <a:pt x="941" y="10769"/>
                  </a:cubicBezTo>
                  <a:cubicBezTo>
                    <a:pt x="858" y="10769"/>
                    <a:pt x="620" y="10769"/>
                    <a:pt x="620" y="10258"/>
                  </a:cubicBezTo>
                  <a:cubicBezTo>
                    <a:pt x="620" y="10115"/>
                    <a:pt x="667" y="9710"/>
                    <a:pt x="727" y="9246"/>
                  </a:cubicBezTo>
                  <a:cubicBezTo>
                    <a:pt x="822" y="8472"/>
                    <a:pt x="941" y="7400"/>
                    <a:pt x="941" y="6686"/>
                  </a:cubicBezTo>
                  <a:lnTo>
                    <a:pt x="941" y="5959"/>
                  </a:lnTo>
                  <a:close/>
                  <a:moveTo>
                    <a:pt x="1453" y="0"/>
                  </a:moveTo>
                  <a:cubicBezTo>
                    <a:pt x="1420" y="0"/>
                    <a:pt x="1388" y="6"/>
                    <a:pt x="1358" y="18"/>
                  </a:cubicBezTo>
                  <a:cubicBezTo>
                    <a:pt x="524" y="530"/>
                    <a:pt x="1" y="1447"/>
                    <a:pt x="1" y="2435"/>
                  </a:cubicBezTo>
                  <a:lnTo>
                    <a:pt x="1" y="5424"/>
                  </a:lnTo>
                  <a:cubicBezTo>
                    <a:pt x="1" y="5555"/>
                    <a:pt x="60" y="5674"/>
                    <a:pt x="179" y="5781"/>
                  </a:cubicBezTo>
                  <a:cubicBezTo>
                    <a:pt x="286" y="5876"/>
                    <a:pt x="417" y="5936"/>
                    <a:pt x="548" y="5959"/>
                  </a:cubicBezTo>
                  <a:lnTo>
                    <a:pt x="548" y="6709"/>
                  </a:lnTo>
                  <a:cubicBezTo>
                    <a:pt x="548" y="7400"/>
                    <a:pt x="429" y="8460"/>
                    <a:pt x="346" y="9222"/>
                  </a:cubicBezTo>
                  <a:cubicBezTo>
                    <a:pt x="286" y="9710"/>
                    <a:pt x="239" y="10091"/>
                    <a:pt x="239" y="10281"/>
                  </a:cubicBezTo>
                  <a:cubicBezTo>
                    <a:pt x="239" y="11115"/>
                    <a:pt x="774" y="11186"/>
                    <a:pt x="941" y="11186"/>
                  </a:cubicBezTo>
                  <a:cubicBezTo>
                    <a:pt x="1275" y="11186"/>
                    <a:pt x="1656" y="10948"/>
                    <a:pt x="1656" y="10281"/>
                  </a:cubicBezTo>
                  <a:lnTo>
                    <a:pt x="1656" y="185"/>
                  </a:lnTo>
                  <a:cubicBezTo>
                    <a:pt x="1656" y="113"/>
                    <a:pt x="1608" y="54"/>
                    <a:pt x="1548" y="18"/>
                  </a:cubicBezTo>
                  <a:cubicBezTo>
                    <a:pt x="1519" y="6"/>
                    <a:pt x="1486" y="0"/>
                    <a:pt x="1453"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58" name="Google Shape;10404;p69">
            <a:extLst>
              <a:ext uri="{FF2B5EF4-FFF2-40B4-BE49-F238E27FC236}">
                <a16:creationId xmlns:a16="http://schemas.microsoft.com/office/drawing/2014/main" id="{00439E01-A23E-4CBB-857F-9CAB5E03D3DD}"/>
              </a:ext>
            </a:extLst>
          </p:cNvPr>
          <p:cNvGrpSpPr/>
          <p:nvPr/>
        </p:nvGrpSpPr>
        <p:grpSpPr>
          <a:xfrm>
            <a:off x="1538870" y="4464319"/>
            <a:ext cx="509095" cy="476135"/>
            <a:chOff x="865862" y="3207306"/>
            <a:chExt cx="364483" cy="364896"/>
          </a:xfrm>
        </p:grpSpPr>
        <p:sp>
          <p:nvSpPr>
            <p:cNvPr id="59" name="Google Shape;10405;p69">
              <a:extLst>
                <a:ext uri="{FF2B5EF4-FFF2-40B4-BE49-F238E27FC236}">
                  <a16:creationId xmlns:a16="http://schemas.microsoft.com/office/drawing/2014/main" id="{B95878A5-AD6C-4B46-AA7B-97649B08D1B5}"/>
                </a:ext>
              </a:extLst>
            </p:cNvPr>
            <p:cNvSpPr/>
            <p:nvPr/>
          </p:nvSpPr>
          <p:spPr>
            <a:xfrm>
              <a:off x="928229" y="3269323"/>
              <a:ext cx="240131" cy="240100"/>
            </a:xfrm>
            <a:custGeom>
              <a:avLst/>
              <a:gdLst/>
              <a:ahLst/>
              <a:cxnLst/>
              <a:rect l="l" t="t" r="r" b="b"/>
              <a:pathLst>
                <a:path w="7562" h="7561" extrusionOk="0">
                  <a:moveTo>
                    <a:pt x="3775" y="0"/>
                  </a:moveTo>
                  <a:cubicBezTo>
                    <a:pt x="1692" y="0"/>
                    <a:pt x="1" y="1703"/>
                    <a:pt x="1" y="3787"/>
                  </a:cubicBezTo>
                  <a:cubicBezTo>
                    <a:pt x="1" y="5870"/>
                    <a:pt x="1692" y="7561"/>
                    <a:pt x="3775" y="7561"/>
                  </a:cubicBezTo>
                  <a:cubicBezTo>
                    <a:pt x="4454" y="7561"/>
                    <a:pt x="5121" y="7382"/>
                    <a:pt x="5704" y="7037"/>
                  </a:cubicBezTo>
                  <a:cubicBezTo>
                    <a:pt x="5787" y="6977"/>
                    <a:pt x="5823" y="6858"/>
                    <a:pt x="5775" y="6775"/>
                  </a:cubicBezTo>
                  <a:cubicBezTo>
                    <a:pt x="5736" y="6720"/>
                    <a:pt x="5672" y="6691"/>
                    <a:pt x="5605" y="6691"/>
                  </a:cubicBezTo>
                  <a:cubicBezTo>
                    <a:pt x="5570" y="6691"/>
                    <a:pt x="5534" y="6699"/>
                    <a:pt x="5502" y="6716"/>
                  </a:cubicBezTo>
                  <a:cubicBezTo>
                    <a:pt x="4990" y="7025"/>
                    <a:pt x="4394" y="7192"/>
                    <a:pt x="3775" y="7192"/>
                  </a:cubicBezTo>
                  <a:cubicBezTo>
                    <a:pt x="1906" y="7192"/>
                    <a:pt x="382" y="5668"/>
                    <a:pt x="382" y="3798"/>
                  </a:cubicBezTo>
                  <a:cubicBezTo>
                    <a:pt x="382" y="1917"/>
                    <a:pt x="1906" y="405"/>
                    <a:pt x="3775" y="405"/>
                  </a:cubicBezTo>
                  <a:cubicBezTo>
                    <a:pt x="5656" y="405"/>
                    <a:pt x="7168" y="1917"/>
                    <a:pt x="7168" y="3798"/>
                  </a:cubicBezTo>
                  <a:cubicBezTo>
                    <a:pt x="7168" y="4775"/>
                    <a:pt x="6740" y="5715"/>
                    <a:pt x="6002" y="6358"/>
                  </a:cubicBezTo>
                  <a:cubicBezTo>
                    <a:pt x="5918" y="6430"/>
                    <a:pt x="5906" y="6549"/>
                    <a:pt x="5978" y="6620"/>
                  </a:cubicBezTo>
                  <a:cubicBezTo>
                    <a:pt x="6024" y="6667"/>
                    <a:pt x="6082" y="6691"/>
                    <a:pt x="6136" y="6691"/>
                  </a:cubicBezTo>
                  <a:cubicBezTo>
                    <a:pt x="6179" y="6691"/>
                    <a:pt x="6220" y="6676"/>
                    <a:pt x="6252" y="6644"/>
                  </a:cubicBezTo>
                  <a:cubicBezTo>
                    <a:pt x="7085" y="5930"/>
                    <a:pt x="7561" y="4882"/>
                    <a:pt x="7561" y="3787"/>
                  </a:cubicBezTo>
                  <a:cubicBezTo>
                    <a:pt x="7561" y="1703"/>
                    <a:pt x="5859" y="0"/>
                    <a:pt x="3775"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10406;p69">
              <a:extLst>
                <a:ext uri="{FF2B5EF4-FFF2-40B4-BE49-F238E27FC236}">
                  <a16:creationId xmlns:a16="http://schemas.microsoft.com/office/drawing/2014/main" id="{EF3D7DD7-865E-434A-B35E-61DBFCF3F3DD}"/>
                </a:ext>
              </a:extLst>
            </p:cNvPr>
            <p:cNvSpPr/>
            <p:nvPr/>
          </p:nvSpPr>
          <p:spPr>
            <a:xfrm>
              <a:off x="956205" y="3297681"/>
              <a:ext cx="184179" cy="184147"/>
            </a:xfrm>
            <a:custGeom>
              <a:avLst/>
              <a:gdLst/>
              <a:ahLst/>
              <a:cxnLst/>
              <a:rect l="l" t="t" r="r" b="b"/>
              <a:pathLst>
                <a:path w="5800" h="5799" extrusionOk="0">
                  <a:moveTo>
                    <a:pt x="2894" y="0"/>
                  </a:moveTo>
                  <a:cubicBezTo>
                    <a:pt x="1311" y="0"/>
                    <a:pt x="1" y="1298"/>
                    <a:pt x="1" y="2905"/>
                  </a:cubicBezTo>
                  <a:cubicBezTo>
                    <a:pt x="1" y="4501"/>
                    <a:pt x="1287" y="5799"/>
                    <a:pt x="2894" y="5799"/>
                  </a:cubicBezTo>
                  <a:cubicBezTo>
                    <a:pt x="4502" y="5799"/>
                    <a:pt x="5799" y="4513"/>
                    <a:pt x="5799" y="2905"/>
                  </a:cubicBezTo>
                  <a:cubicBezTo>
                    <a:pt x="5799" y="2322"/>
                    <a:pt x="5621" y="1751"/>
                    <a:pt x="5311" y="1286"/>
                  </a:cubicBezTo>
                  <a:cubicBezTo>
                    <a:pt x="5276" y="1229"/>
                    <a:pt x="5219" y="1202"/>
                    <a:pt x="5159" y="1202"/>
                  </a:cubicBezTo>
                  <a:cubicBezTo>
                    <a:pt x="5118" y="1202"/>
                    <a:pt x="5076" y="1215"/>
                    <a:pt x="5037" y="1239"/>
                  </a:cubicBezTo>
                  <a:cubicBezTo>
                    <a:pt x="4954" y="1298"/>
                    <a:pt x="4942" y="1417"/>
                    <a:pt x="5002" y="1501"/>
                  </a:cubicBezTo>
                  <a:cubicBezTo>
                    <a:pt x="5275" y="1917"/>
                    <a:pt x="5430" y="2417"/>
                    <a:pt x="5430" y="2905"/>
                  </a:cubicBezTo>
                  <a:cubicBezTo>
                    <a:pt x="5430" y="4287"/>
                    <a:pt x="4299" y="5418"/>
                    <a:pt x="2918" y="5418"/>
                  </a:cubicBezTo>
                  <a:cubicBezTo>
                    <a:pt x="1525" y="5418"/>
                    <a:pt x="394" y="4287"/>
                    <a:pt x="394" y="2905"/>
                  </a:cubicBezTo>
                  <a:cubicBezTo>
                    <a:pt x="394" y="1524"/>
                    <a:pt x="1513" y="393"/>
                    <a:pt x="2894" y="393"/>
                  </a:cubicBezTo>
                  <a:cubicBezTo>
                    <a:pt x="3525" y="393"/>
                    <a:pt x="4132" y="631"/>
                    <a:pt x="4597" y="1036"/>
                  </a:cubicBezTo>
                  <a:cubicBezTo>
                    <a:pt x="4628" y="1073"/>
                    <a:pt x="4669" y="1089"/>
                    <a:pt x="4712" y="1089"/>
                  </a:cubicBezTo>
                  <a:cubicBezTo>
                    <a:pt x="4764" y="1089"/>
                    <a:pt x="4819" y="1064"/>
                    <a:pt x="4859" y="1024"/>
                  </a:cubicBezTo>
                  <a:cubicBezTo>
                    <a:pt x="4942" y="953"/>
                    <a:pt x="4918" y="834"/>
                    <a:pt x="4847" y="762"/>
                  </a:cubicBezTo>
                  <a:cubicBezTo>
                    <a:pt x="4311" y="274"/>
                    <a:pt x="3609" y="0"/>
                    <a:pt x="2894"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10407;p69">
              <a:extLst>
                <a:ext uri="{FF2B5EF4-FFF2-40B4-BE49-F238E27FC236}">
                  <a16:creationId xmlns:a16="http://schemas.microsoft.com/office/drawing/2014/main" id="{19958E0B-8F9E-49FB-BB26-BAC16A1956BD}"/>
                </a:ext>
              </a:extLst>
            </p:cNvPr>
            <p:cNvSpPr/>
            <p:nvPr/>
          </p:nvSpPr>
          <p:spPr>
            <a:xfrm>
              <a:off x="1042039" y="3207306"/>
              <a:ext cx="12511" cy="47664"/>
            </a:xfrm>
            <a:custGeom>
              <a:avLst/>
              <a:gdLst/>
              <a:ahLst/>
              <a:cxnLst/>
              <a:rect l="l" t="t" r="r" b="b"/>
              <a:pathLst>
                <a:path w="394" h="1501" extrusionOk="0">
                  <a:moveTo>
                    <a:pt x="191" y="1"/>
                  </a:moveTo>
                  <a:cubicBezTo>
                    <a:pt x="96" y="1"/>
                    <a:pt x="1" y="96"/>
                    <a:pt x="1" y="203"/>
                  </a:cubicBezTo>
                  <a:lnTo>
                    <a:pt x="1" y="1310"/>
                  </a:lnTo>
                  <a:cubicBezTo>
                    <a:pt x="1" y="1430"/>
                    <a:pt x="96" y="1501"/>
                    <a:pt x="191" y="1501"/>
                  </a:cubicBezTo>
                  <a:cubicBezTo>
                    <a:pt x="298" y="1501"/>
                    <a:pt x="394" y="1418"/>
                    <a:pt x="394" y="1310"/>
                  </a:cubicBezTo>
                  <a:lnTo>
                    <a:pt x="394" y="203"/>
                  </a:lnTo>
                  <a:cubicBezTo>
                    <a:pt x="394" y="96"/>
                    <a:pt x="298" y="1"/>
                    <a:pt x="191"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10408;p69">
              <a:extLst>
                <a:ext uri="{FF2B5EF4-FFF2-40B4-BE49-F238E27FC236}">
                  <a16:creationId xmlns:a16="http://schemas.microsoft.com/office/drawing/2014/main" id="{82EF5C37-18F1-4C60-A114-CB7D296E1EBB}"/>
                </a:ext>
              </a:extLst>
            </p:cNvPr>
            <p:cNvSpPr/>
            <p:nvPr/>
          </p:nvSpPr>
          <p:spPr>
            <a:xfrm>
              <a:off x="1042039" y="3524538"/>
              <a:ext cx="12511" cy="47664"/>
            </a:xfrm>
            <a:custGeom>
              <a:avLst/>
              <a:gdLst/>
              <a:ahLst/>
              <a:cxnLst/>
              <a:rect l="l" t="t" r="r" b="b"/>
              <a:pathLst>
                <a:path w="394" h="1501" extrusionOk="0">
                  <a:moveTo>
                    <a:pt x="191" y="0"/>
                  </a:moveTo>
                  <a:cubicBezTo>
                    <a:pt x="96" y="0"/>
                    <a:pt x="1" y="95"/>
                    <a:pt x="1" y="191"/>
                  </a:cubicBezTo>
                  <a:lnTo>
                    <a:pt x="1" y="1310"/>
                  </a:lnTo>
                  <a:cubicBezTo>
                    <a:pt x="1" y="1417"/>
                    <a:pt x="84" y="1500"/>
                    <a:pt x="191" y="1500"/>
                  </a:cubicBezTo>
                  <a:cubicBezTo>
                    <a:pt x="298" y="1500"/>
                    <a:pt x="394" y="1417"/>
                    <a:pt x="394" y="1310"/>
                  </a:cubicBezTo>
                  <a:lnTo>
                    <a:pt x="394" y="191"/>
                  </a:lnTo>
                  <a:cubicBezTo>
                    <a:pt x="394" y="95"/>
                    <a:pt x="298" y="0"/>
                    <a:pt x="191"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10409;p69">
              <a:extLst>
                <a:ext uri="{FF2B5EF4-FFF2-40B4-BE49-F238E27FC236}">
                  <a16:creationId xmlns:a16="http://schemas.microsoft.com/office/drawing/2014/main" id="{5CE7CFFC-BB6E-49A9-9F6F-8783BD2DFBBE}"/>
                </a:ext>
              </a:extLst>
            </p:cNvPr>
            <p:cNvSpPr/>
            <p:nvPr/>
          </p:nvSpPr>
          <p:spPr>
            <a:xfrm>
              <a:off x="953188" y="3230836"/>
              <a:ext cx="31406" cy="43441"/>
            </a:xfrm>
            <a:custGeom>
              <a:avLst/>
              <a:gdLst/>
              <a:ahLst/>
              <a:cxnLst/>
              <a:rect l="l" t="t" r="r" b="b"/>
              <a:pathLst>
                <a:path w="989" h="1368" extrusionOk="0">
                  <a:moveTo>
                    <a:pt x="217" y="0"/>
                  </a:moveTo>
                  <a:cubicBezTo>
                    <a:pt x="185" y="0"/>
                    <a:pt x="153" y="7"/>
                    <a:pt x="120" y="22"/>
                  </a:cubicBezTo>
                  <a:cubicBezTo>
                    <a:pt x="36" y="81"/>
                    <a:pt x="1" y="188"/>
                    <a:pt x="48" y="296"/>
                  </a:cubicBezTo>
                  <a:lnTo>
                    <a:pt x="608" y="1272"/>
                  </a:lnTo>
                  <a:cubicBezTo>
                    <a:pt x="644" y="1331"/>
                    <a:pt x="715" y="1367"/>
                    <a:pt x="775" y="1367"/>
                  </a:cubicBezTo>
                  <a:cubicBezTo>
                    <a:pt x="798" y="1367"/>
                    <a:pt x="834" y="1343"/>
                    <a:pt x="870" y="1331"/>
                  </a:cubicBezTo>
                  <a:cubicBezTo>
                    <a:pt x="953" y="1272"/>
                    <a:pt x="989" y="1165"/>
                    <a:pt x="941" y="1070"/>
                  </a:cubicBezTo>
                  <a:lnTo>
                    <a:pt x="394" y="93"/>
                  </a:lnTo>
                  <a:cubicBezTo>
                    <a:pt x="352" y="35"/>
                    <a:pt x="288" y="0"/>
                    <a:pt x="217"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10410;p69">
              <a:extLst>
                <a:ext uri="{FF2B5EF4-FFF2-40B4-BE49-F238E27FC236}">
                  <a16:creationId xmlns:a16="http://schemas.microsoft.com/office/drawing/2014/main" id="{CB4E9AB8-11C9-44A9-BC37-4AC9F3DD7B09}"/>
                </a:ext>
              </a:extLst>
            </p:cNvPr>
            <p:cNvSpPr/>
            <p:nvPr/>
          </p:nvSpPr>
          <p:spPr>
            <a:xfrm>
              <a:off x="1111614" y="3505485"/>
              <a:ext cx="30644" cy="42520"/>
            </a:xfrm>
            <a:custGeom>
              <a:avLst/>
              <a:gdLst/>
              <a:ahLst/>
              <a:cxnLst/>
              <a:rect l="l" t="t" r="r" b="b"/>
              <a:pathLst>
                <a:path w="965" h="1339" extrusionOk="0">
                  <a:moveTo>
                    <a:pt x="210" y="1"/>
                  </a:moveTo>
                  <a:cubicBezTo>
                    <a:pt x="181" y="1"/>
                    <a:pt x="151" y="6"/>
                    <a:pt x="119" y="17"/>
                  </a:cubicBezTo>
                  <a:cubicBezTo>
                    <a:pt x="24" y="76"/>
                    <a:pt x="0" y="183"/>
                    <a:pt x="48" y="291"/>
                  </a:cubicBezTo>
                  <a:lnTo>
                    <a:pt x="596" y="1255"/>
                  </a:lnTo>
                  <a:cubicBezTo>
                    <a:pt x="620" y="1314"/>
                    <a:pt x="691" y="1338"/>
                    <a:pt x="751" y="1338"/>
                  </a:cubicBezTo>
                  <a:cubicBezTo>
                    <a:pt x="786" y="1338"/>
                    <a:pt x="810" y="1326"/>
                    <a:pt x="846" y="1314"/>
                  </a:cubicBezTo>
                  <a:cubicBezTo>
                    <a:pt x="929" y="1255"/>
                    <a:pt x="965" y="1148"/>
                    <a:pt x="917" y="1041"/>
                  </a:cubicBezTo>
                  <a:lnTo>
                    <a:pt x="381" y="100"/>
                  </a:lnTo>
                  <a:cubicBezTo>
                    <a:pt x="339" y="33"/>
                    <a:pt x="279" y="1"/>
                    <a:pt x="210"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10411;p69">
              <a:extLst>
                <a:ext uri="{FF2B5EF4-FFF2-40B4-BE49-F238E27FC236}">
                  <a16:creationId xmlns:a16="http://schemas.microsoft.com/office/drawing/2014/main" id="{95D13CC2-D08F-4C5F-AACD-0026E965E091}"/>
                </a:ext>
              </a:extLst>
            </p:cNvPr>
            <p:cNvSpPr/>
            <p:nvPr/>
          </p:nvSpPr>
          <p:spPr>
            <a:xfrm>
              <a:off x="888916" y="3295998"/>
              <a:ext cx="44648" cy="29691"/>
            </a:xfrm>
            <a:custGeom>
              <a:avLst/>
              <a:gdLst/>
              <a:ahLst/>
              <a:cxnLst/>
              <a:rect l="l" t="t" r="r" b="b"/>
              <a:pathLst>
                <a:path w="1406" h="935" extrusionOk="0">
                  <a:moveTo>
                    <a:pt x="203" y="0"/>
                  </a:moveTo>
                  <a:cubicBezTo>
                    <a:pt x="136" y="0"/>
                    <a:pt x="64" y="37"/>
                    <a:pt x="24" y="101"/>
                  </a:cubicBezTo>
                  <a:cubicBezTo>
                    <a:pt x="1" y="184"/>
                    <a:pt x="36" y="303"/>
                    <a:pt x="120" y="351"/>
                  </a:cubicBezTo>
                  <a:lnTo>
                    <a:pt x="1084" y="899"/>
                  </a:lnTo>
                  <a:cubicBezTo>
                    <a:pt x="1120" y="923"/>
                    <a:pt x="1144" y="934"/>
                    <a:pt x="1179" y="934"/>
                  </a:cubicBezTo>
                  <a:cubicBezTo>
                    <a:pt x="1239" y="934"/>
                    <a:pt x="1310" y="899"/>
                    <a:pt x="1334" y="839"/>
                  </a:cubicBezTo>
                  <a:cubicBezTo>
                    <a:pt x="1406" y="756"/>
                    <a:pt x="1358" y="637"/>
                    <a:pt x="1263" y="577"/>
                  </a:cubicBezTo>
                  <a:lnTo>
                    <a:pt x="298" y="30"/>
                  </a:lnTo>
                  <a:cubicBezTo>
                    <a:pt x="271" y="10"/>
                    <a:pt x="237" y="0"/>
                    <a:pt x="203"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10412;p69">
              <a:extLst>
                <a:ext uri="{FF2B5EF4-FFF2-40B4-BE49-F238E27FC236}">
                  <a16:creationId xmlns:a16="http://schemas.microsoft.com/office/drawing/2014/main" id="{65191921-9752-4509-8BF6-1D2FAC330CF6}"/>
                </a:ext>
              </a:extLst>
            </p:cNvPr>
            <p:cNvSpPr/>
            <p:nvPr/>
          </p:nvSpPr>
          <p:spPr>
            <a:xfrm>
              <a:off x="1162644" y="3454106"/>
              <a:ext cx="45029" cy="30390"/>
            </a:xfrm>
            <a:custGeom>
              <a:avLst/>
              <a:gdLst/>
              <a:ahLst/>
              <a:cxnLst/>
              <a:rect l="l" t="t" r="r" b="b"/>
              <a:pathLst>
                <a:path w="1418" h="957" extrusionOk="0">
                  <a:moveTo>
                    <a:pt x="237" y="1"/>
                  </a:moveTo>
                  <a:cubicBezTo>
                    <a:pt x="171" y="1"/>
                    <a:pt x="101" y="41"/>
                    <a:pt x="60" y="99"/>
                  </a:cubicBezTo>
                  <a:cubicBezTo>
                    <a:pt x="1" y="194"/>
                    <a:pt x="48" y="313"/>
                    <a:pt x="132" y="373"/>
                  </a:cubicBezTo>
                  <a:lnTo>
                    <a:pt x="1096" y="920"/>
                  </a:lnTo>
                  <a:cubicBezTo>
                    <a:pt x="1132" y="932"/>
                    <a:pt x="1156" y="956"/>
                    <a:pt x="1191" y="956"/>
                  </a:cubicBezTo>
                  <a:cubicBezTo>
                    <a:pt x="1251" y="956"/>
                    <a:pt x="1322" y="920"/>
                    <a:pt x="1346" y="861"/>
                  </a:cubicBezTo>
                  <a:cubicBezTo>
                    <a:pt x="1418" y="766"/>
                    <a:pt x="1382" y="646"/>
                    <a:pt x="1299" y="575"/>
                  </a:cubicBezTo>
                  <a:lnTo>
                    <a:pt x="322" y="27"/>
                  </a:lnTo>
                  <a:cubicBezTo>
                    <a:pt x="296" y="9"/>
                    <a:pt x="267" y="1"/>
                    <a:pt x="237"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10413;p69">
              <a:extLst>
                <a:ext uri="{FF2B5EF4-FFF2-40B4-BE49-F238E27FC236}">
                  <a16:creationId xmlns:a16="http://schemas.microsoft.com/office/drawing/2014/main" id="{364B0530-2A23-412D-B521-BA6BB4605ED9}"/>
                </a:ext>
              </a:extLst>
            </p:cNvPr>
            <p:cNvSpPr/>
            <p:nvPr/>
          </p:nvSpPr>
          <p:spPr>
            <a:xfrm>
              <a:off x="865862" y="3383864"/>
              <a:ext cx="47664" cy="12130"/>
            </a:xfrm>
            <a:custGeom>
              <a:avLst/>
              <a:gdLst/>
              <a:ahLst/>
              <a:cxnLst/>
              <a:rect l="l" t="t" r="r" b="b"/>
              <a:pathLst>
                <a:path w="1501" h="382" extrusionOk="0">
                  <a:moveTo>
                    <a:pt x="191" y="1"/>
                  </a:moveTo>
                  <a:cubicBezTo>
                    <a:pt x="84" y="1"/>
                    <a:pt x="0" y="84"/>
                    <a:pt x="0" y="191"/>
                  </a:cubicBezTo>
                  <a:cubicBezTo>
                    <a:pt x="0" y="287"/>
                    <a:pt x="84" y="382"/>
                    <a:pt x="191" y="382"/>
                  </a:cubicBezTo>
                  <a:lnTo>
                    <a:pt x="1310" y="382"/>
                  </a:lnTo>
                  <a:cubicBezTo>
                    <a:pt x="1429" y="382"/>
                    <a:pt x="1501" y="299"/>
                    <a:pt x="1501" y="191"/>
                  </a:cubicBezTo>
                  <a:cubicBezTo>
                    <a:pt x="1501" y="84"/>
                    <a:pt x="1417" y="1"/>
                    <a:pt x="1310"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10414;p69">
              <a:extLst>
                <a:ext uri="{FF2B5EF4-FFF2-40B4-BE49-F238E27FC236}">
                  <a16:creationId xmlns:a16="http://schemas.microsoft.com/office/drawing/2014/main" id="{A33C4AEF-2BB2-483C-AB2F-A84B232F8D54}"/>
                </a:ext>
              </a:extLst>
            </p:cNvPr>
            <p:cNvSpPr/>
            <p:nvPr/>
          </p:nvSpPr>
          <p:spPr>
            <a:xfrm>
              <a:off x="1182300" y="3383864"/>
              <a:ext cx="48045" cy="12130"/>
            </a:xfrm>
            <a:custGeom>
              <a:avLst/>
              <a:gdLst/>
              <a:ahLst/>
              <a:cxnLst/>
              <a:rect l="l" t="t" r="r" b="b"/>
              <a:pathLst>
                <a:path w="1513" h="382" extrusionOk="0">
                  <a:moveTo>
                    <a:pt x="203" y="1"/>
                  </a:moveTo>
                  <a:cubicBezTo>
                    <a:pt x="96" y="1"/>
                    <a:pt x="1" y="84"/>
                    <a:pt x="1" y="191"/>
                  </a:cubicBezTo>
                  <a:cubicBezTo>
                    <a:pt x="1" y="287"/>
                    <a:pt x="96" y="382"/>
                    <a:pt x="203" y="382"/>
                  </a:cubicBezTo>
                  <a:lnTo>
                    <a:pt x="1311" y="382"/>
                  </a:lnTo>
                  <a:cubicBezTo>
                    <a:pt x="1418" y="382"/>
                    <a:pt x="1513" y="287"/>
                    <a:pt x="1513" y="191"/>
                  </a:cubicBezTo>
                  <a:cubicBezTo>
                    <a:pt x="1513" y="84"/>
                    <a:pt x="1430" y="1"/>
                    <a:pt x="1311"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10415;p69">
              <a:extLst>
                <a:ext uri="{FF2B5EF4-FFF2-40B4-BE49-F238E27FC236}">
                  <a16:creationId xmlns:a16="http://schemas.microsoft.com/office/drawing/2014/main" id="{FE6256C6-3BC0-45AA-BE8E-7375477EE54F}"/>
                </a:ext>
              </a:extLst>
            </p:cNvPr>
            <p:cNvSpPr/>
            <p:nvPr/>
          </p:nvSpPr>
          <p:spPr>
            <a:xfrm>
              <a:off x="888916" y="3454011"/>
              <a:ext cx="43885" cy="30104"/>
            </a:xfrm>
            <a:custGeom>
              <a:avLst/>
              <a:gdLst/>
              <a:ahLst/>
              <a:cxnLst/>
              <a:rect l="l" t="t" r="r" b="b"/>
              <a:pathLst>
                <a:path w="1382" h="948" extrusionOk="0">
                  <a:moveTo>
                    <a:pt x="1186" y="1"/>
                  </a:moveTo>
                  <a:cubicBezTo>
                    <a:pt x="1152" y="1"/>
                    <a:pt x="1117" y="10"/>
                    <a:pt x="1084" y="30"/>
                  </a:cubicBezTo>
                  <a:lnTo>
                    <a:pt x="120" y="590"/>
                  </a:lnTo>
                  <a:cubicBezTo>
                    <a:pt x="36" y="649"/>
                    <a:pt x="1" y="745"/>
                    <a:pt x="48" y="852"/>
                  </a:cubicBezTo>
                  <a:cubicBezTo>
                    <a:pt x="72" y="911"/>
                    <a:pt x="144" y="947"/>
                    <a:pt x="215" y="947"/>
                  </a:cubicBezTo>
                  <a:cubicBezTo>
                    <a:pt x="239" y="947"/>
                    <a:pt x="274" y="923"/>
                    <a:pt x="298" y="911"/>
                  </a:cubicBezTo>
                  <a:lnTo>
                    <a:pt x="1263" y="364"/>
                  </a:lnTo>
                  <a:cubicBezTo>
                    <a:pt x="1358" y="304"/>
                    <a:pt x="1382" y="197"/>
                    <a:pt x="1334" y="90"/>
                  </a:cubicBezTo>
                  <a:cubicBezTo>
                    <a:pt x="1311" y="35"/>
                    <a:pt x="1251" y="1"/>
                    <a:pt x="1186"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10416;p69">
              <a:extLst>
                <a:ext uri="{FF2B5EF4-FFF2-40B4-BE49-F238E27FC236}">
                  <a16:creationId xmlns:a16="http://schemas.microsoft.com/office/drawing/2014/main" id="{89C7BF2A-A0B0-4C78-A78B-CB617020BE1D}"/>
                </a:ext>
              </a:extLst>
            </p:cNvPr>
            <p:cNvSpPr/>
            <p:nvPr/>
          </p:nvSpPr>
          <p:spPr>
            <a:xfrm>
              <a:off x="1163025" y="3295648"/>
              <a:ext cx="44648" cy="30040"/>
            </a:xfrm>
            <a:custGeom>
              <a:avLst/>
              <a:gdLst/>
              <a:ahLst/>
              <a:cxnLst/>
              <a:rect l="l" t="t" r="r" b="b"/>
              <a:pathLst>
                <a:path w="1406" h="946" extrusionOk="0">
                  <a:moveTo>
                    <a:pt x="1177" y="1"/>
                  </a:moveTo>
                  <a:cubicBezTo>
                    <a:pt x="1147" y="1"/>
                    <a:pt x="1115" y="6"/>
                    <a:pt x="1084" y="17"/>
                  </a:cubicBezTo>
                  <a:lnTo>
                    <a:pt x="120" y="576"/>
                  </a:lnTo>
                  <a:cubicBezTo>
                    <a:pt x="36" y="636"/>
                    <a:pt x="1" y="731"/>
                    <a:pt x="48" y="838"/>
                  </a:cubicBezTo>
                  <a:cubicBezTo>
                    <a:pt x="96" y="910"/>
                    <a:pt x="155" y="945"/>
                    <a:pt x="227" y="945"/>
                  </a:cubicBezTo>
                  <a:cubicBezTo>
                    <a:pt x="251" y="945"/>
                    <a:pt x="286" y="934"/>
                    <a:pt x="310" y="910"/>
                  </a:cubicBezTo>
                  <a:lnTo>
                    <a:pt x="1287" y="362"/>
                  </a:lnTo>
                  <a:cubicBezTo>
                    <a:pt x="1370" y="302"/>
                    <a:pt x="1406" y="195"/>
                    <a:pt x="1358" y="100"/>
                  </a:cubicBezTo>
                  <a:cubicBezTo>
                    <a:pt x="1316" y="33"/>
                    <a:pt x="1250" y="1"/>
                    <a:pt x="1177"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10417;p69">
              <a:extLst>
                <a:ext uri="{FF2B5EF4-FFF2-40B4-BE49-F238E27FC236}">
                  <a16:creationId xmlns:a16="http://schemas.microsoft.com/office/drawing/2014/main" id="{F4B437AB-0FB7-4ADF-8414-0E13963ACFFD}"/>
                </a:ext>
              </a:extLst>
            </p:cNvPr>
            <p:cNvSpPr/>
            <p:nvPr/>
          </p:nvSpPr>
          <p:spPr>
            <a:xfrm>
              <a:off x="953188" y="3505835"/>
              <a:ext cx="31787" cy="43282"/>
            </a:xfrm>
            <a:custGeom>
              <a:avLst/>
              <a:gdLst/>
              <a:ahLst/>
              <a:cxnLst/>
              <a:rect l="l" t="t" r="r" b="b"/>
              <a:pathLst>
                <a:path w="1001" h="1363" extrusionOk="0">
                  <a:moveTo>
                    <a:pt x="782" y="0"/>
                  </a:moveTo>
                  <a:cubicBezTo>
                    <a:pt x="714" y="0"/>
                    <a:pt x="648" y="37"/>
                    <a:pt x="608" y="101"/>
                  </a:cubicBezTo>
                  <a:lnTo>
                    <a:pt x="60" y="1065"/>
                  </a:lnTo>
                  <a:cubicBezTo>
                    <a:pt x="1" y="1161"/>
                    <a:pt x="48" y="1280"/>
                    <a:pt x="132" y="1327"/>
                  </a:cubicBezTo>
                  <a:cubicBezTo>
                    <a:pt x="167" y="1351"/>
                    <a:pt x="191" y="1363"/>
                    <a:pt x="227" y="1363"/>
                  </a:cubicBezTo>
                  <a:cubicBezTo>
                    <a:pt x="286" y="1363"/>
                    <a:pt x="358" y="1327"/>
                    <a:pt x="394" y="1280"/>
                  </a:cubicBezTo>
                  <a:lnTo>
                    <a:pt x="941" y="303"/>
                  </a:lnTo>
                  <a:cubicBezTo>
                    <a:pt x="1001" y="184"/>
                    <a:pt x="965" y="65"/>
                    <a:pt x="882" y="30"/>
                  </a:cubicBezTo>
                  <a:cubicBezTo>
                    <a:pt x="850" y="10"/>
                    <a:pt x="816" y="0"/>
                    <a:pt x="782"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10418;p69">
              <a:extLst>
                <a:ext uri="{FF2B5EF4-FFF2-40B4-BE49-F238E27FC236}">
                  <a16:creationId xmlns:a16="http://schemas.microsoft.com/office/drawing/2014/main" id="{AB20DAC1-9616-4C1F-85B9-C0EC38A0071C}"/>
                </a:ext>
              </a:extLst>
            </p:cNvPr>
            <p:cNvSpPr/>
            <p:nvPr/>
          </p:nvSpPr>
          <p:spPr>
            <a:xfrm>
              <a:off x="1111614" y="3231726"/>
              <a:ext cx="31025" cy="42933"/>
            </a:xfrm>
            <a:custGeom>
              <a:avLst/>
              <a:gdLst/>
              <a:ahLst/>
              <a:cxnLst/>
              <a:rect l="l" t="t" r="r" b="b"/>
              <a:pathLst>
                <a:path w="977" h="1352" extrusionOk="0">
                  <a:moveTo>
                    <a:pt x="754" y="0"/>
                  </a:moveTo>
                  <a:cubicBezTo>
                    <a:pt x="688" y="0"/>
                    <a:pt x="620" y="37"/>
                    <a:pt x="572" y="101"/>
                  </a:cubicBezTo>
                  <a:lnTo>
                    <a:pt x="24" y="1065"/>
                  </a:lnTo>
                  <a:cubicBezTo>
                    <a:pt x="0" y="1137"/>
                    <a:pt x="24" y="1256"/>
                    <a:pt x="119" y="1315"/>
                  </a:cubicBezTo>
                  <a:cubicBezTo>
                    <a:pt x="143" y="1339"/>
                    <a:pt x="179" y="1351"/>
                    <a:pt x="203" y="1351"/>
                  </a:cubicBezTo>
                  <a:cubicBezTo>
                    <a:pt x="262" y="1351"/>
                    <a:pt x="346" y="1315"/>
                    <a:pt x="370" y="1256"/>
                  </a:cubicBezTo>
                  <a:lnTo>
                    <a:pt x="917" y="291"/>
                  </a:lnTo>
                  <a:cubicBezTo>
                    <a:pt x="977" y="208"/>
                    <a:pt x="941" y="89"/>
                    <a:pt x="846" y="29"/>
                  </a:cubicBezTo>
                  <a:cubicBezTo>
                    <a:pt x="818" y="10"/>
                    <a:pt x="786" y="0"/>
                    <a:pt x="754" y="0"/>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57" name="Google Shape;10235;p69">
            <a:extLst>
              <a:ext uri="{FF2B5EF4-FFF2-40B4-BE49-F238E27FC236}">
                <a16:creationId xmlns:a16="http://schemas.microsoft.com/office/drawing/2014/main" id="{890533C0-2B22-4DD8-86CA-1278242A4B77}"/>
              </a:ext>
            </a:extLst>
          </p:cNvPr>
          <p:cNvGrpSpPr/>
          <p:nvPr/>
        </p:nvGrpSpPr>
        <p:grpSpPr>
          <a:xfrm>
            <a:off x="7285371" y="4495558"/>
            <a:ext cx="240954" cy="415214"/>
            <a:chOff x="2579882" y="2287427"/>
            <a:chExt cx="207582" cy="359594"/>
          </a:xfrm>
        </p:grpSpPr>
        <p:sp>
          <p:nvSpPr>
            <p:cNvPr id="73" name="Google Shape;10236;p69">
              <a:extLst>
                <a:ext uri="{FF2B5EF4-FFF2-40B4-BE49-F238E27FC236}">
                  <a16:creationId xmlns:a16="http://schemas.microsoft.com/office/drawing/2014/main" id="{85CF1DCA-A031-4811-88D9-AE331362946D}"/>
                </a:ext>
              </a:extLst>
            </p:cNvPr>
            <p:cNvSpPr/>
            <p:nvPr/>
          </p:nvSpPr>
          <p:spPr>
            <a:xfrm>
              <a:off x="25798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4" name="Google Shape;10237;p69">
              <a:extLst>
                <a:ext uri="{FF2B5EF4-FFF2-40B4-BE49-F238E27FC236}">
                  <a16:creationId xmlns:a16="http://schemas.microsoft.com/office/drawing/2014/main" id="{52D9827F-A8DF-46EA-B2F3-8A7EB302C6CA}"/>
                </a:ext>
              </a:extLst>
            </p:cNvPr>
            <p:cNvSpPr/>
            <p:nvPr/>
          </p:nvSpPr>
          <p:spPr>
            <a:xfrm>
              <a:off x="26781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5" name="Google Shape;10238;p69">
              <a:extLst>
                <a:ext uri="{FF2B5EF4-FFF2-40B4-BE49-F238E27FC236}">
                  <a16:creationId xmlns:a16="http://schemas.microsoft.com/office/drawing/2014/main" id="{5B253CCC-A722-450A-B426-326A6E5A7863}"/>
                </a:ext>
              </a:extLst>
            </p:cNvPr>
            <p:cNvSpPr/>
            <p:nvPr/>
          </p:nvSpPr>
          <p:spPr>
            <a:xfrm>
              <a:off x="26675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6" name="Google Shape;10239;p69">
              <a:extLst>
                <a:ext uri="{FF2B5EF4-FFF2-40B4-BE49-F238E27FC236}">
                  <a16:creationId xmlns:a16="http://schemas.microsoft.com/office/drawing/2014/main" id="{358491B0-6F27-4625-8168-68C6D0017C99}"/>
                </a:ext>
              </a:extLst>
            </p:cNvPr>
            <p:cNvSpPr/>
            <p:nvPr/>
          </p:nvSpPr>
          <p:spPr>
            <a:xfrm>
              <a:off x="26573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solidFill>
              <a:srgbClr val="15406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3376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Minimum additional materials</a:t>
            </a:r>
          </a:p>
        </p:txBody>
      </p:sp>
      <p:sp>
        <p:nvSpPr>
          <p:cNvPr id="40" name="Google Shape;694;p39">
            <a:extLst>
              <a:ext uri="{FF2B5EF4-FFF2-40B4-BE49-F238E27FC236}">
                <a16:creationId xmlns:a16="http://schemas.microsoft.com/office/drawing/2014/main" id="{DDEA8F92-02E8-2843-B3EA-45DCA92E590B}"/>
              </a:ext>
            </a:extLst>
          </p:cNvPr>
          <p:cNvSpPr/>
          <p:nvPr/>
        </p:nvSpPr>
        <p:spPr>
          <a:xfrm>
            <a:off x="3186903" y="1530304"/>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96;p39">
            <a:extLst>
              <a:ext uri="{FF2B5EF4-FFF2-40B4-BE49-F238E27FC236}">
                <a16:creationId xmlns:a16="http://schemas.microsoft.com/office/drawing/2014/main" id="{CB36FEAD-3EB4-9D4D-9FD6-DACD394D8645}"/>
              </a:ext>
            </a:extLst>
          </p:cNvPr>
          <p:cNvSpPr/>
          <p:nvPr/>
        </p:nvSpPr>
        <p:spPr>
          <a:xfrm>
            <a:off x="1219092" y="1574713"/>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97;p39">
            <a:extLst>
              <a:ext uri="{FF2B5EF4-FFF2-40B4-BE49-F238E27FC236}">
                <a16:creationId xmlns:a16="http://schemas.microsoft.com/office/drawing/2014/main" id="{F5169B2F-BA4B-7845-A708-1E2F9914E05D}"/>
              </a:ext>
            </a:extLst>
          </p:cNvPr>
          <p:cNvSpPr/>
          <p:nvPr/>
        </p:nvSpPr>
        <p:spPr>
          <a:xfrm>
            <a:off x="4979192" y="1574713"/>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98;p39">
            <a:extLst>
              <a:ext uri="{FF2B5EF4-FFF2-40B4-BE49-F238E27FC236}">
                <a16:creationId xmlns:a16="http://schemas.microsoft.com/office/drawing/2014/main" id="{91266A6B-C5A9-334C-A2BD-E45179CB1C21}"/>
              </a:ext>
            </a:extLst>
          </p:cNvPr>
          <p:cNvSpPr/>
          <p:nvPr/>
        </p:nvSpPr>
        <p:spPr>
          <a:xfrm>
            <a:off x="6833774" y="1552465"/>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6" name="Google Shape;700;p39">
            <a:extLst>
              <a:ext uri="{FF2B5EF4-FFF2-40B4-BE49-F238E27FC236}">
                <a16:creationId xmlns:a16="http://schemas.microsoft.com/office/drawing/2014/main" id="{11289610-9084-7B49-AA9A-4CC83F0DC8C9}"/>
              </a:ext>
            </a:extLst>
          </p:cNvPr>
          <p:cNvGrpSpPr/>
          <p:nvPr/>
        </p:nvGrpSpPr>
        <p:grpSpPr>
          <a:xfrm>
            <a:off x="7038157" y="1756253"/>
            <a:ext cx="491763" cy="491815"/>
            <a:chOff x="1915675" y="3229825"/>
            <a:chExt cx="233950" cy="233975"/>
          </a:xfrm>
        </p:grpSpPr>
        <p:sp>
          <p:nvSpPr>
            <p:cNvPr id="47" name="Google Shape;701;p39">
              <a:extLst>
                <a:ext uri="{FF2B5EF4-FFF2-40B4-BE49-F238E27FC236}">
                  <a16:creationId xmlns:a16="http://schemas.microsoft.com/office/drawing/2014/main" id="{9B26DC66-8858-BF4F-8FEB-0CB51453433E}"/>
                </a:ext>
              </a:extLst>
            </p:cNvPr>
            <p:cNvSpPr/>
            <p:nvPr/>
          </p:nvSpPr>
          <p:spPr>
            <a:xfrm>
              <a:off x="2063100" y="3326175"/>
              <a:ext cx="32825" cy="63700"/>
            </a:xfrm>
            <a:custGeom>
              <a:avLst/>
              <a:gdLst/>
              <a:ahLst/>
              <a:cxnLst/>
              <a:rect l="l" t="t" r="r" b="b"/>
              <a:pathLst>
                <a:path w="1313" h="2548" extrusionOk="0">
                  <a:moveTo>
                    <a:pt x="134" y="1"/>
                  </a:moveTo>
                  <a:cubicBezTo>
                    <a:pt x="61" y="1"/>
                    <a:pt x="1" y="60"/>
                    <a:pt x="1" y="134"/>
                  </a:cubicBezTo>
                  <a:lnTo>
                    <a:pt x="1" y="1371"/>
                  </a:lnTo>
                  <a:cubicBezTo>
                    <a:pt x="1" y="1445"/>
                    <a:pt x="62" y="1507"/>
                    <a:pt x="136" y="1507"/>
                  </a:cubicBezTo>
                  <a:cubicBezTo>
                    <a:pt x="636" y="1507"/>
                    <a:pt x="1041" y="1911"/>
                    <a:pt x="1044" y="2408"/>
                  </a:cubicBezTo>
                  <a:cubicBezTo>
                    <a:pt x="1044" y="2479"/>
                    <a:pt x="1095" y="2540"/>
                    <a:pt x="1163" y="2547"/>
                  </a:cubicBezTo>
                  <a:cubicBezTo>
                    <a:pt x="1169" y="2548"/>
                    <a:pt x="1175" y="2548"/>
                    <a:pt x="1181" y="2548"/>
                  </a:cubicBezTo>
                  <a:cubicBezTo>
                    <a:pt x="1254" y="2548"/>
                    <a:pt x="1312" y="2487"/>
                    <a:pt x="1312" y="2415"/>
                  </a:cubicBezTo>
                  <a:cubicBezTo>
                    <a:pt x="1312" y="1813"/>
                    <a:pt x="854" y="1313"/>
                    <a:pt x="269" y="1246"/>
                  </a:cubicBezTo>
                  <a:lnTo>
                    <a:pt x="269" y="140"/>
                  </a:lnTo>
                  <a:cubicBezTo>
                    <a:pt x="269" y="69"/>
                    <a:pt x="218" y="5"/>
                    <a:pt x="147" y="1"/>
                  </a:cubicBezTo>
                  <a:cubicBezTo>
                    <a:pt x="142" y="1"/>
                    <a:pt x="138" y="1"/>
                    <a:pt x="13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02;p39">
              <a:extLst>
                <a:ext uri="{FF2B5EF4-FFF2-40B4-BE49-F238E27FC236}">
                  <a16:creationId xmlns:a16="http://schemas.microsoft.com/office/drawing/2014/main" id="{073F53E2-CF3C-FE42-AD73-2A73F5903A76}"/>
                </a:ext>
              </a:extLst>
            </p:cNvPr>
            <p:cNvSpPr/>
            <p:nvPr/>
          </p:nvSpPr>
          <p:spPr>
            <a:xfrm>
              <a:off x="2036325" y="3230000"/>
              <a:ext cx="113300" cy="233800"/>
            </a:xfrm>
            <a:custGeom>
              <a:avLst/>
              <a:gdLst/>
              <a:ahLst/>
              <a:cxnLst/>
              <a:rect l="l" t="t" r="r" b="b"/>
              <a:pathLst>
                <a:path w="4532" h="9352" extrusionOk="0">
                  <a:moveTo>
                    <a:pt x="670" y="802"/>
                  </a:moveTo>
                  <a:cubicBezTo>
                    <a:pt x="891" y="802"/>
                    <a:pt x="1072" y="982"/>
                    <a:pt x="1072" y="1204"/>
                  </a:cubicBezTo>
                  <a:lnTo>
                    <a:pt x="1072" y="2879"/>
                  </a:lnTo>
                  <a:cubicBezTo>
                    <a:pt x="959" y="2798"/>
                    <a:pt x="819" y="2747"/>
                    <a:pt x="670" y="2747"/>
                  </a:cubicBezTo>
                  <a:cubicBezTo>
                    <a:pt x="518" y="2747"/>
                    <a:pt x="381" y="2798"/>
                    <a:pt x="266" y="2879"/>
                  </a:cubicBezTo>
                  <a:lnTo>
                    <a:pt x="266" y="1204"/>
                  </a:lnTo>
                  <a:cubicBezTo>
                    <a:pt x="266" y="982"/>
                    <a:pt x="446" y="802"/>
                    <a:pt x="670" y="802"/>
                  </a:cubicBezTo>
                  <a:close/>
                  <a:moveTo>
                    <a:pt x="1717" y="266"/>
                  </a:moveTo>
                  <a:cubicBezTo>
                    <a:pt x="1937" y="266"/>
                    <a:pt x="2118" y="446"/>
                    <a:pt x="2118" y="667"/>
                  </a:cubicBezTo>
                  <a:lnTo>
                    <a:pt x="2118" y="4120"/>
                  </a:lnTo>
                  <a:cubicBezTo>
                    <a:pt x="2118" y="4191"/>
                    <a:pt x="2173" y="4252"/>
                    <a:pt x="2241" y="4260"/>
                  </a:cubicBezTo>
                  <a:cubicBezTo>
                    <a:pt x="2245" y="4260"/>
                    <a:pt x="2249" y="4260"/>
                    <a:pt x="2252" y="4260"/>
                  </a:cubicBezTo>
                  <a:cubicBezTo>
                    <a:pt x="2328" y="4260"/>
                    <a:pt x="2387" y="4201"/>
                    <a:pt x="2387" y="4127"/>
                  </a:cubicBezTo>
                  <a:lnTo>
                    <a:pt x="2387" y="1217"/>
                  </a:lnTo>
                  <a:cubicBezTo>
                    <a:pt x="2387" y="1047"/>
                    <a:pt x="2520" y="867"/>
                    <a:pt x="2683" y="826"/>
                  </a:cubicBezTo>
                  <a:cubicBezTo>
                    <a:pt x="2719" y="817"/>
                    <a:pt x="2754" y="813"/>
                    <a:pt x="2788" y="813"/>
                  </a:cubicBezTo>
                  <a:cubicBezTo>
                    <a:pt x="3011" y="813"/>
                    <a:pt x="3193" y="993"/>
                    <a:pt x="3193" y="1213"/>
                  </a:cubicBezTo>
                  <a:lnTo>
                    <a:pt x="3193" y="4120"/>
                  </a:lnTo>
                  <a:cubicBezTo>
                    <a:pt x="3193" y="4188"/>
                    <a:pt x="3243" y="4252"/>
                    <a:pt x="3315" y="4260"/>
                  </a:cubicBezTo>
                  <a:cubicBezTo>
                    <a:pt x="3319" y="4260"/>
                    <a:pt x="3323" y="4260"/>
                    <a:pt x="3326" y="4260"/>
                  </a:cubicBezTo>
                  <a:cubicBezTo>
                    <a:pt x="3400" y="4260"/>
                    <a:pt x="3461" y="4201"/>
                    <a:pt x="3461" y="4127"/>
                  </a:cubicBezTo>
                  <a:lnTo>
                    <a:pt x="3461" y="2315"/>
                  </a:lnTo>
                  <a:cubicBezTo>
                    <a:pt x="3461" y="2145"/>
                    <a:pt x="3593" y="1965"/>
                    <a:pt x="3756" y="1924"/>
                  </a:cubicBezTo>
                  <a:cubicBezTo>
                    <a:pt x="3792" y="1915"/>
                    <a:pt x="3827" y="1911"/>
                    <a:pt x="3861" y="1911"/>
                  </a:cubicBezTo>
                  <a:cubicBezTo>
                    <a:pt x="4082" y="1911"/>
                    <a:pt x="4263" y="2091"/>
                    <a:pt x="4263" y="2311"/>
                  </a:cubicBezTo>
                  <a:lnTo>
                    <a:pt x="4263" y="5990"/>
                  </a:lnTo>
                  <a:cubicBezTo>
                    <a:pt x="4263" y="6483"/>
                    <a:pt x="4079" y="6955"/>
                    <a:pt x="3740" y="7322"/>
                  </a:cubicBezTo>
                  <a:cubicBezTo>
                    <a:pt x="3716" y="7349"/>
                    <a:pt x="3703" y="7383"/>
                    <a:pt x="3703" y="7418"/>
                  </a:cubicBezTo>
                  <a:lnTo>
                    <a:pt x="3703" y="9083"/>
                  </a:lnTo>
                  <a:lnTo>
                    <a:pt x="827" y="9083"/>
                  </a:lnTo>
                  <a:lnTo>
                    <a:pt x="827" y="7418"/>
                  </a:lnTo>
                  <a:cubicBezTo>
                    <a:pt x="827" y="7383"/>
                    <a:pt x="813" y="7349"/>
                    <a:pt x="789" y="7322"/>
                  </a:cubicBezTo>
                  <a:cubicBezTo>
                    <a:pt x="452" y="6955"/>
                    <a:pt x="266" y="6483"/>
                    <a:pt x="266" y="5990"/>
                  </a:cubicBezTo>
                  <a:lnTo>
                    <a:pt x="266" y="3273"/>
                  </a:lnTo>
                  <a:cubicBezTo>
                    <a:pt x="266" y="3243"/>
                    <a:pt x="286" y="3199"/>
                    <a:pt x="306" y="3175"/>
                  </a:cubicBezTo>
                  <a:cubicBezTo>
                    <a:pt x="421" y="3062"/>
                    <a:pt x="543" y="3015"/>
                    <a:pt x="655" y="3015"/>
                  </a:cubicBezTo>
                  <a:cubicBezTo>
                    <a:pt x="882" y="3015"/>
                    <a:pt x="1065" y="3210"/>
                    <a:pt x="1044" y="3441"/>
                  </a:cubicBezTo>
                  <a:cubicBezTo>
                    <a:pt x="1044" y="3457"/>
                    <a:pt x="1048" y="3471"/>
                    <a:pt x="1058" y="3481"/>
                  </a:cubicBezTo>
                  <a:cubicBezTo>
                    <a:pt x="1099" y="3521"/>
                    <a:pt x="1143" y="3538"/>
                    <a:pt x="1182" y="3538"/>
                  </a:cubicBezTo>
                  <a:cubicBezTo>
                    <a:pt x="1257" y="3538"/>
                    <a:pt x="1316" y="3478"/>
                    <a:pt x="1316" y="3403"/>
                  </a:cubicBezTo>
                  <a:lnTo>
                    <a:pt x="1316" y="670"/>
                  </a:lnTo>
                  <a:cubicBezTo>
                    <a:pt x="1316" y="500"/>
                    <a:pt x="1448" y="320"/>
                    <a:pt x="1612" y="279"/>
                  </a:cubicBezTo>
                  <a:cubicBezTo>
                    <a:pt x="1647" y="270"/>
                    <a:pt x="1682" y="266"/>
                    <a:pt x="1717" y="266"/>
                  </a:cubicBezTo>
                  <a:close/>
                  <a:moveTo>
                    <a:pt x="1731" y="0"/>
                  </a:moveTo>
                  <a:cubicBezTo>
                    <a:pt x="1367" y="0"/>
                    <a:pt x="1072" y="296"/>
                    <a:pt x="1072" y="656"/>
                  </a:cubicBezTo>
                  <a:lnTo>
                    <a:pt x="1072" y="670"/>
                  </a:lnTo>
                  <a:cubicBezTo>
                    <a:pt x="960" y="589"/>
                    <a:pt x="821" y="540"/>
                    <a:pt x="670" y="540"/>
                  </a:cubicBezTo>
                  <a:cubicBezTo>
                    <a:pt x="637" y="540"/>
                    <a:pt x="603" y="543"/>
                    <a:pt x="568" y="548"/>
                  </a:cubicBezTo>
                  <a:cubicBezTo>
                    <a:pt x="239" y="598"/>
                    <a:pt x="0" y="891"/>
                    <a:pt x="0" y="1224"/>
                  </a:cubicBezTo>
                  <a:lnTo>
                    <a:pt x="0" y="5983"/>
                  </a:lnTo>
                  <a:cubicBezTo>
                    <a:pt x="0" y="6527"/>
                    <a:pt x="187" y="7050"/>
                    <a:pt x="534" y="7462"/>
                  </a:cubicBezTo>
                  <a:lnTo>
                    <a:pt x="534" y="9212"/>
                  </a:lnTo>
                  <a:cubicBezTo>
                    <a:pt x="534" y="9287"/>
                    <a:pt x="595" y="9351"/>
                    <a:pt x="673" y="9351"/>
                  </a:cubicBezTo>
                  <a:lnTo>
                    <a:pt x="3835" y="9351"/>
                  </a:lnTo>
                  <a:cubicBezTo>
                    <a:pt x="3910" y="9351"/>
                    <a:pt x="3971" y="9287"/>
                    <a:pt x="3971" y="9212"/>
                  </a:cubicBezTo>
                  <a:lnTo>
                    <a:pt x="3971" y="7462"/>
                  </a:lnTo>
                  <a:cubicBezTo>
                    <a:pt x="4335" y="7050"/>
                    <a:pt x="4531" y="6527"/>
                    <a:pt x="4531" y="5983"/>
                  </a:cubicBezTo>
                  <a:lnTo>
                    <a:pt x="4531" y="2311"/>
                  </a:lnTo>
                  <a:cubicBezTo>
                    <a:pt x="4531" y="1938"/>
                    <a:pt x="4230" y="1635"/>
                    <a:pt x="3858" y="1635"/>
                  </a:cubicBezTo>
                  <a:cubicBezTo>
                    <a:pt x="3709" y="1635"/>
                    <a:pt x="3573" y="1687"/>
                    <a:pt x="3461" y="1768"/>
                  </a:cubicBezTo>
                  <a:lnTo>
                    <a:pt x="3461" y="1224"/>
                  </a:lnTo>
                  <a:cubicBezTo>
                    <a:pt x="3461" y="891"/>
                    <a:pt x="3220" y="598"/>
                    <a:pt x="2890" y="548"/>
                  </a:cubicBezTo>
                  <a:cubicBezTo>
                    <a:pt x="2855" y="543"/>
                    <a:pt x="2821" y="540"/>
                    <a:pt x="2788" y="540"/>
                  </a:cubicBezTo>
                  <a:cubicBezTo>
                    <a:pt x="2638" y="540"/>
                    <a:pt x="2501" y="589"/>
                    <a:pt x="2387" y="670"/>
                  </a:cubicBezTo>
                  <a:lnTo>
                    <a:pt x="2387" y="656"/>
                  </a:lnTo>
                  <a:cubicBezTo>
                    <a:pt x="2387" y="296"/>
                    <a:pt x="2091" y="0"/>
                    <a:pt x="173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03;p39">
              <a:extLst>
                <a:ext uri="{FF2B5EF4-FFF2-40B4-BE49-F238E27FC236}">
                  <a16:creationId xmlns:a16="http://schemas.microsoft.com/office/drawing/2014/main" id="{E58D2133-5133-0C44-A9C8-8FA74360AB6C}"/>
                </a:ext>
              </a:extLst>
            </p:cNvPr>
            <p:cNvSpPr/>
            <p:nvPr/>
          </p:nvSpPr>
          <p:spPr>
            <a:xfrm>
              <a:off x="1915675" y="3229825"/>
              <a:ext cx="113950" cy="233975"/>
            </a:xfrm>
            <a:custGeom>
              <a:avLst/>
              <a:gdLst/>
              <a:ahLst/>
              <a:cxnLst/>
              <a:rect l="l" t="t" r="r" b="b"/>
              <a:pathLst>
                <a:path w="4558" h="9359" extrusionOk="0">
                  <a:moveTo>
                    <a:pt x="1741" y="273"/>
                  </a:moveTo>
                  <a:cubicBezTo>
                    <a:pt x="1964" y="273"/>
                    <a:pt x="2145" y="453"/>
                    <a:pt x="2145" y="674"/>
                  </a:cubicBezTo>
                  <a:lnTo>
                    <a:pt x="2145" y="4127"/>
                  </a:lnTo>
                  <a:cubicBezTo>
                    <a:pt x="2145" y="4195"/>
                    <a:pt x="2195" y="4259"/>
                    <a:pt x="2267" y="4267"/>
                  </a:cubicBezTo>
                  <a:cubicBezTo>
                    <a:pt x="2271" y="4267"/>
                    <a:pt x="2275" y="4267"/>
                    <a:pt x="2279" y="4267"/>
                  </a:cubicBezTo>
                  <a:cubicBezTo>
                    <a:pt x="2352" y="4267"/>
                    <a:pt x="2413" y="4208"/>
                    <a:pt x="2413" y="4134"/>
                  </a:cubicBezTo>
                  <a:lnTo>
                    <a:pt x="2413" y="1224"/>
                  </a:lnTo>
                  <a:cubicBezTo>
                    <a:pt x="2413" y="1057"/>
                    <a:pt x="2545" y="878"/>
                    <a:pt x="2709" y="833"/>
                  </a:cubicBezTo>
                  <a:cubicBezTo>
                    <a:pt x="2744" y="824"/>
                    <a:pt x="2779" y="820"/>
                    <a:pt x="2813" y="820"/>
                  </a:cubicBezTo>
                  <a:cubicBezTo>
                    <a:pt x="3034" y="820"/>
                    <a:pt x="3215" y="1000"/>
                    <a:pt x="3215" y="1220"/>
                  </a:cubicBezTo>
                  <a:lnTo>
                    <a:pt x="3215" y="4130"/>
                  </a:lnTo>
                  <a:cubicBezTo>
                    <a:pt x="3215" y="4130"/>
                    <a:pt x="3263" y="4270"/>
                    <a:pt x="3338" y="4270"/>
                  </a:cubicBezTo>
                  <a:cubicBezTo>
                    <a:pt x="3413" y="4270"/>
                    <a:pt x="3460" y="4130"/>
                    <a:pt x="3460" y="4130"/>
                  </a:cubicBezTo>
                  <a:lnTo>
                    <a:pt x="3460" y="2322"/>
                  </a:lnTo>
                  <a:cubicBezTo>
                    <a:pt x="3460" y="2152"/>
                    <a:pt x="3593" y="1972"/>
                    <a:pt x="3756" y="1931"/>
                  </a:cubicBezTo>
                  <a:cubicBezTo>
                    <a:pt x="3792" y="1922"/>
                    <a:pt x="3827" y="1918"/>
                    <a:pt x="3861" y="1918"/>
                  </a:cubicBezTo>
                  <a:cubicBezTo>
                    <a:pt x="4085" y="1918"/>
                    <a:pt x="4266" y="2098"/>
                    <a:pt x="4266" y="2318"/>
                  </a:cubicBezTo>
                  <a:lnTo>
                    <a:pt x="4266" y="5993"/>
                  </a:lnTo>
                  <a:cubicBezTo>
                    <a:pt x="4266" y="6486"/>
                    <a:pt x="4079" y="6962"/>
                    <a:pt x="3742" y="7329"/>
                  </a:cubicBezTo>
                  <a:cubicBezTo>
                    <a:pt x="3719" y="7356"/>
                    <a:pt x="3705" y="7387"/>
                    <a:pt x="3705" y="7425"/>
                  </a:cubicBezTo>
                  <a:lnTo>
                    <a:pt x="3705" y="9090"/>
                  </a:lnTo>
                  <a:lnTo>
                    <a:pt x="829" y="9090"/>
                  </a:lnTo>
                  <a:lnTo>
                    <a:pt x="829" y="7425"/>
                  </a:lnTo>
                  <a:cubicBezTo>
                    <a:pt x="829" y="7390"/>
                    <a:pt x="816" y="7356"/>
                    <a:pt x="791" y="7329"/>
                  </a:cubicBezTo>
                  <a:cubicBezTo>
                    <a:pt x="452" y="6962"/>
                    <a:pt x="269" y="6490"/>
                    <a:pt x="269" y="5997"/>
                  </a:cubicBezTo>
                  <a:lnTo>
                    <a:pt x="269" y="1224"/>
                  </a:lnTo>
                  <a:cubicBezTo>
                    <a:pt x="269" y="1057"/>
                    <a:pt x="401" y="878"/>
                    <a:pt x="564" y="833"/>
                  </a:cubicBezTo>
                  <a:cubicBezTo>
                    <a:pt x="599" y="824"/>
                    <a:pt x="634" y="820"/>
                    <a:pt x="668" y="820"/>
                  </a:cubicBezTo>
                  <a:cubicBezTo>
                    <a:pt x="889" y="820"/>
                    <a:pt x="1070" y="1000"/>
                    <a:pt x="1070" y="1220"/>
                  </a:cubicBezTo>
                  <a:lnTo>
                    <a:pt x="1070" y="4127"/>
                  </a:lnTo>
                  <a:cubicBezTo>
                    <a:pt x="1070" y="4198"/>
                    <a:pt x="1125" y="4259"/>
                    <a:pt x="1193" y="4267"/>
                  </a:cubicBezTo>
                  <a:cubicBezTo>
                    <a:pt x="1197" y="4267"/>
                    <a:pt x="1201" y="4267"/>
                    <a:pt x="1205" y="4267"/>
                  </a:cubicBezTo>
                  <a:cubicBezTo>
                    <a:pt x="1281" y="4267"/>
                    <a:pt x="1339" y="4208"/>
                    <a:pt x="1339" y="4134"/>
                  </a:cubicBezTo>
                  <a:lnTo>
                    <a:pt x="1339" y="677"/>
                  </a:lnTo>
                  <a:cubicBezTo>
                    <a:pt x="1339" y="507"/>
                    <a:pt x="1472" y="327"/>
                    <a:pt x="1635" y="286"/>
                  </a:cubicBezTo>
                  <a:cubicBezTo>
                    <a:pt x="1671" y="277"/>
                    <a:pt x="1707" y="273"/>
                    <a:pt x="1741" y="273"/>
                  </a:cubicBezTo>
                  <a:close/>
                  <a:moveTo>
                    <a:pt x="1743" y="1"/>
                  </a:moveTo>
                  <a:cubicBezTo>
                    <a:pt x="1373" y="1"/>
                    <a:pt x="1070" y="299"/>
                    <a:pt x="1070" y="670"/>
                  </a:cubicBezTo>
                  <a:lnTo>
                    <a:pt x="1070" y="677"/>
                  </a:lnTo>
                  <a:cubicBezTo>
                    <a:pt x="959" y="596"/>
                    <a:pt x="821" y="547"/>
                    <a:pt x="672" y="547"/>
                  </a:cubicBezTo>
                  <a:cubicBezTo>
                    <a:pt x="639" y="547"/>
                    <a:pt x="605" y="550"/>
                    <a:pt x="571" y="555"/>
                  </a:cubicBezTo>
                  <a:cubicBezTo>
                    <a:pt x="238" y="605"/>
                    <a:pt x="0" y="898"/>
                    <a:pt x="0" y="1231"/>
                  </a:cubicBezTo>
                  <a:lnTo>
                    <a:pt x="0" y="5990"/>
                  </a:lnTo>
                  <a:cubicBezTo>
                    <a:pt x="0" y="6534"/>
                    <a:pt x="197" y="7057"/>
                    <a:pt x="561" y="7469"/>
                  </a:cubicBezTo>
                  <a:lnTo>
                    <a:pt x="561" y="9219"/>
                  </a:lnTo>
                  <a:cubicBezTo>
                    <a:pt x="561" y="9294"/>
                    <a:pt x="622" y="9358"/>
                    <a:pt x="697" y="9358"/>
                  </a:cubicBezTo>
                  <a:lnTo>
                    <a:pt x="3858" y="9358"/>
                  </a:lnTo>
                  <a:cubicBezTo>
                    <a:pt x="3936" y="9358"/>
                    <a:pt x="3998" y="9294"/>
                    <a:pt x="3998" y="9219"/>
                  </a:cubicBezTo>
                  <a:lnTo>
                    <a:pt x="3998" y="7469"/>
                  </a:lnTo>
                  <a:cubicBezTo>
                    <a:pt x="4357" y="7057"/>
                    <a:pt x="4558" y="6534"/>
                    <a:pt x="4558" y="5990"/>
                  </a:cubicBezTo>
                  <a:lnTo>
                    <a:pt x="4558" y="2318"/>
                  </a:lnTo>
                  <a:cubicBezTo>
                    <a:pt x="4558" y="1945"/>
                    <a:pt x="4255" y="1642"/>
                    <a:pt x="3882" y="1642"/>
                  </a:cubicBezTo>
                  <a:cubicBezTo>
                    <a:pt x="3736" y="1642"/>
                    <a:pt x="3596" y="1694"/>
                    <a:pt x="3484" y="1775"/>
                  </a:cubicBezTo>
                  <a:lnTo>
                    <a:pt x="3484" y="1231"/>
                  </a:lnTo>
                  <a:cubicBezTo>
                    <a:pt x="3484" y="898"/>
                    <a:pt x="3246" y="605"/>
                    <a:pt x="2913" y="555"/>
                  </a:cubicBezTo>
                  <a:cubicBezTo>
                    <a:pt x="2879" y="550"/>
                    <a:pt x="2845" y="547"/>
                    <a:pt x="2812" y="547"/>
                  </a:cubicBezTo>
                  <a:cubicBezTo>
                    <a:pt x="2663" y="547"/>
                    <a:pt x="2525" y="596"/>
                    <a:pt x="2413" y="677"/>
                  </a:cubicBezTo>
                  <a:lnTo>
                    <a:pt x="2413" y="670"/>
                  </a:lnTo>
                  <a:cubicBezTo>
                    <a:pt x="2413" y="299"/>
                    <a:pt x="2111" y="1"/>
                    <a:pt x="174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oogle Shape;707;p39">
            <a:extLst>
              <a:ext uri="{FF2B5EF4-FFF2-40B4-BE49-F238E27FC236}">
                <a16:creationId xmlns:a16="http://schemas.microsoft.com/office/drawing/2014/main" id="{A746CF7B-B810-E84B-934A-19E74F93236C}"/>
              </a:ext>
            </a:extLst>
          </p:cNvPr>
          <p:cNvGrpSpPr/>
          <p:nvPr/>
        </p:nvGrpSpPr>
        <p:grpSpPr>
          <a:xfrm>
            <a:off x="1418360" y="1801228"/>
            <a:ext cx="505740" cy="505740"/>
            <a:chOff x="1190625" y="238125"/>
            <a:chExt cx="5219200" cy="5219200"/>
          </a:xfrm>
        </p:grpSpPr>
        <p:sp>
          <p:nvSpPr>
            <p:cNvPr id="55" name="Google Shape;708;p39">
              <a:extLst>
                <a:ext uri="{FF2B5EF4-FFF2-40B4-BE49-F238E27FC236}">
                  <a16:creationId xmlns:a16="http://schemas.microsoft.com/office/drawing/2014/main" id="{8669A8CB-8D0C-A14C-AFC8-17E07FA55A52}"/>
                </a:ext>
              </a:extLst>
            </p:cNvPr>
            <p:cNvSpPr/>
            <p:nvPr/>
          </p:nvSpPr>
          <p:spPr>
            <a:xfrm>
              <a:off x="1190625" y="238125"/>
              <a:ext cx="5219200" cy="5219200"/>
            </a:xfrm>
            <a:custGeom>
              <a:avLst/>
              <a:gdLst/>
              <a:ahLst/>
              <a:cxnLst/>
              <a:rect l="l" t="t" r="r" b="b"/>
              <a:pathLst>
                <a:path w="208768" h="208768" extrusionOk="0">
                  <a:moveTo>
                    <a:pt x="15299" y="6133"/>
                  </a:moveTo>
                  <a:cubicBezTo>
                    <a:pt x="20355" y="6133"/>
                    <a:pt x="24465" y="10243"/>
                    <a:pt x="24465" y="15299"/>
                  </a:cubicBezTo>
                  <a:lnTo>
                    <a:pt x="24465" y="125586"/>
                  </a:lnTo>
                  <a:cubicBezTo>
                    <a:pt x="14092" y="124086"/>
                    <a:pt x="6133" y="115148"/>
                    <a:pt x="6133" y="104384"/>
                  </a:cubicBezTo>
                  <a:lnTo>
                    <a:pt x="6133" y="15299"/>
                  </a:lnTo>
                  <a:cubicBezTo>
                    <a:pt x="6133" y="10243"/>
                    <a:pt x="10243" y="6133"/>
                    <a:pt x="15299" y="6133"/>
                  </a:cubicBezTo>
                  <a:close/>
                  <a:moveTo>
                    <a:pt x="193468" y="6133"/>
                  </a:moveTo>
                  <a:cubicBezTo>
                    <a:pt x="198524" y="6133"/>
                    <a:pt x="202667" y="10243"/>
                    <a:pt x="202667" y="15299"/>
                  </a:cubicBezTo>
                  <a:lnTo>
                    <a:pt x="202667" y="104384"/>
                  </a:lnTo>
                  <a:cubicBezTo>
                    <a:pt x="202667" y="115148"/>
                    <a:pt x="194675" y="124086"/>
                    <a:pt x="184302" y="125586"/>
                  </a:cubicBezTo>
                  <a:lnTo>
                    <a:pt x="184302" y="15299"/>
                  </a:lnTo>
                  <a:cubicBezTo>
                    <a:pt x="184302" y="10243"/>
                    <a:pt x="188412" y="6133"/>
                    <a:pt x="193468" y="6133"/>
                  </a:cubicBezTo>
                  <a:close/>
                  <a:moveTo>
                    <a:pt x="104384" y="55878"/>
                  </a:moveTo>
                  <a:cubicBezTo>
                    <a:pt x="122716" y="55878"/>
                    <a:pt x="131686" y="61586"/>
                    <a:pt x="141179" y="67621"/>
                  </a:cubicBezTo>
                  <a:cubicBezTo>
                    <a:pt x="150475" y="73525"/>
                    <a:pt x="160098" y="79658"/>
                    <a:pt x="178202" y="80277"/>
                  </a:cubicBezTo>
                  <a:lnTo>
                    <a:pt x="178202" y="128848"/>
                  </a:lnTo>
                  <a:cubicBezTo>
                    <a:pt x="178202" y="169558"/>
                    <a:pt x="145093" y="202667"/>
                    <a:pt x="104384" y="202667"/>
                  </a:cubicBezTo>
                  <a:cubicBezTo>
                    <a:pt x="63674" y="202667"/>
                    <a:pt x="30597" y="169558"/>
                    <a:pt x="30597" y="128848"/>
                  </a:cubicBezTo>
                  <a:lnTo>
                    <a:pt x="30597" y="80277"/>
                  </a:lnTo>
                  <a:cubicBezTo>
                    <a:pt x="48669" y="79658"/>
                    <a:pt x="58292" y="73525"/>
                    <a:pt x="67588" y="67621"/>
                  </a:cubicBezTo>
                  <a:cubicBezTo>
                    <a:pt x="77081" y="61586"/>
                    <a:pt x="86051" y="55878"/>
                    <a:pt x="104384" y="55878"/>
                  </a:cubicBezTo>
                  <a:close/>
                  <a:moveTo>
                    <a:pt x="15299" y="0"/>
                  </a:moveTo>
                  <a:cubicBezTo>
                    <a:pt x="6850" y="0"/>
                    <a:pt x="0" y="6850"/>
                    <a:pt x="0" y="15299"/>
                  </a:cubicBezTo>
                  <a:lnTo>
                    <a:pt x="0" y="104384"/>
                  </a:lnTo>
                  <a:cubicBezTo>
                    <a:pt x="0" y="118541"/>
                    <a:pt x="10765" y="130251"/>
                    <a:pt x="24530" y="131752"/>
                  </a:cubicBezTo>
                  <a:cubicBezTo>
                    <a:pt x="26031" y="174484"/>
                    <a:pt x="61293" y="208767"/>
                    <a:pt x="104384" y="208767"/>
                  </a:cubicBezTo>
                  <a:cubicBezTo>
                    <a:pt x="147474" y="208767"/>
                    <a:pt x="182736" y="174484"/>
                    <a:pt x="184237" y="131752"/>
                  </a:cubicBezTo>
                  <a:cubicBezTo>
                    <a:pt x="198003" y="130251"/>
                    <a:pt x="208767" y="118541"/>
                    <a:pt x="208767" y="104384"/>
                  </a:cubicBezTo>
                  <a:lnTo>
                    <a:pt x="208767" y="15299"/>
                  </a:lnTo>
                  <a:cubicBezTo>
                    <a:pt x="208767" y="6850"/>
                    <a:pt x="201917" y="0"/>
                    <a:pt x="193468" y="0"/>
                  </a:cubicBezTo>
                  <a:cubicBezTo>
                    <a:pt x="185052" y="0"/>
                    <a:pt x="178202" y="6850"/>
                    <a:pt x="178202" y="15299"/>
                  </a:cubicBezTo>
                  <a:lnTo>
                    <a:pt x="178202" y="74145"/>
                  </a:lnTo>
                  <a:cubicBezTo>
                    <a:pt x="161892" y="73558"/>
                    <a:pt x="153411" y="68143"/>
                    <a:pt x="144441" y="62467"/>
                  </a:cubicBezTo>
                  <a:cubicBezTo>
                    <a:pt x="134655" y="56204"/>
                    <a:pt x="124477" y="49745"/>
                    <a:pt x="104384" y="49745"/>
                  </a:cubicBezTo>
                  <a:cubicBezTo>
                    <a:pt x="84290" y="49745"/>
                    <a:pt x="74112" y="56204"/>
                    <a:pt x="64326" y="62467"/>
                  </a:cubicBezTo>
                  <a:cubicBezTo>
                    <a:pt x="55356" y="68143"/>
                    <a:pt x="46875" y="73558"/>
                    <a:pt x="30565" y="74145"/>
                  </a:cubicBezTo>
                  <a:lnTo>
                    <a:pt x="30565" y="15299"/>
                  </a:lnTo>
                  <a:cubicBezTo>
                    <a:pt x="30565" y="6850"/>
                    <a:pt x="23715" y="0"/>
                    <a:pt x="1529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09;p39">
              <a:extLst>
                <a:ext uri="{FF2B5EF4-FFF2-40B4-BE49-F238E27FC236}">
                  <a16:creationId xmlns:a16="http://schemas.microsoft.com/office/drawing/2014/main" id="{777D2AFA-9CF5-3947-B3AC-40A237C9F920}"/>
                </a:ext>
              </a:extLst>
            </p:cNvPr>
            <p:cNvSpPr/>
            <p:nvPr/>
          </p:nvSpPr>
          <p:spPr>
            <a:xfrm>
              <a:off x="2959425" y="2858300"/>
              <a:ext cx="1681575" cy="1681575"/>
            </a:xfrm>
            <a:custGeom>
              <a:avLst/>
              <a:gdLst/>
              <a:ahLst/>
              <a:cxnLst/>
              <a:rect l="l" t="t" r="r" b="b"/>
              <a:pathLst>
                <a:path w="67263" h="67263" extrusionOk="0">
                  <a:moveTo>
                    <a:pt x="33632" y="6101"/>
                  </a:moveTo>
                  <a:cubicBezTo>
                    <a:pt x="48800" y="6101"/>
                    <a:pt x="61163" y="18431"/>
                    <a:pt x="61163" y="33632"/>
                  </a:cubicBezTo>
                  <a:cubicBezTo>
                    <a:pt x="61163" y="48800"/>
                    <a:pt x="48800" y="61163"/>
                    <a:pt x="33632" y="61163"/>
                  </a:cubicBezTo>
                  <a:cubicBezTo>
                    <a:pt x="18463" y="61163"/>
                    <a:pt x="6100" y="48800"/>
                    <a:pt x="6100" y="33632"/>
                  </a:cubicBezTo>
                  <a:cubicBezTo>
                    <a:pt x="6100" y="18431"/>
                    <a:pt x="18463" y="6101"/>
                    <a:pt x="33632" y="6101"/>
                  </a:cubicBezTo>
                  <a:close/>
                  <a:moveTo>
                    <a:pt x="33632" y="1"/>
                  </a:moveTo>
                  <a:cubicBezTo>
                    <a:pt x="15071" y="1"/>
                    <a:pt x="0" y="15071"/>
                    <a:pt x="0" y="33632"/>
                  </a:cubicBezTo>
                  <a:cubicBezTo>
                    <a:pt x="0" y="52160"/>
                    <a:pt x="15071" y="67263"/>
                    <a:pt x="33632" y="67263"/>
                  </a:cubicBezTo>
                  <a:cubicBezTo>
                    <a:pt x="52192" y="67263"/>
                    <a:pt x="67263" y="52160"/>
                    <a:pt x="67263" y="33632"/>
                  </a:cubicBezTo>
                  <a:cubicBezTo>
                    <a:pt x="67263" y="15071"/>
                    <a:pt x="52192" y="1"/>
                    <a:pt x="336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10;p39">
              <a:extLst>
                <a:ext uri="{FF2B5EF4-FFF2-40B4-BE49-F238E27FC236}">
                  <a16:creationId xmlns:a16="http://schemas.microsoft.com/office/drawing/2014/main" id="{7BFDBB5E-003F-B542-B237-04494B16F7F9}"/>
                </a:ext>
              </a:extLst>
            </p:cNvPr>
            <p:cNvSpPr/>
            <p:nvPr/>
          </p:nvSpPr>
          <p:spPr>
            <a:xfrm>
              <a:off x="3257900" y="3164125"/>
              <a:ext cx="1129475" cy="1069950"/>
            </a:xfrm>
            <a:custGeom>
              <a:avLst/>
              <a:gdLst/>
              <a:ahLst/>
              <a:cxnLst/>
              <a:rect l="l" t="t" r="r" b="b"/>
              <a:pathLst>
                <a:path w="45179" h="42798" extrusionOk="0">
                  <a:moveTo>
                    <a:pt x="21671" y="6112"/>
                  </a:moveTo>
                  <a:cubicBezTo>
                    <a:pt x="24614" y="6112"/>
                    <a:pt x="27558" y="6960"/>
                    <a:pt x="30108" y="8644"/>
                  </a:cubicBezTo>
                  <a:lnTo>
                    <a:pt x="21693" y="17060"/>
                  </a:lnTo>
                  <a:lnTo>
                    <a:pt x="13277" y="8644"/>
                  </a:lnTo>
                  <a:cubicBezTo>
                    <a:pt x="15815" y="6952"/>
                    <a:pt x="18743" y="6112"/>
                    <a:pt x="21671" y="6112"/>
                  </a:cubicBezTo>
                  <a:close/>
                  <a:moveTo>
                    <a:pt x="34447" y="12950"/>
                  </a:moveTo>
                  <a:cubicBezTo>
                    <a:pt x="37807" y="18039"/>
                    <a:pt x="37807" y="24726"/>
                    <a:pt x="34447" y="29815"/>
                  </a:cubicBezTo>
                  <a:lnTo>
                    <a:pt x="26031" y="21399"/>
                  </a:lnTo>
                  <a:lnTo>
                    <a:pt x="34447" y="12950"/>
                  </a:lnTo>
                  <a:close/>
                  <a:moveTo>
                    <a:pt x="21693" y="25705"/>
                  </a:moveTo>
                  <a:lnTo>
                    <a:pt x="30141" y="34153"/>
                  </a:lnTo>
                  <a:cubicBezTo>
                    <a:pt x="27580" y="35833"/>
                    <a:pt x="24637" y="36673"/>
                    <a:pt x="21697" y="36673"/>
                  </a:cubicBezTo>
                  <a:cubicBezTo>
                    <a:pt x="18757" y="36673"/>
                    <a:pt x="15821" y="35833"/>
                    <a:pt x="13277" y="34153"/>
                  </a:cubicBezTo>
                  <a:lnTo>
                    <a:pt x="21693" y="25705"/>
                  </a:lnTo>
                  <a:close/>
                  <a:moveTo>
                    <a:pt x="21693" y="0"/>
                  </a:moveTo>
                  <a:cubicBezTo>
                    <a:pt x="16212" y="0"/>
                    <a:pt x="10732" y="2088"/>
                    <a:pt x="6557" y="6263"/>
                  </a:cubicBezTo>
                  <a:cubicBezTo>
                    <a:pt x="5350" y="7437"/>
                    <a:pt x="5350" y="9395"/>
                    <a:pt x="6557" y="10569"/>
                  </a:cubicBezTo>
                  <a:lnTo>
                    <a:pt x="17354" y="21399"/>
                  </a:lnTo>
                  <a:lnTo>
                    <a:pt x="8938" y="29815"/>
                  </a:lnTo>
                  <a:cubicBezTo>
                    <a:pt x="7144" y="27107"/>
                    <a:pt x="6231" y="23845"/>
                    <a:pt x="6426" y="20551"/>
                  </a:cubicBezTo>
                  <a:cubicBezTo>
                    <a:pt x="6524" y="18854"/>
                    <a:pt x="5220" y="17419"/>
                    <a:pt x="3556" y="17321"/>
                  </a:cubicBezTo>
                  <a:cubicBezTo>
                    <a:pt x="3496" y="17318"/>
                    <a:pt x="3436" y="17316"/>
                    <a:pt x="3377" y="17316"/>
                  </a:cubicBezTo>
                  <a:cubicBezTo>
                    <a:pt x="1760" y="17316"/>
                    <a:pt x="421" y="18587"/>
                    <a:pt x="327" y="20192"/>
                  </a:cubicBezTo>
                  <a:cubicBezTo>
                    <a:pt x="0" y="26292"/>
                    <a:pt x="2251" y="32229"/>
                    <a:pt x="6557" y="36534"/>
                  </a:cubicBezTo>
                  <a:cubicBezTo>
                    <a:pt x="10732" y="40710"/>
                    <a:pt x="16212" y="42797"/>
                    <a:pt x="21693" y="42797"/>
                  </a:cubicBezTo>
                  <a:cubicBezTo>
                    <a:pt x="27173" y="42797"/>
                    <a:pt x="32653" y="40710"/>
                    <a:pt x="36828" y="36534"/>
                  </a:cubicBezTo>
                  <a:cubicBezTo>
                    <a:pt x="45179" y="28184"/>
                    <a:pt x="45179" y="14614"/>
                    <a:pt x="36828" y="6263"/>
                  </a:cubicBezTo>
                  <a:cubicBezTo>
                    <a:pt x="32653" y="2088"/>
                    <a:pt x="27173" y="0"/>
                    <a:pt x="2169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 name="Google Shape;717;p39">
            <a:extLst>
              <a:ext uri="{FF2B5EF4-FFF2-40B4-BE49-F238E27FC236}">
                <a16:creationId xmlns:a16="http://schemas.microsoft.com/office/drawing/2014/main" id="{193F3795-5094-BF46-90A4-FB0A1DBBFDFA}"/>
              </a:ext>
            </a:extLst>
          </p:cNvPr>
          <p:cNvSpPr txBox="1">
            <a:spLocks/>
          </p:cNvSpPr>
          <p:nvPr/>
        </p:nvSpPr>
        <p:spPr>
          <a:xfrm>
            <a:off x="663167" y="2379557"/>
            <a:ext cx="1866637"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Masks</a:t>
            </a:r>
          </a:p>
          <a:p>
            <a:pPr marL="0" indent="0" algn="ctr">
              <a:lnSpc>
                <a:spcPct val="100000"/>
              </a:lnSpc>
              <a:spcAft>
                <a:spcPts val="400"/>
              </a:spcAft>
              <a:buClr>
                <a:srgbClr val="20124D"/>
              </a:buClr>
              <a:buNone/>
              <a:defRPr/>
            </a:pPr>
            <a:r>
              <a:rPr lang="en-US" sz="1800" kern="0">
                <a:solidFill>
                  <a:srgbClr val="20124D"/>
                </a:solidFill>
                <a:latin typeface="Arial"/>
                <a:cs typeface="Arial"/>
              </a:rPr>
              <a:t>For participants and survey team</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8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73" name="Google Shape;1822;p58">
            <a:extLst>
              <a:ext uri="{FF2B5EF4-FFF2-40B4-BE49-F238E27FC236}">
                <a16:creationId xmlns:a16="http://schemas.microsoft.com/office/drawing/2014/main" id="{44FA6B22-C21D-6C4B-B50F-ED1B9D3ED599}"/>
              </a:ext>
            </a:extLst>
          </p:cNvPr>
          <p:cNvSpPr/>
          <p:nvPr/>
        </p:nvSpPr>
        <p:spPr>
          <a:xfrm>
            <a:off x="5297200" y="1747870"/>
            <a:ext cx="263380" cy="548389"/>
          </a:xfrm>
          <a:custGeom>
            <a:avLst/>
            <a:gdLst/>
            <a:ahLst/>
            <a:cxnLst/>
            <a:rect l="l" t="t" r="r" b="b"/>
            <a:pathLst>
              <a:path w="5484" h="9359" extrusionOk="0">
                <a:moveTo>
                  <a:pt x="4362" y="266"/>
                </a:moveTo>
                <a:cubicBezTo>
                  <a:pt x="4538" y="266"/>
                  <a:pt x="4688" y="378"/>
                  <a:pt x="4742" y="534"/>
                </a:cubicBezTo>
                <a:lnTo>
                  <a:pt x="1959" y="534"/>
                </a:lnTo>
                <a:cubicBezTo>
                  <a:pt x="1884" y="534"/>
                  <a:pt x="1819" y="480"/>
                  <a:pt x="1816" y="409"/>
                </a:cubicBezTo>
                <a:cubicBezTo>
                  <a:pt x="1816" y="368"/>
                  <a:pt x="1830" y="330"/>
                  <a:pt x="1860" y="303"/>
                </a:cubicBezTo>
                <a:cubicBezTo>
                  <a:pt x="1887" y="279"/>
                  <a:pt x="1921" y="266"/>
                  <a:pt x="1955" y="266"/>
                </a:cubicBezTo>
                <a:close/>
                <a:moveTo>
                  <a:pt x="3022" y="826"/>
                </a:moveTo>
                <a:lnTo>
                  <a:pt x="3022" y="1095"/>
                </a:lnTo>
                <a:lnTo>
                  <a:pt x="2486" y="1095"/>
                </a:lnTo>
                <a:lnTo>
                  <a:pt x="2486" y="826"/>
                </a:lnTo>
                <a:close/>
                <a:moveTo>
                  <a:pt x="3559" y="1363"/>
                </a:moveTo>
                <a:lnTo>
                  <a:pt x="3559" y="2730"/>
                </a:lnTo>
                <a:lnTo>
                  <a:pt x="1924" y="2730"/>
                </a:lnTo>
                <a:lnTo>
                  <a:pt x="1924" y="1363"/>
                </a:lnTo>
                <a:close/>
                <a:moveTo>
                  <a:pt x="2876" y="3022"/>
                </a:moveTo>
                <a:lnTo>
                  <a:pt x="2876" y="4386"/>
                </a:lnTo>
                <a:lnTo>
                  <a:pt x="2608" y="4386"/>
                </a:lnTo>
                <a:lnTo>
                  <a:pt x="2608" y="3022"/>
                </a:lnTo>
                <a:close/>
                <a:moveTo>
                  <a:pt x="4681" y="4654"/>
                </a:moveTo>
                <a:lnTo>
                  <a:pt x="4681" y="8529"/>
                </a:lnTo>
                <a:lnTo>
                  <a:pt x="830" y="8529"/>
                </a:lnTo>
                <a:lnTo>
                  <a:pt x="830" y="4678"/>
                </a:lnTo>
                <a:lnTo>
                  <a:pt x="2876" y="4678"/>
                </a:lnTo>
                <a:lnTo>
                  <a:pt x="2876" y="7992"/>
                </a:lnTo>
                <a:lnTo>
                  <a:pt x="2608" y="7992"/>
                </a:lnTo>
                <a:lnTo>
                  <a:pt x="2608" y="5079"/>
                </a:lnTo>
                <a:cubicBezTo>
                  <a:pt x="2608" y="5001"/>
                  <a:pt x="2550" y="4940"/>
                  <a:pt x="2475" y="4940"/>
                </a:cubicBezTo>
                <a:cubicBezTo>
                  <a:pt x="2401" y="4940"/>
                  <a:pt x="2340" y="5001"/>
                  <a:pt x="2340" y="5079"/>
                </a:cubicBezTo>
                <a:lnTo>
                  <a:pt x="2340" y="8125"/>
                </a:lnTo>
                <a:cubicBezTo>
                  <a:pt x="2340" y="8200"/>
                  <a:pt x="2401" y="8261"/>
                  <a:pt x="2478" y="8261"/>
                </a:cubicBezTo>
                <a:lnTo>
                  <a:pt x="3033" y="8261"/>
                </a:lnTo>
                <a:cubicBezTo>
                  <a:pt x="3107" y="8261"/>
                  <a:pt x="3168" y="8200"/>
                  <a:pt x="3168" y="8125"/>
                </a:cubicBezTo>
                <a:lnTo>
                  <a:pt x="3168" y="4654"/>
                </a:lnTo>
                <a:close/>
                <a:moveTo>
                  <a:pt x="3709" y="3022"/>
                </a:moveTo>
                <a:cubicBezTo>
                  <a:pt x="4542" y="3022"/>
                  <a:pt x="5215" y="3696"/>
                  <a:pt x="5215" y="4528"/>
                </a:cubicBezTo>
                <a:lnTo>
                  <a:pt x="5215" y="8678"/>
                </a:lnTo>
                <a:cubicBezTo>
                  <a:pt x="5215" y="8906"/>
                  <a:pt x="5032" y="9090"/>
                  <a:pt x="4803" y="9090"/>
                </a:cubicBezTo>
                <a:lnTo>
                  <a:pt x="680" y="9090"/>
                </a:lnTo>
                <a:cubicBezTo>
                  <a:pt x="453" y="9090"/>
                  <a:pt x="269" y="8906"/>
                  <a:pt x="269" y="8678"/>
                </a:cubicBezTo>
                <a:lnTo>
                  <a:pt x="269" y="4528"/>
                </a:lnTo>
                <a:cubicBezTo>
                  <a:pt x="269" y="3696"/>
                  <a:pt x="942" y="3022"/>
                  <a:pt x="1778" y="3022"/>
                </a:cubicBezTo>
                <a:lnTo>
                  <a:pt x="2315" y="3022"/>
                </a:lnTo>
                <a:lnTo>
                  <a:pt x="2315" y="4386"/>
                </a:lnTo>
                <a:lnTo>
                  <a:pt x="697" y="4386"/>
                </a:lnTo>
                <a:cubicBezTo>
                  <a:pt x="622" y="4386"/>
                  <a:pt x="561" y="4447"/>
                  <a:pt x="561" y="4524"/>
                </a:cubicBezTo>
                <a:lnTo>
                  <a:pt x="561" y="8685"/>
                </a:lnTo>
                <a:cubicBezTo>
                  <a:pt x="561" y="8760"/>
                  <a:pt x="622" y="8821"/>
                  <a:pt x="697" y="8821"/>
                </a:cubicBezTo>
                <a:lnTo>
                  <a:pt x="4787" y="8821"/>
                </a:lnTo>
                <a:cubicBezTo>
                  <a:pt x="4861" y="8821"/>
                  <a:pt x="4922" y="8760"/>
                  <a:pt x="4922" y="8685"/>
                </a:cubicBezTo>
                <a:lnTo>
                  <a:pt x="4922" y="4524"/>
                </a:lnTo>
                <a:cubicBezTo>
                  <a:pt x="4922" y="4447"/>
                  <a:pt x="4861" y="4386"/>
                  <a:pt x="4787" y="4386"/>
                </a:cubicBezTo>
                <a:lnTo>
                  <a:pt x="3145" y="4386"/>
                </a:lnTo>
                <a:lnTo>
                  <a:pt x="3145" y="3022"/>
                </a:lnTo>
                <a:close/>
                <a:moveTo>
                  <a:pt x="1918" y="1"/>
                </a:moveTo>
                <a:cubicBezTo>
                  <a:pt x="1819" y="1"/>
                  <a:pt x="1720" y="31"/>
                  <a:pt x="1642" y="95"/>
                </a:cubicBezTo>
                <a:cubicBezTo>
                  <a:pt x="1544" y="180"/>
                  <a:pt x="1490" y="303"/>
                  <a:pt x="1496" y="432"/>
                </a:cubicBezTo>
                <a:cubicBezTo>
                  <a:pt x="1507" y="653"/>
                  <a:pt x="1690" y="826"/>
                  <a:pt x="1918" y="826"/>
                </a:cubicBezTo>
                <a:lnTo>
                  <a:pt x="2193" y="826"/>
                </a:lnTo>
                <a:lnTo>
                  <a:pt x="2193" y="1095"/>
                </a:lnTo>
                <a:lnTo>
                  <a:pt x="1796" y="1095"/>
                </a:lnTo>
                <a:cubicBezTo>
                  <a:pt x="1720" y="1095"/>
                  <a:pt x="1659" y="1156"/>
                  <a:pt x="1659" y="1234"/>
                </a:cubicBezTo>
                <a:lnTo>
                  <a:pt x="1659" y="2747"/>
                </a:lnTo>
                <a:cubicBezTo>
                  <a:pt x="732" y="2815"/>
                  <a:pt x="1" y="3586"/>
                  <a:pt x="1" y="4524"/>
                </a:cubicBezTo>
                <a:lnTo>
                  <a:pt x="1" y="8672"/>
                </a:lnTo>
                <a:cubicBezTo>
                  <a:pt x="1" y="9052"/>
                  <a:pt x="307" y="9358"/>
                  <a:pt x="688" y="9358"/>
                </a:cubicBezTo>
                <a:lnTo>
                  <a:pt x="4800" y="9358"/>
                </a:lnTo>
                <a:cubicBezTo>
                  <a:pt x="5178" y="9358"/>
                  <a:pt x="5484" y="9052"/>
                  <a:pt x="5484" y="8672"/>
                </a:cubicBezTo>
                <a:lnTo>
                  <a:pt x="5484" y="4524"/>
                </a:lnTo>
                <a:cubicBezTo>
                  <a:pt x="5484" y="3586"/>
                  <a:pt x="4753" y="2815"/>
                  <a:pt x="3828" y="2747"/>
                </a:cubicBezTo>
                <a:lnTo>
                  <a:pt x="3828" y="1234"/>
                </a:lnTo>
                <a:cubicBezTo>
                  <a:pt x="3828" y="1156"/>
                  <a:pt x="3767" y="1095"/>
                  <a:pt x="3689" y="1095"/>
                </a:cubicBezTo>
                <a:lnTo>
                  <a:pt x="3291" y="1095"/>
                </a:lnTo>
                <a:lnTo>
                  <a:pt x="3291" y="826"/>
                </a:lnTo>
                <a:lnTo>
                  <a:pt x="4950" y="826"/>
                </a:lnTo>
                <a:cubicBezTo>
                  <a:pt x="5024" y="826"/>
                  <a:pt x="5086" y="765"/>
                  <a:pt x="5086" y="690"/>
                </a:cubicBezTo>
                <a:cubicBezTo>
                  <a:pt x="5086" y="310"/>
                  <a:pt x="4776" y="1"/>
                  <a:pt x="4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1875;p58">
            <a:extLst>
              <a:ext uri="{FF2B5EF4-FFF2-40B4-BE49-F238E27FC236}">
                <a16:creationId xmlns:a16="http://schemas.microsoft.com/office/drawing/2014/main" id="{064BE159-99AF-1A42-9DCC-261BB02B2A3D}"/>
              </a:ext>
            </a:extLst>
          </p:cNvPr>
          <p:cNvGrpSpPr/>
          <p:nvPr/>
        </p:nvGrpSpPr>
        <p:grpSpPr>
          <a:xfrm>
            <a:off x="3507014" y="1747870"/>
            <a:ext cx="259175" cy="470197"/>
            <a:chOff x="8122274" y="3400253"/>
            <a:chExt cx="207503" cy="336222"/>
          </a:xfrm>
        </p:grpSpPr>
        <p:sp>
          <p:nvSpPr>
            <p:cNvPr id="75" name="Google Shape;1876;p58">
              <a:extLst>
                <a:ext uri="{FF2B5EF4-FFF2-40B4-BE49-F238E27FC236}">
                  <a16:creationId xmlns:a16="http://schemas.microsoft.com/office/drawing/2014/main" id="{4E058091-7BEF-DD48-A915-E02310E4AE0B}"/>
                </a:ext>
              </a:extLst>
            </p:cNvPr>
            <p:cNvSpPr/>
            <p:nvPr/>
          </p:nvSpPr>
          <p:spPr>
            <a:xfrm>
              <a:off x="8142429" y="3557896"/>
              <a:ext cx="167339" cy="159291"/>
            </a:xfrm>
            <a:custGeom>
              <a:avLst/>
              <a:gdLst/>
              <a:ahLst/>
              <a:cxnLst/>
              <a:rect l="l" t="t" r="r" b="b"/>
              <a:pathLst>
                <a:path w="4658" h="4434" extrusionOk="0">
                  <a:moveTo>
                    <a:pt x="137" y="0"/>
                  </a:moveTo>
                  <a:cubicBezTo>
                    <a:pt x="62" y="0"/>
                    <a:pt x="0" y="62"/>
                    <a:pt x="0" y="137"/>
                  </a:cubicBezTo>
                  <a:lnTo>
                    <a:pt x="0" y="3185"/>
                  </a:lnTo>
                  <a:cubicBezTo>
                    <a:pt x="0" y="3257"/>
                    <a:pt x="52" y="3322"/>
                    <a:pt x="123" y="3325"/>
                  </a:cubicBezTo>
                  <a:cubicBezTo>
                    <a:pt x="128" y="3326"/>
                    <a:pt x="134" y="3326"/>
                    <a:pt x="140" y="3326"/>
                  </a:cubicBezTo>
                  <a:cubicBezTo>
                    <a:pt x="211" y="3326"/>
                    <a:pt x="269" y="3265"/>
                    <a:pt x="269" y="3193"/>
                  </a:cubicBezTo>
                  <a:lnTo>
                    <a:pt x="269" y="266"/>
                  </a:lnTo>
                  <a:lnTo>
                    <a:pt x="4389" y="266"/>
                  </a:lnTo>
                  <a:lnTo>
                    <a:pt x="4389" y="4141"/>
                  </a:lnTo>
                  <a:lnTo>
                    <a:pt x="269" y="4141"/>
                  </a:lnTo>
                  <a:lnTo>
                    <a:pt x="269" y="3736"/>
                  </a:lnTo>
                  <a:cubicBezTo>
                    <a:pt x="269" y="3668"/>
                    <a:pt x="225" y="3610"/>
                    <a:pt x="160" y="3597"/>
                  </a:cubicBezTo>
                  <a:cubicBezTo>
                    <a:pt x="151" y="3596"/>
                    <a:pt x="142" y="3595"/>
                    <a:pt x="134" y="3595"/>
                  </a:cubicBezTo>
                  <a:cubicBezTo>
                    <a:pt x="60" y="3595"/>
                    <a:pt x="0" y="3657"/>
                    <a:pt x="0" y="3729"/>
                  </a:cubicBezTo>
                  <a:lnTo>
                    <a:pt x="0" y="4297"/>
                  </a:lnTo>
                  <a:cubicBezTo>
                    <a:pt x="0" y="4372"/>
                    <a:pt x="62" y="4434"/>
                    <a:pt x="137" y="4434"/>
                  </a:cubicBezTo>
                  <a:lnTo>
                    <a:pt x="4518" y="4434"/>
                  </a:lnTo>
                  <a:cubicBezTo>
                    <a:pt x="4593" y="4434"/>
                    <a:pt x="4658" y="4372"/>
                    <a:pt x="4658" y="4297"/>
                  </a:cubicBezTo>
                  <a:lnTo>
                    <a:pt x="4658" y="137"/>
                  </a:lnTo>
                  <a:cubicBezTo>
                    <a:pt x="4658" y="62"/>
                    <a:pt x="4593" y="0"/>
                    <a:pt x="4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77;p58">
              <a:extLst>
                <a:ext uri="{FF2B5EF4-FFF2-40B4-BE49-F238E27FC236}">
                  <a16:creationId xmlns:a16="http://schemas.microsoft.com/office/drawing/2014/main" id="{1D4BE67F-1CD2-8B4D-94F3-476EFFC5C125}"/>
                </a:ext>
              </a:extLst>
            </p:cNvPr>
            <p:cNvSpPr/>
            <p:nvPr/>
          </p:nvSpPr>
          <p:spPr>
            <a:xfrm>
              <a:off x="8122274" y="3400253"/>
              <a:ext cx="207503" cy="336222"/>
            </a:xfrm>
            <a:custGeom>
              <a:avLst/>
              <a:gdLst/>
              <a:ahLst/>
              <a:cxnLst/>
              <a:rect l="l" t="t" r="r" b="b"/>
              <a:pathLst>
                <a:path w="5776" h="9359" extrusionOk="0">
                  <a:moveTo>
                    <a:pt x="3417" y="269"/>
                  </a:moveTo>
                  <a:cubicBezTo>
                    <a:pt x="3590" y="269"/>
                    <a:pt x="3740" y="381"/>
                    <a:pt x="3794" y="537"/>
                  </a:cubicBezTo>
                  <a:lnTo>
                    <a:pt x="1965" y="537"/>
                  </a:lnTo>
                  <a:cubicBezTo>
                    <a:pt x="2020" y="381"/>
                    <a:pt x="2169" y="269"/>
                    <a:pt x="2343" y="269"/>
                  </a:cubicBezTo>
                  <a:close/>
                  <a:moveTo>
                    <a:pt x="3267" y="830"/>
                  </a:moveTo>
                  <a:cubicBezTo>
                    <a:pt x="3213" y="990"/>
                    <a:pt x="3060" y="1102"/>
                    <a:pt x="2880" y="1102"/>
                  </a:cubicBezTo>
                  <a:cubicBezTo>
                    <a:pt x="2703" y="1102"/>
                    <a:pt x="2550" y="990"/>
                    <a:pt x="2492" y="830"/>
                  </a:cubicBezTo>
                  <a:close/>
                  <a:moveTo>
                    <a:pt x="3852" y="830"/>
                  </a:moveTo>
                  <a:lnTo>
                    <a:pt x="3852" y="1924"/>
                  </a:lnTo>
                  <a:lnTo>
                    <a:pt x="1928" y="1924"/>
                  </a:lnTo>
                  <a:lnTo>
                    <a:pt x="1928" y="830"/>
                  </a:lnTo>
                  <a:lnTo>
                    <a:pt x="2217" y="830"/>
                  </a:lnTo>
                  <a:cubicBezTo>
                    <a:pt x="2278" y="1142"/>
                    <a:pt x="2557" y="1377"/>
                    <a:pt x="2890" y="1377"/>
                  </a:cubicBezTo>
                  <a:cubicBezTo>
                    <a:pt x="3220" y="1377"/>
                    <a:pt x="3498" y="1142"/>
                    <a:pt x="3563" y="830"/>
                  </a:cubicBezTo>
                  <a:close/>
                  <a:moveTo>
                    <a:pt x="3978" y="2193"/>
                  </a:moveTo>
                  <a:cubicBezTo>
                    <a:pt x="4811" y="2193"/>
                    <a:pt x="5484" y="2869"/>
                    <a:pt x="5484" y="3702"/>
                  </a:cubicBezTo>
                  <a:lnTo>
                    <a:pt x="5484" y="8679"/>
                  </a:lnTo>
                  <a:cubicBezTo>
                    <a:pt x="5484" y="8906"/>
                    <a:pt x="5300" y="9090"/>
                    <a:pt x="5072" y="9090"/>
                  </a:cubicBezTo>
                  <a:lnTo>
                    <a:pt x="681" y="9090"/>
                  </a:lnTo>
                  <a:cubicBezTo>
                    <a:pt x="453" y="9090"/>
                    <a:pt x="269" y="8906"/>
                    <a:pt x="269" y="8679"/>
                  </a:cubicBezTo>
                  <a:lnTo>
                    <a:pt x="269" y="3702"/>
                  </a:lnTo>
                  <a:cubicBezTo>
                    <a:pt x="269" y="2869"/>
                    <a:pt x="946" y="2193"/>
                    <a:pt x="1779" y="2193"/>
                  </a:cubicBezTo>
                  <a:close/>
                  <a:moveTo>
                    <a:pt x="2343" y="0"/>
                  </a:moveTo>
                  <a:cubicBezTo>
                    <a:pt x="1965" y="0"/>
                    <a:pt x="1659" y="306"/>
                    <a:pt x="1659" y="687"/>
                  </a:cubicBezTo>
                  <a:lnTo>
                    <a:pt x="1659" y="1924"/>
                  </a:lnTo>
                  <a:cubicBezTo>
                    <a:pt x="732" y="1996"/>
                    <a:pt x="1" y="2764"/>
                    <a:pt x="1" y="3702"/>
                  </a:cubicBezTo>
                  <a:lnTo>
                    <a:pt x="1" y="8675"/>
                  </a:lnTo>
                  <a:cubicBezTo>
                    <a:pt x="1" y="9052"/>
                    <a:pt x="307" y="9358"/>
                    <a:pt x="687" y="9358"/>
                  </a:cubicBezTo>
                  <a:lnTo>
                    <a:pt x="5092" y="9358"/>
                  </a:lnTo>
                  <a:cubicBezTo>
                    <a:pt x="5470" y="9358"/>
                    <a:pt x="5776" y="9052"/>
                    <a:pt x="5776" y="8675"/>
                  </a:cubicBezTo>
                  <a:lnTo>
                    <a:pt x="5776" y="3702"/>
                  </a:lnTo>
                  <a:cubicBezTo>
                    <a:pt x="5776" y="2764"/>
                    <a:pt x="5045" y="1996"/>
                    <a:pt x="4121" y="1924"/>
                  </a:cubicBezTo>
                  <a:lnTo>
                    <a:pt x="4121" y="687"/>
                  </a:lnTo>
                  <a:cubicBezTo>
                    <a:pt x="4121" y="306"/>
                    <a:pt x="3815" y="0"/>
                    <a:pt x="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717;p39">
            <a:extLst>
              <a:ext uri="{FF2B5EF4-FFF2-40B4-BE49-F238E27FC236}">
                <a16:creationId xmlns:a16="http://schemas.microsoft.com/office/drawing/2014/main" id="{682BA0B7-31A0-4055-A08F-C38F890661A1}"/>
              </a:ext>
            </a:extLst>
          </p:cNvPr>
          <p:cNvSpPr txBox="1">
            <a:spLocks/>
          </p:cNvSpPr>
          <p:nvPr/>
        </p:nvSpPr>
        <p:spPr>
          <a:xfrm>
            <a:off x="2728910" y="2398468"/>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Disinfectant</a:t>
            </a:r>
          </a:p>
          <a:p>
            <a:pPr marL="0" indent="0" algn="ctr">
              <a:lnSpc>
                <a:spcPct val="100000"/>
              </a:lnSpc>
              <a:spcAft>
                <a:spcPts val="400"/>
              </a:spcAft>
              <a:buClr>
                <a:srgbClr val="20124D"/>
              </a:buClr>
              <a:buNone/>
              <a:defRPr/>
            </a:pPr>
            <a:r>
              <a:rPr lang="en-US" sz="1800" kern="0">
                <a:solidFill>
                  <a:srgbClr val="20124D"/>
                </a:solidFill>
                <a:latin typeface="Arial"/>
                <a:cs typeface="Arial"/>
              </a:rPr>
              <a:t>Alcohol/bleach solution use 70-90% ethanol/ethyl alcohol for equipment &amp; sodium hypochlorite at 0.1%/1000 ppm for surfaces. </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1" name="Google Shape;717;p39">
            <a:extLst>
              <a:ext uri="{FF2B5EF4-FFF2-40B4-BE49-F238E27FC236}">
                <a16:creationId xmlns:a16="http://schemas.microsoft.com/office/drawing/2014/main" id="{DC638E3F-3E86-4722-9994-E90409361244}"/>
              </a:ext>
            </a:extLst>
          </p:cNvPr>
          <p:cNvSpPr txBox="1">
            <a:spLocks/>
          </p:cNvSpPr>
          <p:nvPr/>
        </p:nvSpPr>
        <p:spPr>
          <a:xfrm>
            <a:off x="4561047" y="2395131"/>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Water &amp; Soap</a:t>
            </a:r>
          </a:p>
          <a:p>
            <a:pPr marL="0" indent="0" algn="ctr">
              <a:lnSpc>
                <a:spcPct val="100000"/>
              </a:lnSpc>
              <a:spcAft>
                <a:spcPts val="400"/>
              </a:spcAft>
              <a:buClr>
                <a:srgbClr val="20124D"/>
              </a:buClr>
              <a:buNone/>
              <a:defRPr/>
            </a:pPr>
            <a:r>
              <a:rPr lang="en-US" sz="1800" kern="0">
                <a:solidFill>
                  <a:srgbClr val="20124D"/>
                </a:solidFill>
                <a:latin typeface="Arial"/>
                <a:cs typeface="Arial"/>
              </a:rPr>
              <a:t>Hand Sanitizer (70-90% Alcohol) is also acceptable.</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2" name="Google Shape;717;p39">
            <a:extLst>
              <a:ext uri="{FF2B5EF4-FFF2-40B4-BE49-F238E27FC236}">
                <a16:creationId xmlns:a16="http://schemas.microsoft.com/office/drawing/2014/main" id="{3CDCDF3A-6C15-440C-8806-2C1F5002BDB3}"/>
              </a:ext>
            </a:extLst>
          </p:cNvPr>
          <p:cNvSpPr txBox="1">
            <a:spLocks/>
          </p:cNvSpPr>
          <p:nvPr/>
        </p:nvSpPr>
        <p:spPr>
          <a:xfrm>
            <a:off x="6541135" y="2384007"/>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a:lnSpc>
                <a:spcPct val="100000"/>
              </a:lnSpc>
              <a:spcBef>
                <a:spcPts val="0"/>
              </a:spcBef>
              <a:spcAft>
                <a:spcPts val="400"/>
              </a:spcAft>
              <a:buClr>
                <a:srgbClr val="20124D"/>
              </a:buClr>
              <a:buSzPts val="1400"/>
              <a:buNone/>
              <a:tabLst/>
              <a:defRPr/>
            </a:pPr>
            <a:r>
              <a:rPr lang="en-US" sz="1800" b="1" kern="0">
                <a:solidFill>
                  <a:srgbClr val="20124D"/>
                </a:solidFill>
                <a:latin typeface="Arial"/>
                <a:cs typeface="Arial"/>
              </a:rPr>
              <a:t>Gloves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Surveyors</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Tree>
    <p:extLst>
      <p:ext uri="{BB962C8B-B14F-4D97-AF65-F5344CB8AC3E}">
        <p14:creationId xmlns:p14="http://schemas.microsoft.com/office/powerpoint/2010/main" val="2701473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Minimum additional materials (2)</a:t>
            </a:r>
          </a:p>
        </p:txBody>
      </p:sp>
      <p:sp>
        <p:nvSpPr>
          <p:cNvPr id="40" name="Google Shape;694;p39">
            <a:extLst>
              <a:ext uri="{FF2B5EF4-FFF2-40B4-BE49-F238E27FC236}">
                <a16:creationId xmlns:a16="http://schemas.microsoft.com/office/drawing/2014/main" id="{DDEA8F92-02E8-2843-B3EA-45DCA92E590B}"/>
              </a:ext>
            </a:extLst>
          </p:cNvPr>
          <p:cNvSpPr/>
          <p:nvPr/>
        </p:nvSpPr>
        <p:spPr>
          <a:xfrm>
            <a:off x="3186903" y="1953019"/>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96;p39">
            <a:extLst>
              <a:ext uri="{FF2B5EF4-FFF2-40B4-BE49-F238E27FC236}">
                <a16:creationId xmlns:a16="http://schemas.microsoft.com/office/drawing/2014/main" id="{CB36FEAD-3EB4-9D4D-9FD6-DACD394D8645}"/>
              </a:ext>
            </a:extLst>
          </p:cNvPr>
          <p:cNvSpPr/>
          <p:nvPr/>
        </p:nvSpPr>
        <p:spPr>
          <a:xfrm>
            <a:off x="1219092" y="1997428"/>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97;p39">
            <a:extLst>
              <a:ext uri="{FF2B5EF4-FFF2-40B4-BE49-F238E27FC236}">
                <a16:creationId xmlns:a16="http://schemas.microsoft.com/office/drawing/2014/main" id="{F5169B2F-BA4B-7845-A708-1E2F9914E05D}"/>
              </a:ext>
            </a:extLst>
          </p:cNvPr>
          <p:cNvSpPr/>
          <p:nvPr/>
        </p:nvSpPr>
        <p:spPr>
          <a:xfrm>
            <a:off x="4979192" y="1997428"/>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98;p39">
            <a:extLst>
              <a:ext uri="{FF2B5EF4-FFF2-40B4-BE49-F238E27FC236}">
                <a16:creationId xmlns:a16="http://schemas.microsoft.com/office/drawing/2014/main" id="{91266A6B-C5A9-334C-A2BD-E45179CB1C21}"/>
              </a:ext>
            </a:extLst>
          </p:cNvPr>
          <p:cNvSpPr/>
          <p:nvPr/>
        </p:nvSpPr>
        <p:spPr>
          <a:xfrm>
            <a:off x="6833774" y="1975180"/>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717;p39">
            <a:extLst>
              <a:ext uri="{FF2B5EF4-FFF2-40B4-BE49-F238E27FC236}">
                <a16:creationId xmlns:a16="http://schemas.microsoft.com/office/drawing/2014/main" id="{193F3795-5094-BF46-90A4-FB0A1DBBFDFA}"/>
              </a:ext>
            </a:extLst>
          </p:cNvPr>
          <p:cNvSpPr txBox="1">
            <a:spLocks/>
          </p:cNvSpPr>
          <p:nvPr/>
        </p:nvSpPr>
        <p:spPr>
          <a:xfrm>
            <a:off x="841152" y="2818958"/>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3-Meter Stick</a:t>
            </a:r>
          </a:p>
          <a:p>
            <a:pPr marL="0" indent="0" algn="ctr">
              <a:lnSpc>
                <a:spcPct val="100000"/>
              </a:lnSpc>
              <a:spcAft>
                <a:spcPts val="400"/>
              </a:spcAft>
              <a:buClr>
                <a:srgbClr val="20124D"/>
              </a:buClr>
              <a:buNone/>
              <a:defRPr/>
            </a:pPr>
            <a:r>
              <a:rPr lang="en-US" sz="1800" kern="0">
                <a:solidFill>
                  <a:srgbClr val="20124D"/>
                </a:solidFill>
                <a:latin typeface="Arial"/>
                <a:cs typeface="Arial"/>
              </a:rPr>
              <a:t>For measuring social distance</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9" name="Google Shape;717;p39">
            <a:extLst>
              <a:ext uri="{FF2B5EF4-FFF2-40B4-BE49-F238E27FC236}">
                <a16:creationId xmlns:a16="http://schemas.microsoft.com/office/drawing/2014/main" id="{682BA0B7-31A0-4055-A08F-C38F890661A1}"/>
              </a:ext>
            </a:extLst>
          </p:cNvPr>
          <p:cNvSpPr txBox="1">
            <a:spLocks/>
          </p:cNvSpPr>
          <p:nvPr/>
        </p:nvSpPr>
        <p:spPr>
          <a:xfrm>
            <a:off x="2728910" y="2821183"/>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400"/>
              </a:spcAft>
              <a:buClr>
                <a:srgbClr val="20124D"/>
              </a:buClr>
              <a:buSzPts val="1400"/>
              <a:buFont typeface="Abel"/>
              <a:buNone/>
              <a:tabLst/>
              <a:defRPr/>
            </a:pPr>
            <a:r>
              <a:rPr lang="en-US" sz="1800" b="1" kern="0">
                <a:solidFill>
                  <a:srgbClr val="20124D"/>
                </a:solidFill>
                <a:latin typeface="Arial"/>
                <a:cs typeface="Arial"/>
              </a:rPr>
              <a:t>Chalk/Tape</a:t>
            </a:r>
          </a:p>
          <a:p>
            <a:pPr marL="0" indent="0" algn="ctr">
              <a:lnSpc>
                <a:spcPct val="100000"/>
              </a:lnSpc>
              <a:spcAft>
                <a:spcPts val="400"/>
              </a:spcAft>
              <a:buClr>
                <a:srgbClr val="20124D"/>
              </a:buClr>
              <a:buNone/>
              <a:defRPr/>
            </a:pPr>
            <a:r>
              <a:rPr lang="en-US" sz="1800" kern="0">
                <a:solidFill>
                  <a:srgbClr val="20124D"/>
                </a:solidFill>
                <a:latin typeface="Arial"/>
                <a:cs typeface="Arial"/>
              </a:rPr>
              <a:t>To mark where person waiting should stand</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1" name="Google Shape;717;p39">
            <a:extLst>
              <a:ext uri="{FF2B5EF4-FFF2-40B4-BE49-F238E27FC236}">
                <a16:creationId xmlns:a16="http://schemas.microsoft.com/office/drawing/2014/main" id="{DC638E3F-3E86-4722-9994-E90409361244}"/>
              </a:ext>
            </a:extLst>
          </p:cNvPr>
          <p:cNvSpPr txBox="1">
            <a:spLocks/>
          </p:cNvSpPr>
          <p:nvPr/>
        </p:nvSpPr>
        <p:spPr>
          <a:xfrm>
            <a:off x="4561047" y="2817846"/>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Checklists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COVID-19 symptoms</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2" name="Google Shape;717;p39">
            <a:extLst>
              <a:ext uri="{FF2B5EF4-FFF2-40B4-BE49-F238E27FC236}">
                <a16:creationId xmlns:a16="http://schemas.microsoft.com/office/drawing/2014/main" id="{3CDCDF3A-6C15-440C-8806-2C1F5002BDB3}"/>
              </a:ext>
            </a:extLst>
          </p:cNvPr>
          <p:cNvSpPr txBox="1">
            <a:spLocks/>
          </p:cNvSpPr>
          <p:nvPr/>
        </p:nvSpPr>
        <p:spPr>
          <a:xfrm>
            <a:off x="6541135" y="2806722"/>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a:lnSpc>
                <a:spcPct val="100000"/>
              </a:lnSpc>
              <a:spcBef>
                <a:spcPts val="0"/>
              </a:spcBef>
              <a:spcAft>
                <a:spcPts val="400"/>
              </a:spcAft>
              <a:buClr>
                <a:srgbClr val="20124D"/>
              </a:buClr>
              <a:buSzPts val="1400"/>
              <a:buNone/>
              <a:tabLst/>
              <a:defRPr/>
            </a:pPr>
            <a:r>
              <a:rPr lang="en-US" sz="1800" b="1" kern="0">
                <a:solidFill>
                  <a:srgbClr val="20124D"/>
                </a:solidFill>
                <a:latin typeface="Arial"/>
                <a:cs typeface="Arial"/>
              </a:rPr>
              <a:t>Pens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Should not be shared</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7" name="Google Shape;10837;p70">
            <a:extLst>
              <a:ext uri="{FF2B5EF4-FFF2-40B4-BE49-F238E27FC236}">
                <a16:creationId xmlns:a16="http://schemas.microsoft.com/office/drawing/2014/main" id="{BC3E8200-6E03-43D4-BAF8-8B81B299B610}"/>
              </a:ext>
            </a:extLst>
          </p:cNvPr>
          <p:cNvSpPr/>
          <p:nvPr/>
        </p:nvSpPr>
        <p:spPr>
          <a:xfrm>
            <a:off x="1452726" y="2258890"/>
            <a:ext cx="432132" cy="376204"/>
          </a:xfrm>
          <a:custGeom>
            <a:avLst/>
            <a:gdLst/>
            <a:ahLst/>
            <a:cxnLst/>
            <a:rect l="l" t="t" r="r" b="b"/>
            <a:pathLst>
              <a:path w="11253" h="11201" extrusionOk="0">
                <a:moveTo>
                  <a:pt x="9133" y="0"/>
                </a:moveTo>
                <a:cubicBezTo>
                  <a:pt x="8990" y="0"/>
                  <a:pt x="8847" y="60"/>
                  <a:pt x="8740" y="167"/>
                </a:cubicBezTo>
                <a:lnTo>
                  <a:pt x="322" y="8584"/>
                </a:lnTo>
                <a:cubicBezTo>
                  <a:pt x="1" y="8894"/>
                  <a:pt x="1" y="9263"/>
                  <a:pt x="215" y="9465"/>
                </a:cubicBezTo>
                <a:lnTo>
                  <a:pt x="1787" y="11049"/>
                </a:lnTo>
                <a:cubicBezTo>
                  <a:pt x="1894" y="11150"/>
                  <a:pt x="2037" y="11201"/>
                  <a:pt x="2178" y="11201"/>
                </a:cubicBezTo>
                <a:cubicBezTo>
                  <a:pt x="2320" y="11201"/>
                  <a:pt x="2460" y="11150"/>
                  <a:pt x="2561" y="11049"/>
                </a:cubicBezTo>
                <a:lnTo>
                  <a:pt x="9371" y="4239"/>
                </a:lnTo>
                <a:cubicBezTo>
                  <a:pt x="9431" y="4179"/>
                  <a:pt x="9431" y="4084"/>
                  <a:pt x="9371" y="4001"/>
                </a:cubicBezTo>
                <a:cubicBezTo>
                  <a:pt x="9341" y="3971"/>
                  <a:pt x="9300" y="3956"/>
                  <a:pt x="9257" y="3956"/>
                </a:cubicBezTo>
                <a:cubicBezTo>
                  <a:pt x="9213" y="3956"/>
                  <a:pt x="9169" y="3971"/>
                  <a:pt x="9133" y="4001"/>
                </a:cubicBezTo>
                <a:lnTo>
                  <a:pt x="2323" y="10811"/>
                </a:lnTo>
                <a:cubicBezTo>
                  <a:pt x="2281" y="10853"/>
                  <a:pt x="2227" y="10873"/>
                  <a:pt x="2172" y="10873"/>
                </a:cubicBezTo>
                <a:cubicBezTo>
                  <a:pt x="2117" y="10873"/>
                  <a:pt x="2061" y="10853"/>
                  <a:pt x="2013" y="10811"/>
                </a:cubicBezTo>
                <a:lnTo>
                  <a:pt x="453" y="9227"/>
                </a:lnTo>
                <a:cubicBezTo>
                  <a:pt x="358" y="9144"/>
                  <a:pt x="358" y="9001"/>
                  <a:pt x="453" y="8918"/>
                </a:cubicBezTo>
                <a:lnTo>
                  <a:pt x="703" y="8656"/>
                </a:lnTo>
                <a:lnTo>
                  <a:pt x="1096" y="9049"/>
                </a:lnTo>
                <a:cubicBezTo>
                  <a:pt x="1126" y="9079"/>
                  <a:pt x="1165" y="9093"/>
                  <a:pt x="1206" y="9093"/>
                </a:cubicBezTo>
                <a:cubicBezTo>
                  <a:pt x="1248" y="9093"/>
                  <a:pt x="1293" y="9079"/>
                  <a:pt x="1334" y="9049"/>
                </a:cubicBezTo>
                <a:cubicBezTo>
                  <a:pt x="1394" y="8989"/>
                  <a:pt x="1394" y="8882"/>
                  <a:pt x="1334" y="8811"/>
                </a:cubicBezTo>
                <a:lnTo>
                  <a:pt x="942" y="8418"/>
                </a:lnTo>
                <a:lnTo>
                  <a:pt x="1477" y="7882"/>
                </a:lnTo>
                <a:lnTo>
                  <a:pt x="1870" y="8275"/>
                </a:lnTo>
                <a:cubicBezTo>
                  <a:pt x="1900" y="8305"/>
                  <a:pt x="1939" y="8319"/>
                  <a:pt x="1980" y="8319"/>
                </a:cubicBezTo>
                <a:cubicBezTo>
                  <a:pt x="2022" y="8319"/>
                  <a:pt x="2067" y="8305"/>
                  <a:pt x="2108" y="8275"/>
                </a:cubicBezTo>
                <a:cubicBezTo>
                  <a:pt x="2168" y="8215"/>
                  <a:pt x="2168" y="8108"/>
                  <a:pt x="2108" y="8037"/>
                </a:cubicBezTo>
                <a:lnTo>
                  <a:pt x="1715" y="7644"/>
                </a:lnTo>
                <a:lnTo>
                  <a:pt x="2251" y="7108"/>
                </a:lnTo>
                <a:lnTo>
                  <a:pt x="2858" y="7727"/>
                </a:lnTo>
                <a:cubicBezTo>
                  <a:pt x="2888" y="7757"/>
                  <a:pt x="2930" y="7772"/>
                  <a:pt x="2973" y="7772"/>
                </a:cubicBezTo>
                <a:cubicBezTo>
                  <a:pt x="3016" y="7772"/>
                  <a:pt x="3061" y="7757"/>
                  <a:pt x="3097" y="7727"/>
                </a:cubicBezTo>
                <a:cubicBezTo>
                  <a:pt x="3156" y="7668"/>
                  <a:pt x="3156" y="7560"/>
                  <a:pt x="3097" y="7489"/>
                </a:cubicBezTo>
                <a:lnTo>
                  <a:pt x="2489" y="6870"/>
                </a:lnTo>
                <a:lnTo>
                  <a:pt x="3025" y="6334"/>
                </a:lnTo>
                <a:lnTo>
                  <a:pt x="3418" y="6727"/>
                </a:lnTo>
                <a:cubicBezTo>
                  <a:pt x="3448" y="6757"/>
                  <a:pt x="3487" y="6772"/>
                  <a:pt x="3528" y="6772"/>
                </a:cubicBezTo>
                <a:cubicBezTo>
                  <a:pt x="3570" y="6772"/>
                  <a:pt x="3614" y="6757"/>
                  <a:pt x="3656" y="6727"/>
                </a:cubicBezTo>
                <a:cubicBezTo>
                  <a:pt x="3716" y="6668"/>
                  <a:pt x="3716" y="6560"/>
                  <a:pt x="3656" y="6489"/>
                </a:cubicBezTo>
                <a:lnTo>
                  <a:pt x="3263" y="6096"/>
                </a:lnTo>
                <a:lnTo>
                  <a:pt x="3799" y="5560"/>
                </a:lnTo>
                <a:lnTo>
                  <a:pt x="4192" y="5953"/>
                </a:lnTo>
                <a:cubicBezTo>
                  <a:pt x="4222" y="5983"/>
                  <a:pt x="4260" y="5998"/>
                  <a:pt x="4302" y="5998"/>
                </a:cubicBezTo>
                <a:cubicBezTo>
                  <a:pt x="4344" y="5998"/>
                  <a:pt x="4388" y="5983"/>
                  <a:pt x="4430" y="5953"/>
                </a:cubicBezTo>
                <a:cubicBezTo>
                  <a:pt x="4490" y="5894"/>
                  <a:pt x="4490" y="5786"/>
                  <a:pt x="4430" y="5715"/>
                </a:cubicBezTo>
                <a:lnTo>
                  <a:pt x="4037" y="5322"/>
                </a:lnTo>
                <a:lnTo>
                  <a:pt x="4573" y="4786"/>
                </a:lnTo>
                <a:lnTo>
                  <a:pt x="4966" y="5179"/>
                </a:lnTo>
                <a:cubicBezTo>
                  <a:pt x="4996" y="5209"/>
                  <a:pt x="5034" y="5224"/>
                  <a:pt x="5076" y="5224"/>
                </a:cubicBezTo>
                <a:cubicBezTo>
                  <a:pt x="5118" y="5224"/>
                  <a:pt x="5162" y="5209"/>
                  <a:pt x="5204" y="5179"/>
                </a:cubicBezTo>
                <a:cubicBezTo>
                  <a:pt x="5264" y="5120"/>
                  <a:pt x="5264" y="5013"/>
                  <a:pt x="5204" y="4941"/>
                </a:cubicBezTo>
                <a:lnTo>
                  <a:pt x="4811" y="4548"/>
                </a:lnTo>
                <a:lnTo>
                  <a:pt x="5347" y="4012"/>
                </a:lnTo>
                <a:lnTo>
                  <a:pt x="5954" y="4632"/>
                </a:lnTo>
                <a:cubicBezTo>
                  <a:pt x="5984" y="4661"/>
                  <a:pt x="6026" y="4676"/>
                  <a:pt x="6069" y="4676"/>
                </a:cubicBezTo>
                <a:cubicBezTo>
                  <a:pt x="6112" y="4676"/>
                  <a:pt x="6156" y="4661"/>
                  <a:pt x="6192" y="4632"/>
                </a:cubicBezTo>
                <a:cubicBezTo>
                  <a:pt x="6252" y="4572"/>
                  <a:pt x="6252" y="4465"/>
                  <a:pt x="6192" y="4393"/>
                </a:cubicBezTo>
                <a:lnTo>
                  <a:pt x="5585" y="3774"/>
                </a:lnTo>
                <a:lnTo>
                  <a:pt x="6121" y="3239"/>
                </a:lnTo>
                <a:lnTo>
                  <a:pt x="6514" y="3631"/>
                </a:lnTo>
                <a:cubicBezTo>
                  <a:pt x="6543" y="3661"/>
                  <a:pt x="6582" y="3676"/>
                  <a:pt x="6624" y="3676"/>
                </a:cubicBezTo>
                <a:cubicBezTo>
                  <a:pt x="6665" y="3676"/>
                  <a:pt x="6710" y="3661"/>
                  <a:pt x="6752" y="3631"/>
                </a:cubicBezTo>
                <a:cubicBezTo>
                  <a:pt x="6811" y="3572"/>
                  <a:pt x="6811" y="3465"/>
                  <a:pt x="6752" y="3393"/>
                </a:cubicBezTo>
                <a:lnTo>
                  <a:pt x="6359" y="3000"/>
                </a:lnTo>
                <a:lnTo>
                  <a:pt x="6895" y="2465"/>
                </a:lnTo>
                <a:lnTo>
                  <a:pt x="7288" y="2858"/>
                </a:lnTo>
                <a:cubicBezTo>
                  <a:pt x="7317" y="2887"/>
                  <a:pt x="7356" y="2902"/>
                  <a:pt x="7398" y="2902"/>
                </a:cubicBezTo>
                <a:cubicBezTo>
                  <a:pt x="7439" y="2902"/>
                  <a:pt x="7484" y="2887"/>
                  <a:pt x="7526" y="2858"/>
                </a:cubicBezTo>
                <a:cubicBezTo>
                  <a:pt x="7585" y="2798"/>
                  <a:pt x="7585" y="2691"/>
                  <a:pt x="7526" y="2619"/>
                </a:cubicBezTo>
                <a:lnTo>
                  <a:pt x="7133" y="2226"/>
                </a:lnTo>
                <a:lnTo>
                  <a:pt x="7669" y="1691"/>
                </a:lnTo>
                <a:lnTo>
                  <a:pt x="8061" y="2084"/>
                </a:lnTo>
                <a:cubicBezTo>
                  <a:pt x="8091" y="2113"/>
                  <a:pt x="8130" y="2128"/>
                  <a:pt x="8172" y="2128"/>
                </a:cubicBezTo>
                <a:cubicBezTo>
                  <a:pt x="8213" y="2128"/>
                  <a:pt x="8258" y="2113"/>
                  <a:pt x="8300" y="2084"/>
                </a:cubicBezTo>
                <a:cubicBezTo>
                  <a:pt x="8359" y="2024"/>
                  <a:pt x="8359" y="1917"/>
                  <a:pt x="8300" y="1845"/>
                </a:cubicBezTo>
                <a:lnTo>
                  <a:pt x="7907" y="1453"/>
                </a:lnTo>
                <a:lnTo>
                  <a:pt x="8442" y="917"/>
                </a:lnTo>
                <a:lnTo>
                  <a:pt x="9050" y="1536"/>
                </a:lnTo>
                <a:cubicBezTo>
                  <a:pt x="9079" y="1566"/>
                  <a:pt x="9121" y="1581"/>
                  <a:pt x="9164" y="1581"/>
                </a:cubicBezTo>
                <a:cubicBezTo>
                  <a:pt x="9207" y="1581"/>
                  <a:pt x="9252" y="1566"/>
                  <a:pt x="9288" y="1536"/>
                </a:cubicBezTo>
                <a:cubicBezTo>
                  <a:pt x="9371" y="1476"/>
                  <a:pt x="9347" y="1369"/>
                  <a:pt x="9288" y="1298"/>
                </a:cubicBezTo>
                <a:lnTo>
                  <a:pt x="8681" y="679"/>
                </a:lnTo>
                <a:lnTo>
                  <a:pt x="8966" y="405"/>
                </a:lnTo>
                <a:cubicBezTo>
                  <a:pt x="9008" y="357"/>
                  <a:pt x="9065" y="333"/>
                  <a:pt x="9121" y="333"/>
                </a:cubicBezTo>
                <a:cubicBezTo>
                  <a:pt x="9178" y="333"/>
                  <a:pt x="9234" y="357"/>
                  <a:pt x="9276" y="405"/>
                </a:cubicBezTo>
                <a:lnTo>
                  <a:pt x="10859" y="1976"/>
                </a:lnTo>
                <a:cubicBezTo>
                  <a:pt x="10895" y="2024"/>
                  <a:pt x="10919" y="2072"/>
                  <a:pt x="10919" y="2131"/>
                </a:cubicBezTo>
                <a:cubicBezTo>
                  <a:pt x="10919" y="2191"/>
                  <a:pt x="10883" y="2250"/>
                  <a:pt x="10859" y="2274"/>
                </a:cubicBezTo>
                <a:lnTo>
                  <a:pt x="9705" y="3417"/>
                </a:lnTo>
                <a:cubicBezTo>
                  <a:pt x="9645" y="3477"/>
                  <a:pt x="9645" y="3584"/>
                  <a:pt x="9705" y="3655"/>
                </a:cubicBezTo>
                <a:cubicBezTo>
                  <a:pt x="9734" y="3685"/>
                  <a:pt x="9776" y="3700"/>
                  <a:pt x="9819" y="3700"/>
                </a:cubicBezTo>
                <a:cubicBezTo>
                  <a:pt x="9862" y="3700"/>
                  <a:pt x="9907" y="3685"/>
                  <a:pt x="9943" y="3655"/>
                </a:cubicBezTo>
                <a:lnTo>
                  <a:pt x="11098" y="2512"/>
                </a:lnTo>
                <a:cubicBezTo>
                  <a:pt x="11193" y="2405"/>
                  <a:pt x="11252" y="2274"/>
                  <a:pt x="11252" y="2131"/>
                </a:cubicBezTo>
                <a:cubicBezTo>
                  <a:pt x="11252" y="1976"/>
                  <a:pt x="11193" y="1845"/>
                  <a:pt x="11098" y="1738"/>
                </a:cubicBezTo>
                <a:lnTo>
                  <a:pt x="9514" y="167"/>
                </a:lnTo>
                <a:cubicBezTo>
                  <a:pt x="9407" y="60"/>
                  <a:pt x="9264" y="0"/>
                  <a:pt x="9133" y="0"/>
                </a:cubicBezTo>
                <a:close/>
              </a:path>
            </a:pathLst>
          </a:custGeom>
          <a:solidFill>
            <a:srgbClr val="062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097;p73">
            <a:extLst>
              <a:ext uri="{FF2B5EF4-FFF2-40B4-BE49-F238E27FC236}">
                <a16:creationId xmlns:a16="http://schemas.microsoft.com/office/drawing/2014/main" id="{0F5FAF5D-00FE-4925-90F1-A031B56CE388}"/>
              </a:ext>
            </a:extLst>
          </p:cNvPr>
          <p:cNvSpPr/>
          <p:nvPr/>
        </p:nvSpPr>
        <p:spPr>
          <a:xfrm>
            <a:off x="3606259" y="2202202"/>
            <a:ext cx="109630" cy="409148"/>
          </a:xfrm>
          <a:custGeom>
            <a:avLst/>
            <a:gdLst/>
            <a:ahLst/>
            <a:cxnLst/>
            <a:rect l="l" t="t" r="r" b="b"/>
            <a:pathLst>
              <a:path w="2799" h="11321" extrusionOk="0">
                <a:moveTo>
                  <a:pt x="906" y="1763"/>
                </a:moveTo>
                <a:lnTo>
                  <a:pt x="1858" y="2358"/>
                </a:lnTo>
                <a:lnTo>
                  <a:pt x="1858" y="3310"/>
                </a:lnTo>
                <a:lnTo>
                  <a:pt x="906" y="2715"/>
                </a:lnTo>
                <a:lnTo>
                  <a:pt x="906" y="1763"/>
                </a:lnTo>
                <a:close/>
                <a:moveTo>
                  <a:pt x="906" y="3096"/>
                </a:moveTo>
                <a:lnTo>
                  <a:pt x="1858" y="3691"/>
                </a:lnTo>
                <a:lnTo>
                  <a:pt x="1858" y="4644"/>
                </a:lnTo>
                <a:cubicBezTo>
                  <a:pt x="1144" y="4203"/>
                  <a:pt x="965" y="4084"/>
                  <a:pt x="929" y="4072"/>
                </a:cubicBezTo>
                <a:cubicBezTo>
                  <a:pt x="906" y="3965"/>
                  <a:pt x="906" y="3453"/>
                  <a:pt x="906" y="3096"/>
                </a:cubicBezTo>
                <a:close/>
                <a:moveTo>
                  <a:pt x="906" y="4453"/>
                </a:moveTo>
                <a:lnTo>
                  <a:pt x="1858" y="5049"/>
                </a:lnTo>
                <a:lnTo>
                  <a:pt x="1858" y="6001"/>
                </a:lnTo>
                <a:lnTo>
                  <a:pt x="906" y="5394"/>
                </a:lnTo>
                <a:lnTo>
                  <a:pt x="906" y="4453"/>
                </a:lnTo>
                <a:close/>
                <a:moveTo>
                  <a:pt x="906" y="5799"/>
                </a:moveTo>
                <a:lnTo>
                  <a:pt x="1858" y="6394"/>
                </a:lnTo>
                <a:lnTo>
                  <a:pt x="1858" y="6716"/>
                </a:lnTo>
                <a:lnTo>
                  <a:pt x="906" y="6716"/>
                </a:lnTo>
                <a:lnTo>
                  <a:pt x="906" y="5799"/>
                </a:lnTo>
                <a:close/>
                <a:moveTo>
                  <a:pt x="2441" y="4370"/>
                </a:moveTo>
                <a:lnTo>
                  <a:pt x="2441" y="6811"/>
                </a:lnTo>
                <a:cubicBezTo>
                  <a:pt x="2370" y="6763"/>
                  <a:pt x="2299" y="6728"/>
                  <a:pt x="2203" y="6716"/>
                </a:cubicBezTo>
                <a:lnTo>
                  <a:pt x="2203" y="4370"/>
                </a:lnTo>
                <a:close/>
                <a:moveTo>
                  <a:pt x="679" y="7073"/>
                </a:moveTo>
                <a:cubicBezTo>
                  <a:pt x="2227" y="7073"/>
                  <a:pt x="2144" y="7073"/>
                  <a:pt x="2203" y="7085"/>
                </a:cubicBezTo>
                <a:cubicBezTo>
                  <a:pt x="2561" y="7192"/>
                  <a:pt x="2489" y="7740"/>
                  <a:pt x="2096" y="7740"/>
                </a:cubicBezTo>
                <a:cubicBezTo>
                  <a:pt x="548" y="7740"/>
                  <a:pt x="644" y="7740"/>
                  <a:pt x="584" y="7728"/>
                </a:cubicBezTo>
                <a:cubicBezTo>
                  <a:pt x="465" y="7680"/>
                  <a:pt x="358" y="7585"/>
                  <a:pt x="346" y="7442"/>
                </a:cubicBezTo>
                <a:lnTo>
                  <a:pt x="346" y="7370"/>
                </a:lnTo>
                <a:cubicBezTo>
                  <a:pt x="358" y="7204"/>
                  <a:pt x="513" y="7073"/>
                  <a:pt x="679" y="7073"/>
                </a:cubicBezTo>
                <a:close/>
                <a:moveTo>
                  <a:pt x="334" y="8002"/>
                </a:moveTo>
                <a:cubicBezTo>
                  <a:pt x="405" y="8037"/>
                  <a:pt x="477" y="8073"/>
                  <a:pt x="572" y="8085"/>
                </a:cubicBezTo>
                <a:lnTo>
                  <a:pt x="572" y="8752"/>
                </a:lnTo>
                <a:cubicBezTo>
                  <a:pt x="572" y="8847"/>
                  <a:pt x="644" y="8918"/>
                  <a:pt x="727" y="8918"/>
                </a:cubicBezTo>
                <a:lnTo>
                  <a:pt x="2013" y="8918"/>
                </a:lnTo>
                <a:cubicBezTo>
                  <a:pt x="2096" y="8918"/>
                  <a:pt x="2180" y="8847"/>
                  <a:pt x="2180" y="8752"/>
                </a:cubicBezTo>
                <a:lnTo>
                  <a:pt x="2180" y="8513"/>
                </a:lnTo>
                <a:cubicBezTo>
                  <a:pt x="2180" y="8430"/>
                  <a:pt x="2096" y="8359"/>
                  <a:pt x="2013" y="8359"/>
                </a:cubicBezTo>
                <a:cubicBezTo>
                  <a:pt x="1918" y="8359"/>
                  <a:pt x="1846" y="8430"/>
                  <a:pt x="1846" y="8513"/>
                </a:cubicBezTo>
                <a:lnTo>
                  <a:pt x="1846" y="8597"/>
                </a:lnTo>
                <a:lnTo>
                  <a:pt x="894" y="8597"/>
                </a:lnTo>
                <a:lnTo>
                  <a:pt x="894" y="8097"/>
                </a:lnTo>
                <a:lnTo>
                  <a:pt x="2084" y="8097"/>
                </a:lnTo>
                <a:cubicBezTo>
                  <a:pt x="2203" y="8097"/>
                  <a:pt x="2322" y="8073"/>
                  <a:pt x="2430" y="8013"/>
                </a:cubicBezTo>
                <a:lnTo>
                  <a:pt x="2430" y="9204"/>
                </a:lnTo>
                <a:lnTo>
                  <a:pt x="2251" y="9204"/>
                </a:lnTo>
                <a:cubicBezTo>
                  <a:pt x="2156" y="9204"/>
                  <a:pt x="2084" y="9275"/>
                  <a:pt x="2084" y="9371"/>
                </a:cubicBezTo>
                <a:cubicBezTo>
                  <a:pt x="2084" y="9454"/>
                  <a:pt x="2156" y="9526"/>
                  <a:pt x="2251" y="9526"/>
                </a:cubicBezTo>
                <a:lnTo>
                  <a:pt x="2430" y="9526"/>
                </a:lnTo>
                <a:cubicBezTo>
                  <a:pt x="2430" y="9811"/>
                  <a:pt x="2477" y="10037"/>
                  <a:pt x="2346" y="10323"/>
                </a:cubicBezTo>
                <a:cubicBezTo>
                  <a:pt x="2239" y="10597"/>
                  <a:pt x="2037" y="10740"/>
                  <a:pt x="2013" y="10764"/>
                </a:cubicBezTo>
                <a:cubicBezTo>
                  <a:pt x="1974" y="10793"/>
                  <a:pt x="1728" y="10973"/>
                  <a:pt x="1380" y="10973"/>
                </a:cubicBezTo>
                <a:cubicBezTo>
                  <a:pt x="1302" y="10973"/>
                  <a:pt x="1219" y="10964"/>
                  <a:pt x="1132" y="10942"/>
                </a:cubicBezTo>
                <a:cubicBezTo>
                  <a:pt x="810" y="10871"/>
                  <a:pt x="536" y="10645"/>
                  <a:pt x="417" y="10335"/>
                </a:cubicBezTo>
                <a:cubicBezTo>
                  <a:pt x="298" y="10049"/>
                  <a:pt x="346" y="9871"/>
                  <a:pt x="334" y="9514"/>
                </a:cubicBezTo>
                <a:lnTo>
                  <a:pt x="1560" y="9514"/>
                </a:lnTo>
                <a:cubicBezTo>
                  <a:pt x="1656" y="9514"/>
                  <a:pt x="1727" y="9442"/>
                  <a:pt x="1727" y="9347"/>
                </a:cubicBezTo>
                <a:cubicBezTo>
                  <a:pt x="1727" y="9264"/>
                  <a:pt x="1656" y="9192"/>
                  <a:pt x="1560" y="9192"/>
                </a:cubicBezTo>
                <a:lnTo>
                  <a:pt x="334" y="9192"/>
                </a:lnTo>
                <a:lnTo>
                  <a:pt x="334" y="8002"/>
                </a:lnTo>
                <a:close/>
                <a:moveTo>
                  <a:pt x="882" y="1"/>
                </a:moveTo>
                <a:cubicBezTo>
                  <a:pt x="715" y="1"/>
                  <a:pt x="596" y="143"/>
                  <a:pt x="596" y="286"/>
                </a:cubicBezTo>
                <a:lnTo>
                  <a:pt x="596" y="572"/>
                </a:lnTo>
                <a:cubicBezTo>
                  <a:pt x="596" y="655"/>
                  <a:pt x="667" y="739"/>
                  <a:pt x="763" y="739"/>
                </a:cubicBezTo>
                <a:cubicBezTo>
                  <a:pt x="846" y="739"/>
                  <a:pt x="929" y="655"/>
                  <a:pt x="929" y="572"/>
                </a:cubicBezTo>
                <a:lnTo>
                  <a:pt x="929" y="382"/>
                </a:lnTo>
                <a:lnTo>
                  <a:pt x="1882" y="977"/>
                </a:lnTo>
                <a:lnTo>
                  <a:pt x="1882" y="1953"/>
                </a:lnTo>
                <a:lnTo>
                  <a:pt x="929" y="1358"/>
                </a:lnTo>
                <a:lnTo>
                  <a:pt x="929" y="1239"/>
                </a:lnTo>
                <a:cubicBezTo>
                  <a:pt x="929" y="1155"/>
                  <a:pt x="846" y="1072"/>
                  <a:pt x="763" y="1072"/>
                </a:cubicBezTo>
                <a:cubicBezTo>
                  <a:pt x="667" y="1072"/>
                  <a:pt x="596" y="1155"/>
                  <a:pt x="596" y="1239"/>
                </a:cubicBezTo>
                <a:lnTo>
                  <a:pt x="596" y="4025"/>
                </a:lnTo>
                <a:lnTo>
                  <a:pt x="191" y="4025"/>
                </a:lnTo>
                <a:cubicBezTo>
                  <a:pt x="108" y="4025"/>
                  <a:pt x="24" y="4096"/>
                  <a:pt x="24" y="4192"/>
                </a:cubicBezTo>
                <a:lnTo>
                  <a:pt x="24" y="5716"/>
                </a:lnTo>
                <a:cubicBezTo>
                  <a:pt x="24" y="5811"/>
                  <a:pt x="108" y="5882"/>
                  <a:pt x="191" y="5882"/>
                </a:cubicBezTo>
                <a:cubicBezTo>
                  <a:pt x="286" y="5882"/>
                  <a:pt x="358" y="5811"/>
                  <a:pt x="358" y="5716"/>
                </a:cubicBezTo>
                <a:lnTo>
                  <a:pt x="358" y="4370"/>
                </a:lnTo>
                <a:lnTo>
                  <a:pt x="596" y="4370"/>
                </a:lnTo>
                <a:lnTo>
                  <a:pt x="596" y="6728"/>
                </a:lnTo>
                <a:cubicBezTo>
                  <a:pt x="513" y="6751"/>
                  <a:pt x="429" y="6775"/>
                  <a:pt x="358" y="6823"/>
                </a:cubicBezTo>
                <a:lnTo>
                  <a:pt x="358" y="6418"/>
                </a:lnTo>
                <a:cubicBezTo>
                  <a:pt x="358" y="6335"/>
                  <a:pt x="286" y="6251"/>
                  <a:pt x="191" y="6251"/>
                </a:cubicBezTo>
                <a:cubicBezTo>
                  <a:pt x="108" y="6251"/>
                  <a:pt x="24" y="6335"/>
                  <a:pt x="24" y="6418"/>
                </a:cubicBezTo>
                <a:lnTo>
                  <a:pt x="24" y="9371"/>
                </a:lnTo>
                <a:lnTo>
                  <a:pt x="24" y="9633"/>
                </a:lnTo>
                <a:cubicBezTo>
                  <a:pt x="48" y="9859"/>
                  <a:pt x="1" y="10061"/>
                  <a:pt x="84" y="10347"/>
                </a:cubicBezTo>
                <a:cubicBezTo>
                  <a:pt x="276" y="10971"/>
                  <a:pt x="839" y="11321"/>
                  <a:pt x="1415" y="11321"/>
                </a:cubicBezTo>
                <a:cubicBezTo>
                  <a:pt x="1696" y="11321"/>
                  <a:pt x="1981" y="11237"/>
                  <a:pt x="2227" y="11061"/>
                </a:cubicBezTo>
                <a:lnTo>
                  <a:pt x="2275" y="11026"/>
                </a:lnTo>
                <a:cubicBezTo>
                  <a:pt x="2465" y="10883"/>
                  <a:pt x="2620" y="10692"/>
                  <a:pt x="2703" y="10466"/>
                </a:cubicBezTo>
                <a:cubicBezTo>
                  <a:pt x="2799" y="10145"/>
                  <a:pt x="2775" y="9966"/>
                  <a:pt x="2775" y="9347"/>
                </a:cubicBezTo>
                <a:lnTo>
                  <a:pt x="2775" y="4203"/>
                </a:lnTo>
                <a:cubicBezTo>
                  <a:pt x="2775" y="4108"/>
                  <a:pt x="2691" y="4037"/>
                  <a:pt x="2608" y="4037"/>
                </a:cubicBezTo>
                <a:lnTo>
                  <a:pt x="2203" y="4037"/>
                </a:lnTo>
                <a:lnTo>
                  <a:pt x="2203" y="882"/>
                </a:lnTo>
                <a:cubicBezTo>
                  <a:pt x="2203" y="822"/>
                  <a:pt x="2168" y="763"/>
                  <a:pt x="2132" y="739"/>
                </a:cubicBezTo>
                <a:lnTo>
                  <a:pt x="1025" y="48"/>
                </a:lnTo>
                <a:cubicBezTo>
                  <a:pt x="989" y="24"/>
                  <a:pt x="917" y="1"/>
                  <a:pt x="882" y="1"/>
                </a:cubicBezTo>
                <a:close/>
              </a:path>
            </a:pathLst>
          </a:custGeom>
          <a:solidFill>
            <a:srgbClr val="062C5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nvGrpSpPr>
          <p:cNvPr id="51" name="Google Shape;11130;p71">
            <a:extLst>
              <a:ext uri="{FF2B5EF4-FFF2-40B4-BE49-F238E27FC236}">
                <a16:creationId xmlns:a16="http://schemas.microsoft.com/office/drawing/2014/main" id="{D9BFAB5C-C1B8-4F56-91A0-9E3FB7DE22B7}"/>
              </a:ext>
            </a:extLst>
          </p:cNvPr>
          <p:cNvGrpSpPr/>
          <p:nvPr/>
        </p:nvGrpSpPr>
        <p:grpSpPr>
          <a:xfrm>
            <a:off x="5296874" y="2247446"/>
            <a:ext cx="257357" cy="356627"/>
            <a:chOff x="5352494" y="3682453"/>
            <a:chExt cx="257357" cy="356627"/>
          </a:xfrm>
          <a:solidFill>
            <a:srgbClr val="062C52"/>
          </a:solidFill>
        </p:grpSpPr>
        <p:sp>
          <p:nvSpPr>
            <p:cNvPr id="52" name="Google Shape;11131;p71">
              <a:extLst>
                <a:ext uri="{FF2B5EF4-FFF2-40B4-BE49-F238E27FC236}">
                  <a16:creationId xmlns:a16="http://schemas.microsoft.com/office/drawing/2014/main" id="{392CF4D1-751D-4E98-BD07-09A422E585E0}"/>
                </a:ext>
              </a:extLst>
            </p:cNvPr>
            <p:cNvSpPr/>
            <p:nvPr/>
          </p:nvSpPr>
          <p:spPr>
            <a:xfrm>
              <a:off x="5352494" y="3682453"/>
              <a:ext cx="257357" cy="356627"/>
            </a:xfrm>
            <a:custGeom>
              <a:avLst/>
              <a:gdLst/>
              <a:ahLst/>
              <a:cxnLst/>
              <a:rect l="l" t="t" r="r" b="b"/>
              <a:pathLst>
                <a:path w="8086" h="11205" extrusionOk="0">
                  <a:moveTo>
                    <a:pt x="4073" y="334"/>
                  </a:moveTo>
                  <a:cubicBezTo>
                    <a:pt x="4263" y="334"/>
                    <a:pt x="4430" y="441"/>
                    <a:pt x="4525" y="608"/>
                  </a:cubicBezTo>
                  <a:cubicBezTo>
                    <a:pt x="4561" y="656"/>
                    <a:pt x="4620" y="679"/>
                    <a:pt x="4680" y="679"/>
                  </a:cubicBezTo>
                  <a:lnTo>
                    <a:pt x="5299" y="679"/>
                  </a:lnTo>
                  <a:cubicBezTo>
                    <a:pt x="5406" y="679"/>
                    <a:pt x="5490" y="775"/>
                    <a:pt x="5490" y="870"/>
                  </a:cubicBezTo>
                  <a:lnTo>
                    <a:pt x="5490" y="1406"/>
                  </a:lnTo>
                  <a:lnTo>
                    <a:pt x="2668" y="1406"/>
                  </a:lnTo>
                  <a:lnTo>
                    <a:pt x="2668" y="870"/>
                  </a:lnTo>
                  <a:lnTo>
                    <a:pt x="2644" y="870"/>
                  </a:lnTo>
                  <a:cubicBezTo>
                    <a:pt x="2644" y="775"/>
                    <a:pt x="2727" y="679"/>
                    <a:pt x="2835" y="679"/>
                  </a:cubicBezTo>
                  <a:lnTo>
                    <a:pt x="3454" y="679"/>
                  </a:lnTo>
                  <a:cubicBezTo>
                    <a:pt x="3513" y="679"/>
                    <a:pt x="3573" y="656"/>
                    <a:pt x="3608" y="608"/>
                  </a:cubicBezTo>
                  <a:cubicBezTo>
                    <a:pt x="3716" y="441"/>
                    <a:pt x="3870" y="334"/>
                    <a:pt x="4073" y="334"/>
                  </a:cubicBezTo>
                  <a:close/>
                  <a:moveTo>
                    <a:pt x="7395" y="1037"/>
                  </a:moveTo>
                  <a:cubicBezTo>
                    <a:pt x="7597" y="1037"/>
                    <a:pt x="7764" y="1203"/>
                    <a:pt x="7764" y="1394"/>
                  </a:cubicBezTo>
                  <a:lnTo>
                    <a:pt x="7764" y="10514"/>
                  </a:lnTo>
                  <a:cubicBezTo>
                    <a:pt x="7764" y="10716"/>
                    <a:pt x="7597" y="10871"/>
                    <a:pt x="7395" y="10871"/>
                  </a:cubicBezTo>
                  <a:lnTo>
                    <a:pt x="727" y="10871"/>
                  </a:lnTo>
                  <a:cubicBezTo>
                    <a:pt x="537" y="10871"/>
                    <a:pt x="370" y="10704"/>
                    <a:pt x="370" y="10514"/>
                  </a:cubicBezTo>
                  <a:lnTo>
                    <a:pt x="370" y="1394"/>
                  </a:lnTo>
                  <a:cubicBezTo>
                    <a:pt x="370" y="1203"/>
                    <a:pt x="537" y="1037"/>
                    <a:pt x="727" y="1037"/>
                  </a:cubicBezTo>
                  <a:lnTo>
                    <a:pt x="2323" y="1037"/>
                  </a:lnTo>
                  <a:lnTo>
                    <a:pt x="2323" y="1572"/>
                  </a:lnTo>
                  <a:cubicBezTo>
                    <a:pt x="2323" y="1668"/>
                    <a:pt x="2406" y="1739"/>
                    <a:pt x="2489" y="1739"/>
                  </a:cubicBezTo>
                  <a:lnTo>
                    <a:pt x="5644" y="1739"/>
                  </a:lnTo>
                  <a:cubicBezTo>
                    <a:pt x="5728" y="1739"/>
                    <a:pt x="5811" y="1668"/>
                    <a:pt x="5811" y="1572"/>
                  </a:cubicBezTo>
                  <a:lnTo>
                    <a:pt x="5811" y="1037"/>
                  </a:lnTo>
                  <a:close/>
                  <a:moveTo>
                    <a:pt x="4037" y="1"/>
                  </a:moveTo>
                  <a:cubicBezTo>
                    <a:pt x="3751" y="1"/>
                    <a:pt x="3501" y="132"/>
                    <a:pt x="3335" y="358"/>
                  </a:cubicBezTo>
                  <a:lnTo>
                    <a:pt x="2799" y="358"/>
                  </a:lnTo>
                  <a:cubicBezTo>
                    <a:pt x="2585" y="358"/>
                    <a:pt x="2382" y="501"/>
                    <a:pt x="2311" y="715"/>
                  </a:cubicBezTo>
                  <a:lnTo>
                    <a:pt x="691" y="715"/>
                  </a:lnTo>
                  <a:cubicBezTo>
                    <a:pt x="299" y="715"/>
                    <a:pt x="1" y="1025"/>
                    <a:pt x="1" y="1394"/>
                  </a:cubicBezTo>
                  <a:lnTo>
                    <a:pt x="1" y="10514"/>
                  </a:lnTo>
                  <a:cubicBezTo>
                    <a:pt x="1" y="10907"/>
                    <a:pt x="322" y="11204"/>
                    <a:pt x="691" y="11204"/>
                  </a:cubicBezTo>
                  <a:lnTo>
                    <a:pt x="7359" y="11204"/>
                  </a:lnTo>
                  <a:cubicBezTo>
                    <a:pt x="7740" y="11204"/>
                    <a:pt x="8038" y="10895"/>
                    <a:pt x="8038" y="10514"/>
                  </a:cubicBezTo>
                  <a:lnTo>
                    <a:pt x="8038" y="1394"/>
                  </a:lnTo>
                  <a:cubicBezTo>
                    <a:pt x="8085" y="1025"/>
                    <a:pt x="7776" y="715"/>
                    <a:pt x="7383" y="715"/>
                  </a:cubicBezTo>
                  <a:lnTo>
                    <a:pt x="5763" y="715"/>
                  </a:lnTo>
                  <a:cubicBezTo>
                    <a:pt x="5692" y="501"/>
                    <a:pt x="5490" y="358"/>
                    <a:pt x="5275" y="358"/>
                  </a:cubicBezTo>
                  <a:lnTo>
                    <a:pt x="4740" y="358"/>
                  </a:lnTo>
                  <a:cubicBezTo>
                    <a:pt x="4573" y="132"/>
                    <a:pt x="4323" y="1"/>
                    <a:pt x="403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53" name="Google Shape;11132;p71">
              <a:extLst>
                <a:ext uri="{FF2B5EF4-FFF2-40B4-BE49-F238E27FC236}">
                  <a16:creationId xmlns:a16="http://schemas.microsoft.com/office/drawing/2014/main" id="{6FEC1CB0-1800-4944-830C-7039021DD476}"/>
                </a:ext>
              </a:extLst>
            </p:cNvPr>
            <p:cNvSpPr/>
            <p:nvPr/>
          </p:nvSpPr>
          <p:spPr>
            <a:xfrm>
              <a:off x="5476812" y="3705209"/>
              <a:ext cx="10248" cy="10248"/>
            </a:xfrm>
            <a:custGeom>
              <a:avLst/>
              <a:gdLst/>
              <a:ahLst/>
              <a:cxnLst/>
              <a:rect l="l" t="t" r="r" b="b"/>
              <a:pathLst>
                <a:path w="322" h="322" extrusionOk="0">
                  <a:moveTo>
                    <a:pt x="167" y="0"/>
                  </a:moveTo>
                  <a:cubicBezTo>
                    <a:pt x="72" y="0"/>
                    <a:pt x="0" y="71"/>
                    <a:pt x="0" y="155"/>
                  </a:cubicBezTo>
                  <a:cubicBezTo>
                    <a:pt x="0" y="250"/>
                    <a:pt x="72" y="322"/>
                    <a:pt x="167" y="322"/>
                  </a:cubicBezTo>
                  <a:cubicBezTo>
                    <a:pt x="250" y="322"/>
                    <a:pt x="322" y="250"/>
                    <a:pt x="322" y="155"/>
                  </a:cubicBezTo>
                  <a:cubicBezTo>
                    <a:pt x="322" y="71"/>
                    <a:pt x="250" y="0"/>
                    <a:pt x="16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0" name="Google Shape;11133;p71">
              <a:extLst>
                <a:ext uri="{FF2B5EF4-FFF2-40B4-BE49-F238E27FC236}">
                  <a16:creationId xmlns:a16="http://schemas.microsoft.com/office/drawing/2014/main" id="{7B9F716E-443D-46F7-B9F9-B5BC75718C38}"/>
                </a:ext>
              </a:extLst>
            </p:cNvPr>
            <p:cNvSpPr/>
            <p:nvPr/>
          </p:nvSpPr>
          <p:spPr>
            <a:xfrm>
              <a:off x="5376364" y="3727170"/>
              <a:ext cx="211112" cy="278554"/>
            </a:xfrm>
            <a:custGeom>
              <a:avLst/>
              <a:gdLst/>
              <a:ahLst/>
              <a:cxnLst/>
              <a:rect l="l" t="t" r="r" b="b"/>
              <a:pathLst>
                <a:path w="6633" h="8752" extrusionOk="0">
                  <a:moveTo>
                    <a:pt x="156" y="1"/>
                  </a:moveTo>
                  <a:cubicBezTo>
                    <a:pt x="72" y="1"/>
                    <a:pt x="1" y="84"/>
                    <a:pt x="1" y="167"/>
                  </a:cubicBezTo>
                  <a:lnTo>
                    <a:pt x="1" y="8597"/>
                  </a:lnTo>
                  <a:cubicBezTo>
                    <a:pt x="1" y="8680"/>
                    <a:pt x="72" y="8752"/>
                    <a:pt x="156" y="8752"/>
                  </a:cubicBezTo>
                  <a:lnTo>
                    <a:pt x="6466" y="8752"/>
                  </a:lnTo>
                  <a:cubicBezTo>
                    <a:pt x="6561" y="8752"/>
                    <a:pt x="6633" y="8680"/>
                    <a:pt x="6633" y="8597"/>
                  </a:cubicBezTo>
                  <a:lnTo>
                    <a:pt x="6633" y="167"/>
                  </a:lnTo>
                  <a:cubicBezTo>
                    <a:pt x="6633" y="84"/>
                    <a:pt x="6561" y="1"/>
                    <a:pt x="6478" y="1"/>
                  </a:cubicBezTo>
                  <a:lnTo>
                    <a:pt x="5597" y="1"/>
                  </a:lnTo>
                  <a:cubicBezTo>
                    <a:pt x="5502" y="1"/>
                    <a:pt x="5430" y="84"/>
                    <a:pt x="5430" y="167"/>
                  </a:cubicBezTo>
                  <a:cubicBezTo>
                    <a:pt x="5430" y="263"/>
                    <a:pt x="5502" y="334"/>
                    <a:pt x="5597" y="334"/>
                  </a:cubicBezTo>
                  <a:lnTo>
                    <a:pt x="6311" y="334"/>
                  </a:lnTo>
                  <a:lnTo>
                    <a:pt x="6311" y="8430"/>
                  </a:lnTo>
                  <a:lnTo>
                    <a:pt x="322" y="8430"/>
                  </a:lnTo>
                  <a:lnTo>
                    <a:pt x="322" y="334"/>
                  </a:lnTo>
                  <a:lnTo>
                    <a:pt x="1037" y="334"/>
                  </a:lnTo>
                  <a:cubicBezTo>
                    <a:pt x="1132" y="334"/>
                    <a:pt x="1203" y="263"/>
                    <a:pt x="1203" y="167"/>
                  </a:cubicBezTo>
                  <a:cubicBezTo>
                    <a:pt x="1203" y="84"/>
                    <a:pt x="1132" y="1"/>
                    <a:pt x="103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3" name="Google Shape;11134;p71">
              <a:extLst>
                <a:ext uri="{FF2B5EF4-FFF2-40B4-BE49-F238E27FC236}">
                  <a16:creationId xmlns:a16="http://schemas.microsoft.com/office/drawing/2014/main" id="{CE355831-7FA6-4F01-A630-A2F2077B646E}"/>
                </a:ext>
              </a:extLst>
            </p:cNvPr>
            <p:cNvSpPr/>
            <p:nvPr/>
          </p:nvSpPr>
          <p:spPr>
            <a:xfrm>
              <a:off x="5409338" y="3838948"/>
              <a:ext cx="33387" cy="33387"/>
            </a:xfrm>
            <a:custGeom>
              <a:avLst/>
              <a:gdLst/>
              <a:ahLst/>
              <a:cxnLst/>
              <a:rect l="l" t="t" r="r" b="b"/>
              <a:pathLst>
                <a:path w="1049" h="1049" extrusionOk="0">
                  <a:moveTo>
                    <a:pt x="525" y="311"/>
                  </a:moveTo>
                  <a:cubicBezTo>
                    <a:pt x="632" y="311"/>
                    <a:pt x="715" y="406"/>
                    <a:pt x="715" y="513"/>
                  </a:cubicBezTo>
                  <a:cubicBezTo>
                    <a:pt x="703" y="608"/>
                    <a:pt x="632" y="703"/>
                    <a:pt x="525" y="703"/>
                  </a:cubicBezTo>
                  <a:cubicBezTo>
                    <a:pt x="418" y="703"/>
                    <a:pt x="334" y="608"/>
                    <a:pt x="334" y="513"/>
                  </a:cubicBezTo>
                  <a:cubicBezTo>
                    <a:pt x="334" y="406"/>
                    <a:pt x="418" y="311"/>
                    <a:pt x="525" y="311"/>
                  </a:cubicBezTo>
                  <a:close/>
                  <a:moveTo>
                    <a:pt x="525" y="1"/>
                  </a:moveTo>
                  <a:cubicBezTo>
                    <a:pt x="239" y="1"/>
                    <a:pt x="1" y="239"/>
                    <a:pt x="1" y="525"/>
                  </a:cubicBezTo>
                  <a:cubicBezTo>
                    <a:pt x="1" y="811"/>
                    <a:pt x="239" y="1049"/>
                    <a:pt x="525" y="1049"/>
                  </a:cubicBezTo>
                  <a:cubicBezTo>
                    <a:pt x="810" y="1049"/>
                    <a:pt x="1049" y="811"/>
                    <a:pt x="1049" y="525"/>
                  </a:cubicBezTo>
                  <a:cubicBezTo>
                    <a:pt x="1049" y="239"/>
                    <a:pt x="810" y="1"/>
                    <a:pt x="525"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5" name="Google Shape;11135;p71">
              <a:extLst>
                <a:ext uri="{FF2B5EF4-FFF2-40B4-BE49-F238E27FC236}">
                  <a16:creationId xmlns:a16="http://schemas.microsoft.com/office/drawing/2014/main" id="{034EB6B2-27F2-48A1-AC8D-FD8176411164}"/>
                </a:ext>
              </a:extLst>
            </p:cNvPr>
            <p:cNvSpPr/>
            <p:nvPr/>
          </p:nvSpPr>
          <p:spPr>
            <a:xfrm>
              <a:off x="5409338" y="3889363"/>
              <a:ext cx="33387" cy="33005"/>
            </a:xfrm>
            <a:custGeom>
              <a:avLst/>
              <a:gdLst/>
              <a:ahLst/>
              <a:cxnLst/>
              <a:rect l="l" t="t" r="r" b="b"/>
              <a:pathLst>
                <a:path w="1049" h="1037" extrusionOk="0">
                  <a:moveTo>
                    <a:pt x="525" y="310"/>
                  </a:moveTo>
                  <a:cubicBezTo>
                    <a:pt x="632" y="310"/>
                    <a:pt x="715" y="405"/>
                    <a:pt x="715" y="501"/>
                  </a:cubicBezTo>
                  <a:cubicBezTo>
                    <a:pt x="703" y="608"/>
                    <a:pt x="632" y="703"/>
                    <a:pt x="525" y="703"/>
                  </a:cubicBezTo>
                  <a:cubicBezTo>
                    <a:pt x="418" y="703"/>
                    <a:pt x="334" y="608"/>
                    <a:pt x="334" y="501"/>
                  </a:cubicBezTo>
                  <a:cubicBezTo>
                    <a:pt x="334" y="405"/>
                    <a:pt x="418" y="310"/>
                    <a:pt x="525" y="310"/>
                  </a:cubicBezTo>
                  <a:close/>
                  <a:moveTo>
                    <a:pt x="525" y="0"/>
                  </a:moveTo>
                  <a:cubicBezTo>
                    <a:pt x="239" y="0"/>
                    <a:pt x="1" y="239"/>
                    <a:pt x="1" y="512"/>
                  </a:cubicBezTo>
                  <a:cubicBezTo>
                    <a:pt x="1" y="798"/>
                    <a:pt x="239" y="1036"/>
                    <a:pt x="525" y="1036"/>
                  </a:cubicBezTo>
                  <a:cubicBezTo>
                    <a:pt x="810" y="1036"/>
                    <a:pt x="1049" y="798"/>
                    <a:pt x="1049" y="512"/>
                  </a:cubicBezTo>
                  <a:cubicBezTo>
                    <a:pt x="1049" y="239"/>
                    <a:pt x="810" y="0"/>
                    <a:pt x="52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6" name="Google Shape;11136;p71">
              <a:extLst>
                <a:ext uri="{FF2B5EF4-FFF2-40B4-BE49-F238E27FC236}">
                  <a16:creationId xmlns:a16="http://schemas.microsoft.com/office/drawing/2014/main" id="{9C092987-6931-4792-BEF6-06F32BAF0C9A}"/>
                </a:ext>
              </a:extLst>
            </p:cNvPr>
            <p:cNvSpPr/>
            <p:nvPr/>
          </p:nvSpPr>
          <p:spPr>
            <a:xfrm>
              <a:off x="5409338" y="3939396"/>
              <a:ext cx="33387" cy="33355"/>
            </a:xfrm>
            <a:custGeom>
              <a:avLst/>
              <a:gdLst/>
              <a:ahLst/>
              <a:cxnLst/>
              <a:rect l="l" t="t" r="r" b="b"/>
              <a:pathLst>
                <a:path w="1049" h="1048" extrusionOk="0">
                  <a:moveTo>
                    <a:pt x="525" y="310"/>
                  </a:moveTo>
                  <a:cubicBezTo>
                    <a:pt x="632" y="310"/>
                    <a:pt x="715" y="405"/>
                    <a:pt x="715" y="512"/>
                  </a:cubicBezTo>
                  <a:cubicBezTo>
                    <a:pt x="703" y="619"/>
                    <a:pt x="632" y="703"/>
                    <a:pt x="525" y="703"/>
                  </a:cubicBezTo>
                  <a:cubicBezTo>
                    <a:pt x="418" y="703"/>
                    <a:pt x="334" y="607"/>
                    <a:pt x="334" y="512"/>
                  </a:cubicBezTo>
                  <a:cubicBezTo>
                    <a:pt x="334" y="405"/>
                    <a:pt x="418" y="310"/>
                    <a:pt x="525" y="310"/>
                  </a:cubicBezTo>
                  <a:close/>
                  <a:moveTo>
                    <a:pt x="525" y="0"/>
                  </a:moveTo>
                  <a:cubicBezTo>
                    <a:pt x="239" y="0"/>
                    <a:pt x="1" y="238"/>
                    <a:pt x="1" y="524"/>
                  </a:cubicBezTo>
                  <a:cubicBezTo>
                    <a:pt x="1" y="810"/>
                    <a:pt x="239" y="1048"/>
                    <a:pt x="525" y="1048"/>
                  </a:cubicBezTo>
                  <a:cubicBezTo>
                    <a:pt x="810" y="1048"/>
                    <a:pt x="1049" y="810"/>
                    <a:pt x="1049" y="524"/>
                  </a:cubicBezTo>
                  <a:cubicBezTo>
                    <a:pt x="1025" y="226"/>
                    <a:pt x="810" y="0"/>
                    <a:pt x="525"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7" name="Google Shape;11137;p71">
              <a:extLst>
                <a:ext uri="{FF2B5EF4-FFF2-40B4-BE49-F238E27FC236}">
                  <a16:creationId xmlns:a16="http://schemas.microsoft.com/office/drawing/2014/main" id="{F375EFE0-F7DB-4066-84AF-8FAC09E91197}"/>
                </a:ext>
              </a:extLst>
            </p:cNvPr>
            <p:cNvSpPr/>
            <p:nvPr/>
          </p:nvSpPr>
          <p:spPr>
            <a:xfrm>
              <a:off x="5454055" y="3838948"/>
              <a:ext cx="60663" cy="10662"/>
            </a:xfrm>
            <a:custGeom>
              <a:avLst/>
              <a:gdLst/>
              <a:ahLst/>
              <a:cxnLst/>
              <a:rect l="l" t="t" r="r" b="b"/>
              <a:pathLst>
                <a:path w="1906" h="335" extrusionOk="0">
                  <a:moveTo>
                    <a:pt x="167" y="1"/>
                  </a:moveTo>
                  <a:cubicBezTo>
                    <a:pt x="72" y="1"/>
                    <a:pt x="1" y="84"/>
                    <a:pt x="1" y="168"/>
                  </a:cubicBezTo>
                  <a:cubicBezTo>
                    <a:pt x="1" y="263"/>
                    <a:pt x="72" y="334"/>
                    <a:pt x="167" y="334"/>
                  </a:cubicBezTo>
                  <a:lnTo>
                    <a:pt x="1739" y="334"/>
                  </a:lnTo>
                  <a:cubicBezTo>
                    <a:pt x="1822" y="334"/>
                    <a:pt x="1906" y="263"/>
                    <a:pt x="1906" y="168"/>
                  </a:cubicBezTo>
                  <a:cubicBezTo>
                    <a:pt x="1906" y="84"/>
                    <a:pt x="1846" y="1"/>
                    <a:pt x="1739"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9" name="Google Shape;11138;p71">
              <a:extLst>
                <a:ext uri="{FF2B5EF4-FFF2-40B4-BE49-F238E27FC236}">
                  <a16:creationId xmlns:a16="http://schemas.microsoft.com/office/drawing/2014/main" id="{6B5C0B8D-CA6E-426C-9FB8-C229CF1AE0E9}"/>
                </a:ext>
              </a:extLst>
            </p:cNvPr>
            <p:cNvSpPr/>
            <p:nvPr/>
          </p:nvSpPr>
          <p:spPr>
            <a:xfrm>
              <a:off x="5454055" y="3861323"/>
              <a:ext cx="99716" cy="10630"/>
            </a:xfrm>
            <a:custGeom>
              <a:avLst/>
              <a:gdLst/>
              <a:ahLst/>
              <a:cxnLst/>
              <a:rect l="l" t="t" r="r" b="b"/>
              <a:pathLst>
                <a:path w="3133" h="334" extrusionOk="0">
                  <a:moveTo>
                    <a:pt x="156" y="0"/>
                  </a:moveTo>
                  <a:cubicBezTo>
                    <a:pt x="72" y="0"/>
                    <a:pt x="1" y="72"/>
                    <a:pt x="1" y="167"/>
                  </a:cubicBezTo>
                  <a:cubicBezTo>
                    <a:pt x="1" y="250"/>
                    <a:pt x="72" y="334"/>
                    <a:pt x="156" y="334"/>
                  </a:cubicBezTo>
                  <a:lnTo>
                    <a:pt x="2977" y="334"/>
                  </a:lnTo>
                  <a:cubicBezTo>
                    <a:pt x="3061" y="334"/>
                    <a:pt x="3132" y="250"/>
                    <a:pt x="3132" y="167"/>
                  </a:cubicBezTo>
                  <a:cubicBezTo>
                    <a:pt x="3132" y="72"/>
                    <a:pt x="3061" y="0"/>
                    <a:pt x="2977"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1" name="Google Shape;11139;p71">
              <a:extLst>
                <a:ext uri="{FF2B5EF4-FFF2-40B4-BE49-F238E27FC236}">
                  <a16:creationId xmlns:a16="http://schemas.microsoft.com/office/drawing/2014/main" id="{1CB790E0-7EB6-4D6E-96D9-AEE7130345DB}"/>
                </a:ext>
              </a:extLst>
            </p:cNvPr>
            <p:cNvSpPr/>
            <p:nvPr/>
          </p:nvSpPr>
          <p:spPr>
            <a:xfrm>
              <a:off x="5454055" y="3889363"/>
              <a:ext cx="60663" cy="10248"/>
            </a:xfrm>
            <a:custGeom>
              <a:avLst/>
              <a:gdLst/>
              <a:ahLst/>
              <a:cxnLst/>
              <a:rect l="l" t="t" r="r" b="b"/>
              <a:pathLst>
                <a:path w="1906" h="322" extrusionOk="0">
                  <a:moveTo>
                    <a:pt x="167" y="0"/>
                  </a:moveTo>
                  <a:cubicBezTo>
                    <a:pt x="72" y="0"/>
                    <a:pt x="1" y="72"/>
                    <a:pt x="1" y="167"/>
                  </a:cubicBezTo>
                  <a:cubicBezTo>
                    <a:pt x="1" y="251"/>
                    <a:pt x="72" y="322"/>
                    <a:pt x="167" y="322"/>
                  </a:cubicBezTo>
                  <a:lnTo>
                    <a:pt x="1739" y="322"/>
                  </a:lnTo>
                  <a:cubicBezTo>
                    <a:pt x="1822" y="322"/>
                    <a:pt x="1906" y="251"/>
                    <a:pt x="1906" y="167"/>
                  </a:cubicBezTo>
                  <a:cubicBezTo>
                    <a:pt x="1906" y="72"/>
                    <a:pt x="1846" y="0"/>
                    <a:pt x="1739"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2" name="Google Shape;11140;p71">
              <a:extLst>
                <a:ext uri="{FF2B5EF4-FFF2-40B4-BE49-F238E27FC236}">
                  <a16:creationId xmlns:a16="http://schemas.microsoft.com/office/drawing/2014/main" id="{B317D1B7-22A1-4179-8DAF-D2CD7193343C}"/>
                </a:ext>
              </a:extLst>
            </p:cNvPr>
            <p:cNvSpPr/>
            <p:nvPr/>
          </p:nvSpPr>
          <p:spPr>
            <a:xfrm>
              <a:off x="5454055" y="3911706"/>
              <a:ext cx="99716" cy="10280"/>
            </a:xfrm>
            <a:custGeom>
              <a:avLst/>
              <a:gdLst/>
              <a:ahLst/>
              <a:cxnLst/>
              <a:rect l="l" t="t" r="r" b="b"/>
              <a:pathLst>
                <a:path w="3133" h="323" extrusionOk="0">
                  <a:moveTo>
                    <a:pt x="156" y="1"/>
                  </a:moveTo>
                  <a:cubicBezTo>
                    <a:pt x="72" y="1"/>
                    <a:pt x="1" y="72"/>
                    <a:pt x="1" y="156"/>
                  </a:cubicBezTo>
                  <a:cubicBezTo>
                    <a:pt x="1" y="251"/>
                    <a:pt x="72" y="322"/>
                    <a:pt x="156" y="322"/>
                  </a:cubicBezTo>
                  <a:lnTo>
                    <a:pt x="2977" y="322"/>
                  </a:lnTo>
                  <a:cubicBezTo>
                    <a:pt x="3061" y="322"/>
                    <a:pt x="3132" y="251"/>
                    <a:pt x="3132" y="156"/>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7" name="Google Shape;11141;p71">
              <a:extLst>
                <a:ext uri="{FF2B5EF4-FFF2-40B4-BE49-F238E27FC236}">
                  <a16:creationId xmlns:a16="http://schemas.microsoft.com/office/drawing/2014/main" id="{1F69CAD1-C19C-4110-B312-D549E40A8126}"/>
                </a:ext>
              </a:extLst>
            </p:cNvPr>
            <p:cNvSpPr/>
            <p:nvPr/>
          </p:nvSpPr>
          <p:spPr>
            <a:xfrm>
              <a:off x="5454055" y="3939396"/>
              <a:ext cx="60663" cy="10630"/>
            </a:xfrm>
            <a:custGeom>
              <a:avLst/>
              <a:gdLst/>
              <a:ahLst/>
              <a:cxnLst/>
              <a:rect l="l" t="t" r="r" b="b"/>
              <a:pathLst>
                <a:path w="1906" h="334" extrusionOk="0">
                  <a:moveTo>
                    <a:pt x="167" y="0"/>
                  </a:moveTo>
                  <a:cubicBezTo>
                    <a:pt x="72" y="0"/>
                    <a:pt x="1" y="83"/>
                    <a:pt x="1" y="167"/>
                  </a:cubicBezTo>
                  <a:cubicBezTo>
                    <a:pt x="1" y="262"/>
                    <a:pt x="72" y="333"/>
                    <a:pt x="167" y="333"/>
                  </a:cubicBezTo>
                  <a:lnTo>
                    <a:pt x="1739" y="333"/>
                  </a:lnTo>
                  <a:cubicBezTo>
                    <a:pt x="1822" y="333"/>
                    <a:pt x="1906" y="262"/>
                    <a:pt x="1906" y="167"/>
                  </a:cubicBezTo>
                  <a:cubicBezTo>
                    <a:pt x="1906" y="83"/>
                    <a:pt x="1846" y="0"/>
                    <a:pt x="1739"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8" name="Google Shape;11142;p71">
              <a:extLst>
                <a:ext uri="{FF2B5EF4-FFF2-40B4-BE49-F238E27FC236}">
                  <a16:creationId xmlns:a16="http://schemas.microsoft.com/office/drawing/2014/main" id="{1E6DBFEF-0D65-4810-91BB-C4CFD06E3080}"/>
                </a:ext>
              </a:extLst>
            </p:cNvPr>
            <p:cNvSpPr/>
            <p:nvPr/>
          </p:nvSpPr>
          <p:spPr>
            <a:xfrm>
              <a:off x="5454055" y="3961739"/>
              <a:ext cx="99716" cy="10630"/>
            </a:xfrm>
            <a:custGeom>
              <a:avLst/>
              <a:gdLst/>
              <a:ahLst/>
              <a:cxnLst/>
              <a:rect l="l" t="t" r="r" b="b"/>
              <a:pathLst>
                <a:path w="3133" h="334"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9" name="Google Shape;11143;p71">
              <a:extLst>
                <a:ext uri="{FF2B5EF4-FFF2-40B4-BE49-F238E27FC236}">
                  <a16:creationId xmlns:a16="http://schemas.microsoft.com/office/drawing/2014/main" id="{EEA5C7F3-48D4-45A4-AF16-4087AC32826F}"/>
                </a:ext>
              </a:extLst>
            </p:cNvPr>
            <p:cNvSpPr/>
            <p:nvPr/>
          </p:nvSpPr>
          <p:spPr>
            <a:xfrm>
              <a:off x="5454055" y="3755210"/>
              <a:ext cx="99716" cy="10662"/>
            </a:xfrm>
            <a:custGeom>
              <a:avLst/>
              <a:gdLst/>
              <a:ahLst/>
              <a:cxnLst/>
              <a:rect l="l" t="t" r="r" b="b"/>
              <a:pathLst>
                <a:path w="3133" h="335"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0" name="Google Shape;11144;p71">
              <a:extLst>
                <a:ext uri="{FF2B5EF4-FFF2-40B4-BE49-F238E27FC236}">
                  <a16:creationId xmlns:a16="http://schemas.microsoft.com/office/drawing/2014/main" id="{5164B06C-4CE3-48A0-89B2-F05898CBF047}"/>
                </a:ext>
              </a:extLst>
            </p:cNvPr>
            <p:cNvSpPr/>
            <p:nvPr/>
          </p:nvSpPr>
          <p:spPr>
            <a:xfrm>
              <a:off x="5409338" y="3805625"/>
              <a:ext cx="144783" cy="10248"/>
            </a:xfrm>
            <a:custGeom>
              <a:avLst/>
              <a:gdLst/>
              <a:ahLst/>
              <a:cxnLst/>
              <a:rect l="l" t="t" r="r" b="b"/>
              <a:pathLst>
                <a:path w="4549" h="322" extrusionOk="0">
                  <a:moveTo>
                    <a:pt x="167" y="0"/>
                  </a:moveTo>
                  <a:cubicBezTo>
                    <a:pt x="84" y="0"/>
                    <a:pt x="1" y="72"/>
                    <a:pt x="1" y="155"/>
                  </a:cubicBezTo>
                  <a:cubicBezTo>
                    <a:pt x="1" y="250"/>
                    <a:pt x="84" y="322"/>
                    <a:pt x="167" y="322"/>
                  </a:cubicBezTo>
                  <a:lnTo>
                    <a:pt x="4382" y="322"/>
                  </a:lnTo>
                  <a:cubicBezTo>
                    <a:pt x="4466" y="322"/>
                    <a:pt x="4537" y="250"/>
                    <a:pt x="4537" y="155"/>
                  </a:cubicBezTo>
                  <a:cubicBezTo>
                    <a:pt x="4549" y="72"/>
                    <a:pt x="4466" y="0"/>
                    <a:pt x="4382"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1" name="Google Shape;11145;p71">
              <a:extLst>
                <a:ext uri="{FF2B5EF4-FFF2-40B4-BE49-F238E27FC236}">
                  <a16:creationId xmlns:a16="http://schemas.microsoft.com/office/drawing/2014/main" id="{89BF5070-E265-4562-A54A-AB0056E00D09}"/>
                </a:ext>
              </a:extLst>
            </p:cNvPr>
            <p:cNvSpPr/>
            <p:nvPr/>
          </p:nvSpPr>
          <p:spPr>
            <a:xfrm>
              <a:off x="5454437" y="3777585"/>
              <a:ext cx="26926" cy="10248"/>
            </a:xfrm>
            <a:custGeom>
              <a:avLst/>
              <a:gdLst/>
              <a:ahLst/>
              <a:cxnLst/>
              <a:rect l="l" t="t" r="r" b="b"/>
              <a:pathLst>
                <a:path w="846" h="322" extrusionOk="0">
                  <a:moveTo>
                    <a:pt x="167" y="0"/>
                  </a:moveTo>
                  <a:cubicBezTo>
                    <a:pt x="72" y="0"/>
                    <a:pt x="1" y="72"/>
                    <a:pt x="1" y="167"/>
                  </a:cubicBezTo>
                  <a:cubicBezTo>
                    <a:pt x="1" y="250"/>
                    <a:pt x="72" y="322"/>
                    <a:pt x="167" y="322"/>
                  </a:cubicBezTo>
                  <a:lnTo>
                    <a:pt x="691" y="322"/>
                  </a:lnTo>
                  <a:cubicBezTo>
                    <a:pt x="775" y="322"/>
                    <a:pt x="846" y="250"/>
                    <a:pt x="846" y="167"/>
                  </a:cubicBezTo>
                  <a:cubicBezTo>
                    <a:pt x="846" y="72"/>
                    <a:pt x="775" y="0"/>
                    <a:pt x="691"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2" name="Google Shape;11146;p71">
              <a:extLst>
                <a:ext uri="{FF2B5EF4-FFF2-40B4-BE49-F238E27FC236}">
                  <a16:creationId xmlns:a16="http://schemas.microsoft.com/office/drawing/2014/main" id="{CD2EF747-2B62-4B9D-85E7-8B0BCC21997E}"/>
                </a:ext>
              </a:extLst>
            </p:cNvPr>
            <p:cNvSpPr/>
            <p:nvPr/>
          </p:nvSpPr>
          <p:spPr>
            <a:xfrm>
              <a:off x="5493458" y="3777585"/>
              <a:ext cx="26958" cy="10248"/>
            </a:xfrm>
            <a:custGeom>
              <a:avLst/>
              <a:gdLst/>
              <a:ahLst/>
              <a:cxnLst/>
              <a:rect l="l" t="t" r="r" b="b"/>
              <a:pathLst>
                <a:path w="847" h="322" extrusionOk="0">
                  <a:moveTo>
                    <a:pt x="156" y="0"/>
                  </a:moveTo>
                  <a:cubicBezTo>
                    <a:pt x="72" y="0"/>
                    <a:pt x="1" y="72"/>
                    <a:pt x="1" y="167"/>
                  </a:cubicBezTo>
                  <a:cubicBezTo>
                    <a:pt x="1" y="250"/>
                    <a:pt x="72" y="322"/>
                    <a:pt x="156" y="322"/>
                  </a:cubicBezTo>
                  <a:lnTo>
                    <a:pt x="680" y="322"/>
                  </a:lnTo>
                  <a:cubicBezTo>
                    <a:pt x="763" y="322"/>
                    <a:pt x="846" y="250"/>
                    <a:pt x="846" y="167"/>
                  </a:cubicBezTo>
                  <a:cubicBezTo>
                    <a:pt x="846" y="72"/>
                    <a:pt x="763" y="0"/>
                    <a:pt x="680" y="0"/>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3" name="Google Shape;11147;p71">
              <a:extLst>
                <a:ext uri="{FF2B5EF4-FFF2-40B4-BE49-F238E27FC236}">
                  <a16:creationId xmlns:a16="http://schemas.microsoft.com/office/drawing/2014/main" id="{1D0C4B52-5902-4D7B-86A4-BD3777049F5A}"/>
                </a:ext>
              </a:extLst>
            </p:cNvPr>
            <p:cNvSpPr/>
            <p:nvPr/>
          </p:nvSpPr>
          <p:spPr>
            <a:xfrm>
              <a:off x="5409338" y="3755210"/>
              <a:ext cx="32623" cy="32623"/>
            </a:xfrm>
            <a:custGeom>
              <a:avLst/>
              <a:gdLst/>
              <a:ahLst/>
              <a:cxnLst/>
              <a:rect l="l" t="t" r="r" b="b"/>
              <a:pathLst>
                <a:path w="1025" h="1025" extrusionOk="0">
                  <a:moveTo>
                    <a:pt x="703" y="334"/>
                  </a:moveTo>
                  <a:lnTo>
                    <a:pt x="703" y="703"/>
                  </a:lnTo>
                  <a:lnTo>
                    <a:pt x="334" y="703"/>
                  </a:lnTo>
                  <a:lnTo>
                    <a:pt x="334" y="334"/>
                  </a:lnTo>
                  <a:close/>
                  <a:moveTo>
                    <a:pt x="167" y="1"/>
                  </a:moveTo>
                  <a:cubicBezTo>
                    <a:pt x="84" y="1"/>
                    <a:pt x="1" y="72"/>
                    <a:pt x="1" y="167"/>
                  </a:cubicBezTo>
                  <a:lnTo>
                    <a:pt x="1" y="870"/>
                  </a:lnTo>
                  <a:cubicBezTo>
                    <a:pt x="1" y="953"/>
                    <a:pt x="84" y="1025"/>
                    <a:pt x="167" y="1025"/>
                  </a:cubicBezTo>
                  <a:lnTo>
                    <a:pt x="870" y="1025"/>
                  </a:lnTo>
                  <a:cubicBezTo>
                    <a:pt x="953" y="1025"/>
                    <a:pt x="1025" y="953"/>
                    <a:pt x="1025" y="870"/>
                  </a:cubicBezTo>
                  <a:lnTo>
                    <a:pt x="1025" y="167"/>
                  </a:lnTo>
                  <a:cubicBezTo>
                    <a:pt x="1025" y="72"/>
                    <a:pt x="953" y="1"/>
                    <a:pt x="870" y="1"/>
                  </a:cubicBezTo>
                  <a:close/>
                </a:path>
              </a:pathLst>
            </a:custGeom>
            <a:grp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3" name="Google Shape;10877;p70">
            <a:extLst>
              <a:ext uri="{FF2B5EF4-FFF2-40B4-BE49-F238E27FC236}">
                <a16:creationId xmlns:a16="http://schemas.microsoft.com/office/drawing/2014/main" id="{4D134D95-E7AF-46A3-B407-8BEC635BA3EC}"/>
              </a:ext>
            </a:extLst>
          </p:cNvPr>
          <p:cNvSpPr/>
          <p:nvPr/>
        </p:nvSpPr>
        <p:spPr>
          <a:xfrm>
            <a:off x="7097559" y="2248918"/>
            <a:ext cx="371366" cy="372353"/>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rgbClr val="062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4957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Minimum additional materials (3)</a:t>
            </a:r>
          </a:p>
        </p:txBody>
      </p:sp>
      <p:sp>
        <p:nvSpPr>
          <p:cNvPr id="40" name="Google Shape;694;p39">
            <a:extLst>
              <a:ext uri="{FF2B5EF4-FFF2-40B4-BE49-F238E27FC236}">
                <a16:creationId xmlns:a16="http://schemas.microsoft.com/office/drawing/2014/main" id="{DDEA8F92-02E8-2843-B3EA-45DCA92E590B}"/>
              </a:ext>
            </a:extLst>
          </p:cNvPr>
          <p:cNvSpPr/>
          <p:nvPr/>
        </p:nvSpPr>
        <p:spPr>
          <a:xfrm>
            <a:off x="2341472" y="2197749"/>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97;p39">
            <a:extLst>
              <a:ext uri="{FF2B5EF4-FFF2-40B4-BE49-F238E27FC236}">
                <a16:creationId xmlns:a16="http://schemas.microsoft.com/office/drawing/2014/main" id="{F5169B2F-BA4B-7845-A708-1E2F9914E05D}"/>
              </a:ext>
            </a:extLst>
          </p:cNvPr>
          <p:cNvSpPr/>
          <p:nvPr/>
        </p:nvSpPr>
        <p:spPr>
          <a:xfrm>
            <a:off x="4133761" y="2242158"/>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17;p39">
            <a:extLst>
              <a:ext uri="{FF2B5EF4-FFF2-40B4-BE49-F238E27FC236}">
                <a16:creationId xmlns:a16="http://schemas.microsoft.com/office/drawing/2014/main" id="{682BA0B7-31A0-4055-A08F-C38F890661A1}"/>
              </a:ext>
            </a:extLst>
          </p:cNvPr>
          <p:cNvSpPr txBox="1">
            <a:spLocks/>
          </p:cNvSpPr>
          <p:nvPr/>
        </p:nvSpPr>
        <p:spPr>
          <a:xfrm>
            <a:off x="1927975" y="3065913"/>
            <a:ext cx="1621907" cy="2685484"/>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Plastic </a:t>
            </a:r>
            <a:endParaRPr lang="en-US"/>
          </a:p>
          <a:p>
            <a:pPr marL="0" indent="0" algn="ctr">
              <a:lnSpc>
                <a:spcPct val="100000"/>
              </a:lnSpc>
              <a:spcAft>
                <a:spcPts val="400"/>
              </a:spcAft>
              <a:buClr>
                <a:srgbClr val="20124D"/>
              </a:buClr>
              <a:buNone/>
              <a:defRPr/>
            </a:pPr>
            <a:r>
              <a:rPr lang="en-US" sz="1800" b="1" kern="0">
                <a:solidFill>
                  <a:srgbClr val="20124D"/>
                </a:solidFill>
                <a:latin typeface="Arial"/>
                <a:cs typeface="Arial"/>
              </a:rPr>
              <a:t>Bags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For collecting waste</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sp>
        <p:nvSpPr>
          <p:cNvPr id="11" name="Google Shape;717;p39">
            <a:extLst>
              <a:ext uri="{FF2B5EF4-FFF2-40B4-BE49-F238E27FC236}">
                <a16:creationId xmlns:a16="http://schemas.microsoft.com/office/drawing/2014/main" id="{DC638E3F-3E86-4722-9994-E90409361244}"/>
              </a:ext>
            </a:extLst>
          </p:cNvPr>
          <p:cNvSpPr txBox="1">
            <a:spLocks/>
          </p:cNvSpPr>
          <p:nvPr/>
        </p:nvSpPr>
        <p:spPr>
          <a:xfrm>
            <a:off x="3715616" y="3062576"/>
            <a:ext cx="1822140" cy="2691046"/>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Foldable Chairs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When possible</a:t>
            </a: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lang="en-US" sz="1300" b="1" kern="0">
              <a:solidFill>
                <a:srgbClr val="20124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grpSp>
        <p:nvGrpSpPr>
          <p:cNvPr id="8" name="Google Shape;13825;p75">
            <a:extLst>
              <a:ext uri="{FF2B5EF4-FFF2-40B4-BE49-F238E27FC236}">
                <a16:creationId xmlns:a16="http://schemas.microsoft.com/office/drawing/2014/main" id="{F7C32301-C60E-40E6-86ED-1E81FB946F71}"/>
              </a:ext>
            </a:extLst>
          </p:cNvPr>
          <p:cNvGrpSpPr/>
          <p:nvPr/>
        </p:nvGrpSpPr>
        <p:grpSpPr>
          <a:xfrm>
            <a:off x="4326982" y="2573435"/>
            <a:ext cx="516554" cy="314915"/>
            <a:chOff x="1341727" y="2483349"/>
            <a:chExt cx="419913" cy="308109"/>
          </a:xfrm>
          <a:solidFill>
            <a:srgbClr val="062C52"/>
          </a:solidFill>
        </p:grpSpPr>
        <p:sp>
          <p:nvSpPr>
            <p:cNvPr id="46" name="Google Shape;13826;p75">
              <a:extLst>
                <a:ext uri="{FF2B5EF4-FFF2-40B4-BE49-F238E27FC236}">
                  <a16:creationId xmlns:a16="http://schemas.microsoft.com/office/drawing/2014/main" id="{1B4ABE11-FE42-47A1-A396-3472202E1339}"/>
                </a:ext>
              </a:extLst>
            </p:cNvPr>
            <p:cNvSpPr/>
            <p:nvPr/>
          </p:nvSpPr>
          <p:spPr>
            <a:xfrm>
              <a:off x="1623896" y="2522310"/>
              <a:ext cx="53488" cy="18605"/>
            </a:xfrm>
            <a:custGeom>
              <a:avLst/>
              <a:gdLst/>
              <a:ahLst/>
              <a:cxnLst/>
              <a:rect l="l" t="t" r="r" b="b"/>
              <a:pathLst>
                <a:path w="1406" h="489" extrusionOk="0">
                  <a:moveTo>
                    <a:pt x="167" y="1"/>
                  </a:moveTo>
                  <a:cubicBezTo>
                    <a:pt x="84" y="1"/>
                    <a:pt x="1" y="72"/>
                    <a:pt x="1" y="167"/>
                  </a:cubicBezTo>
                  <a:cubicBezTo>
                    <a:pt x="1" y="251"/>
                    <a:pt x="84" y="322"/>
                    <a:pt x="167" y="322"/>
                  </a:cubicBezTo>
                  <a:cubicBezTo>
                    <a:pt x="346" y="322"/>
                    <a:pt x="882" y="358"/>
                    <a:pt x="1144" y="477"/>
                  </a:cubicBezTo>
                  <a:cubicBezTo>
                    <a:pt x="1167" y="489"/>
                    <a:pt x="1179" y="489"/>
                    <a:pt x="1215" y="489"/>
                  </a:cubicBezTo>
                  <a:cubicBezTo>
                    <a:pt x="1275" y="489"/>
                    <a:pt x="1334" y="465"/>
                    <a:pt x="1358" y="406"/>
                  </a:cubicBezTo>
                  <a:cubicBezTo>
                    <a:pt x="1406" y="346"/>
                    <a:pt x="1358" y="239"/>
                    <a:pt x="1286" y="191"/>
                  </a:cubicBezTo>
                  <a:cubicBezTo>
                    <a:pt x="917" y="1"/>
                    <a:pt x="203"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27;p75">
              <a:extLst>
                <a:ext uri="{FF2B5EF4-FFF2-40B4-BE49-F238E27FC236}">
                  <a16:creationId xmlns:a16="http://schemas.microsoft.com/office/drawing/2014/main" id="{62219843-842D-4512-A71B-B9D337BFECE7}"/>
                </a:ext>
              </a:extLst>
            </p:cNvPr>
            <p:cNvSpPr/>
            <p:nvPr/>
          </p:nvSpPr>
          <p:spPr>
            <a:xfrm>
              <a:off x="1341727" y="2483349"/>
              <a:ext cx="419913" cy="308109"/>
            </a:xfrm>
            <a:custGeom>
              <a:avLst/>
              <a:gdLst/>
              <a:ahLst/>
              <a:cxnLst/>
              <a:rect l="l" t="t" r="r" b="b"/>
              <a:pathLst>
                <a:path w="11038" h="8098" extrusionOk="0">
                  <a:moveTo>
                    <a:pt x="9156" y="501"/>
                  </a:moveTo>
                  <a:lnTo>
                    <a:pt x="9156" y="1168"/>
                  </a:lnTo>
                  <a:cubicBezTo>
                    <a:pt x="9156" y="1275"/>
                    <a:pt x="9120" y="1394"/>
                    <a:pt x="9073" y="1489"/>
                  </a:cubicBezTo>
                  <a:lnTo>
                    <a:pt x="9001" y="1644"/>
                  </a:lnTo>
                  <a:cubicBezTo>
                    <a:pt x="8989" y="1680"/>
                    <a:pt x="8989" y="1692"/>
                    <a:pt x="8989" y="1727"/>
                  </a:cubicBezTo>
                  <a:lnTo>
                    <a:pt x="8989" y="2061"/>
                  </a:lnTo>
                  <a:cubicBezTo>
                    <a:pt x="8989" y="2299"/>
                    <a:pt x="8894" y="2525"/>
                    <a:pt x="8715" y="2692"/>
                  </a:cubicBezTo>
                  <a:cubicBezTo>
                    <a:pt x="8537" y="2858"/>
                    <a:pt x="8311" y="2942"/>
                    <a:pt x="8072" y="2942"/>
                  </a:cubicBezTo>
                  <a:cubicBezTo>
                    <a:pt x="7620" y="2918"/>
                    <a:pt x="7227" y="2513"/>
                    <a:pt x="7227" y="2025"/>
                  </a:cubicBezTo>
                  <a:lnTo>
                    <a:pt x="7227" y="1727"/>
                  </a:lnTo>
                  <a:cubicBezTo>
                    <a:pt x="7227" y="1692"/>
                    <a:pt x="7227" y="1680"/>
                    <a:pt x="7215" y="1644"/>
                  </a:cubicBezTo>
                  <a:lnTo>
                    <a:pt x="7108" y="1453"/>
                  </a:lnTo>
                  <a:cubicBezTo>
                    <a:pt x="7084" y="1382"/>
                    <a:pt x="7049" y="1311"/>
                    <a:pt x="7049" y="1215"/>
                  </a:cubicBezTo>
                  <a:lnTo>
                    <a:pt x="7049" y="1203"/>
                  </a:lnTo>
                  <a:cubicBezTo>
                    <a:pt x="7049" y="810"/>
                    <a:pt x="7370" y="501"/>
                    <a:pt x="7751" y="501"/>
                  </a:cubicBezTo>
                  <a:close/>
                  <a:moveTo>
                    <a:pt x="3274" y="322"/>
                  </a:moveTo>
                  <a:cubicBezTo>
                    <a:pt x="3548" y="322"/>
                    <a:pt x="3786" y="429"/>
                    <a:pt x="3989" y="632"/>
                  </a:cubicBezTo>
                  <a:cubicBezTo>
                    <a:pt x="4179" y="834"/>
                    <a:pt x="4298" y="1108"/>
                    <a:pt x="4310" y="1394"/>
                  </a:cubicBezTo>
                  <a:cubicBezTo>
                    <a:pt x="4346" y="1739"/>
                    <a:pt x="4441" y="2442"/>
                    <a:pt x="4608" y="2858"/>
                  </a:cubicBezTo>
                  <a:cubicBezTo>
                    <a:pt x="4358" y="2942"/>
                    <a:pt x="3870" y="3096"/>
                    <a:pt x="3274" y="3096"/>
                  </a:cubicBezTo>
                  <a:cubicBezTo>
                    <a:pt x="3253" y="3097"/>
                    <a:pt x="3232" y="3097"/>
                    <a:pt x="3210" y="3097"/>
                  </a:cubicBezTo>
                  <a:cubicBezTo>
                    <a:pt x="2654" y="3097"/>
                    <a:pt x="2182" y="2951"/>
                    <a:pt x="1953" y="2870"/>
                  </a:cubicBezTo>
                  <a:cubicBezTo>
                    <a:pt x="2096" y="2442"/>
                    <a:pt x="2215" y="1739"/>
                    <a:pt x="2226" y="1394"/>
                  </a:cubicBezTo>
                  <a:cubicBezTo>
                    <a:pt x="2250" y="1096"/>
                    <a:pt x="2357" y="834"/>
                    <a:pt x="2560" y="632"/>
                  </a:cubicBezTo>
                  <a:cubicBezTo>
                    <a:pt x="2750" y="429"/>
                    <a:pt x="3000" y="322"/>
                    <a:pt x="3274" y="322"/>
                  </a:cubicBezTo>
                  <a:close/>
                  <a:moveTo>
                    <a:pt x="7751" y="3192"/>
                  </a:moveTo>
                  <a:cubicBezTo>
                    <a:pt x="7858" y="3227"/>
                    <a:pt x="7965" y="3251"/>
                    <a:pt x="8084" y="3251"/>
                  </a:cubicBezTo>
                  <a:lnTo>
                    <a:pt x="8120" y="3251"/>
                  </a:lnTo>
                  <a:cubicBezTo>
                    <a:pt x="8239" y="3251"/>
                    <a:pt x="8358" y="3239"/>
                    <a:pt x="8477" y="3192"/>
                  </a:cubicBezTo>
                  <a:lnTo>
                    <a:pt x="8477" y="3192"/>
                  </a:lnTo>
                  <a:cubicBezTo>
                    <a:pt x="8465" y="3251"/>
                    <a:pt x="8477" y="3299"/>
                    <a:pt x="8501" y="3346"/>
                  </a:cubicBezTo>
                  <a:lnTo>
                    <a:pt x="8358" y="3477"/>
                  </a:lnTo>
                  <a:cubicBezTo>
                    <a:pt x="8287" y="3549"/>
                    <a:pt x="8203" y="3585"/>
                    <a:pt x="8108" y="3585"/>
                  </a:cubicBezTo>
                  <a:cubicBezTo>
                    <a:pt x="8025" y="3585"/>
                    <a:pt x="7930" y="3549"/>
                    <a:pt x="7858" y="3477"/>
                  </a:cubicBezTo>
                  <a:lnTo>
                    <a:pt x="7727" y="3346"/>
                  </a:lnTo>
                  <a:cubicBezTo>
                    <a:pt x="7739" y="3299"/>
                    <a:pt x="7751" y="3251"/>
                    <a:pt x="7751" y="3192"/>
                  </a:cubicBezTo>
                  <a:close/>
                  <a:moveTo>
                    <a:pt x="3691" y="3418"/>
                  </a:moveTo>
                  <a:cubicBezTo>
                    <a:pt x="3750" y="3537"/>
                    <a:pt x="3870" y="3644"/>
                    <a:pt x="4001" y="3668"/>
                  </a:cubicBezTo>
                  <a:lnTo>
                    <a:pt x="4584" y="3835"/>
                  </a:lnTo>
                  <a:cubicBezTo>
                    <a:pt x="4727" y="3882"/>
                    <a:pt x="4834" y="4013"/>
                    <a:pt x="4834" y="4180"/>
                  </a:cubicBezTo>
                  <a:lnTo>
                    <a:pt x="4834" y="5680"/>
                  </a:lnTo>
                  <a:cubicBezTo>
                    <a:pt x="4834" y="5871"/>
                    <a:pt x="4667" y="6037"/>
                    <a:pt x="4477" y="6037"/>
                  </a:cubicBezTo>
                  <a:lnTo>
                    <a:pt x="4477" y="4811"/>
                  </a:lnTo>
                  <a:cubicBezTo>
                    <a:pt x="4477" y="4549"/>
                    <a:pt x="4239" y="4311"/>
                    <a:pt x="3977" y="4311"/>
                  </a:cubicBezTo>
                  <a:lnTo>
                    <a:pt x="2584" y="4311"/>
                  </a:lnTo>
                  <a:cubicBezTo>
                    <a:pt x="2310" y="4311"/>
                    <a:pt x="2084" y="4537"/>
                    <a:pt x="2084" y="4811"/>
                  </a:cubicBezTo>
                  <a:lnTo>
                    <a:pt x="2084" y="6037"/>
                  </a:lnTo>
                  <a:lnTo>
                    <a:pt x="2072" y="6037"/>
                  </a:lnTo>
                  <a:cubicBezTo>
                    <a:pt x="1869" y="6037"/>
                    <a:pt x="1715" y="5871"/>
                    <a:pt x="1715" y="5680"/>
                  </a:cubicBezTo>
                  <a:lnTo>
                    <a:pt x="1715" y="4180"/>
                  </a:lnTo>
                  <a:cubicBezTo>
                    <a:pt x="1715" y="4013"/>
                    <a:pt x="1810" y="3882"/>
                    <a:pt x="1965" y="3835"/>
                  </a:cubicBezTo>
                  <a:lnTo>
                    <a:pt x="2548" y="3668"/>
                  </a:lnTo>
                  <a:cubicBezTo>
                    <a:pt x="2679" y="3620"/>
                    <a:pt x="2798" y="3537"/>
                    <a:pt x="2858" y="3418"/>
                  </a:cubicBezTo>
                  <a:cubicBezTo>
                    <a:pt x="2988" y="3430"/>
                    <a:pt x="3119" y="3430"/>
                    <a:pt x="3274" y="3430"/>
                  </a:cubicBezTo>
                  <a:cubicBezTo>
                    <a:pt x="3417" y="3430"/>
                    <a:pt x="3560" y="3418"/>
                    <a:pt x="3691" y="3418"/>
                  </a:cubicBezTo>
                  <a:close/>
                  <a:moveTo>
                    <a:pt x="8668" y="3608"/>
                  </a:moveTo>
                  <a:cubicBezTo>
                    <a:pt x="8715" y="3644"/>
                    <a:pt x="8763" y="3656"/>
                    <a:pt x="8811" y="3668"/>
                  </a:cubicBezTo>
                  <a:lnTo>
                    <a:pt x="9382" y="3835"/>
                  </a:lnTo>
                  <a:cubicBezTo>
                    <a:pt x="9537" y="3882"/>
                    <a:pt x="9644" y="4013"/>
                    <a:pt x="9644" y="4180"/>
                  </a:cubicBezTo>
                  <a:lnTo>
                    <a:pt x="9644" y="5680"/>
                  </a:lnTo>
                  <a:cubicBezTo>
                    <a:pt x="9644" y="5871"/>
                    <a:pt x="9477" y="6037"/>
                    <a:pt x="9287" y="6037"/>
                  </a:cubicBezTo>
                  <a:lnTo>
                    <a:pt x="8584" y="6037"/>
                  </a:lnTo>
                  <a:lnTo>
                    <a:pt x="8584" y="6025"/>
                  </a:lnTo>
                  <a:lnTo>
                    <a:pt x="8584" y="5668"/>
                  </a:lnTo>
                  <a:lnTo>
                    <a:pt x="9120" y="5668"/>
                  </a:lnTo>
                  <a:cubicBezTo>
                    <a:pt x="9204" y="5668"/>
                    <a:pt x="9287" y="5597"/>
                    <a:pt x="9287" y="5502"/>
                  </a:cubicBezTo>
                  <a:lnTo>
                    <a:pt x="9287" y="4466"/>
                  </a:lnTo>
                  <a:cubicBezTo>
                    <a:pt x="9287" y="4370"/>
                    <a:pt x="9204" y="4299"/>
                    <a:pt x="9120" y="4299"/>
                  </a:cubicBezTo>
                  <a:cubicBezTo>
                    <a:pt x="9025" y="4299"/>
                    <a:pt x="8954" y="4370"/>
                    <a:pt x="8954" y="4466"/>
                  </a:cubicBezTo>
                  <a:lnTo>
                    <a:pt x="8954" y="5335"/>
                  </a:lnTo>
                  <a:lnTo>
                    <a:pt x="8584" y="5335"/>
                  </a:lnTo>
                  <a:lnTo>
                    <a:pt x="8584" y="4644"/>
                  </a:lnTo>
                  <a:cubicBezTo>
                    <a:pt x="8584" y="4466"/>
                    <a:pt x="8430" y="4311"/>
                    <a:pt x="8251" y="4311"/>
                  </a:cubicBezTo>
                  <a:lnTo>
                    <a:pt x="6513" y="4311"/>
                  </a:lnTo>
                  <a:lnTo>
                    <a:pt x="6513" y="4180"/>
                  </a:lnTo>
                  <a:lnTo>
                    <a:pt x="6548" y="4180"/>
                  </a:lnTo>
                  <a:cubicBezTo>
                    <a:pt x="6548" y="4013"/>
                    <a:pt x="6644" y="3882"/>
                    <a:pt x="6798" y="3835"/>
                  </a:cubicBezTo>
                  <a:lnTo>
                    <a:pt x="7382" y="3668"/>
                  </a:lnTo>
                  <a:cubicBezTo>
                    <a:pt x="7418" y="3656"/>
                    <a:pt x="7477" y="3644"/>
                    <a:pt x="7513" y="3608"/>
                  </a:cubicBezTo>
                  <a:lnTo>
                    <a:pt x="7620" y="3716"/>
                  </a:lnTo>
                  <a:cubicBezTo>
                    <a:pt x="7751" y="3847"/>
                    <a:pt x="7918" y="3906"/>
                    <a:pt x="8096" y="3906"/>
                  </a:cubicBezTo>
                  <a:cubicBezTo>
                    <a:pt x="8275" y="3906"/>
                    <a:pt x="8453" y="3835"/>
                    <a:pt x="8573" y="3716"/>
                  </a:cubicBezTo>
                  <a:lnTo>
                    <a:pt x="8668" y="3608"/>
                  </a:lnTo>
                  <a:close/>
                  <a:moveTo>
                    <a:pt x="8287" y="4644"/>
                  </a:moveTo>
                  <a:cubicBezTo>
                    <a:pt x="8287" y="4644"/>
                    <a:pt x="8299" y="4644"/>
                    <a:pt x="8299" y="4656"/>
                  </a:cubicBezTo>
                  <a:lnTo>
                    <a:pt x="8299" y="6037"/>
                  </a:lnTo>
                  <a:cubicBezTo>
                    <a:pt x="8299" y="6037"/>
                    <a:pt x="8299" y="6049"/>
                    <a:pt x="8287" y="6049"/>
                  </a:cubicBezTo>
                  <a:lnTo>
                    <a:pt x="6215" y="6049"/>
                  </a:lnTo>
                  <a:cubicBezTo>
                    <a:pt x="6215" y="6049"/>
                    <a:pt x="6203" y="6049"/>
                    <a:pt x="6203" y="6037"/>
                  </a:cubicBezTo>
                  <a:lnTo>
                    <a:pt x="6203" y="4656"/>
                  </a:lnTo>
                  <a:lnTo>
                    <a:pt x="8287" y="4644"/>
                  </a:lnTo>
                  <a:close/>
                  <a:moveTo>
                    <a:pt x="2084" y="6371"/>
                  </a:moveTo>
                  <a:lnTo>
                    <a:pt x="2084" y="6740"/>
                  </a:lnTo>
                  <a:lnTo>
                    <a:pt x="679" y="6740"/>
                  </a:lnTo>
                  <a:lnTo>
                    <a:pt x="679" y="6371"/>
                  </a:lnTo>
                  <a:close/>
                  <a:moveTo>
                    <a:pt x="10382" y="6371"/>
                  </a:moveTo>
                  <a:lnTo>
                    <a:pt x="10382" y="6740"/>
                  </a:lnTo>
                  <a:lnTo>
                    <a:pt x="4477" y="6740"/>
                  </a:lnTo>
                  <a:lnTo>
                    <a:pt x="4477" y="6371"/>
                  </a:lnTo>
                  <a:close/>
                  <a:moveTo>
                    <a:pt x="3953" y="4644"/>
                  </a:moveTo>
                  <a:cubicBezTo>
                    <a:pt x="4060" y="4644"/>
                    <a:pt x="4131" y="4728"/>
                    <a:pt x="4131" y="4823"/>
                  </a:cubicBezTo>
                  <a:lnTo>
                    <a:pt x="4131" y="7085"/>
                  </a:lnTo>
                  <a:lnTo>
                    <a:pt x="2393" y="7085"/>
                  </a:lnTo>
                  <a:lnTo>
                    <a:pt x="2393" y="4823"/>
                  </a:lnTo>
                  <a:cubicBezTo>
                    <a:pt x="2393" y="4716"/>
                    <a:pt x="2488" y="4644"/>
                    <a:pt x="2572" y="4644"/>
                  </a:cubicBezTo>
                  <a:close/>
                  <a:moveTo>
                    <a:pt x="3274" y="1"/>
                  </a:moveTo>
                  <a:cubicBezTo>
                    <a:pt x="2548" y="1"/>
                    <a:pt x="1965" y="596"/>
                    <a:pt x="1905" y="1370"/>
                  </a:cubicBezTo>
                  <a:cubicBezTo>
                    <a:pt x="1869" y="1692"/>
                    <a:pt x="1774" y="2346"/>
                    <a:pt x="1631" y="2751"/>
                  </a:cubicBezTo>
                  <a:cubicBezTo>
                    <a:pt x="1607" y="2835"/>
                    <a:pt x="1607" y="2930"/>
                    <a:pt x="1655" y="3001"/>
                  </a:cubicBezTo>
                  <a:cubicBezTo>
                    <a:pt x="1691" y="3073"/>
                    <a:pt x="1750" y="3156"/>
                    <a:pt x="1845" y="3180"/>
                  </a:cubicBezTo>
                  <a:cubicBezTo>
                    <a:pt x="1988" y="3227"/>
                    <a:pt x="2215" y="3299"/>
                    <a:pt x="2488" y="3358"/>
                  </a:cubicBezTo>
                  <a:lnTo>
                    <a:pt x="2465" y="3358"/>
                  </a:lnTo>
                  <a:lnTo>
                    <a:pt x="1893" y="3525"/>
                  </a:lnTo>
                  <a:cubicBezTo>
                    <a:pt x="1595" y="3608"/>
                    <a:pt x="1393" y="3882"/>
                    <a:pt x="1393" y="4180"/>
                  </a:cubicBezTo>
                  <a:lnTo>
                    <a:pt x="1393" y="5680"/>
                  </a:lnTo>
                  <a:cubicBezTo>
                    <a:pt x="1393" y="5811"/>
                    <a:pt x="1429" y="5930"/>
                    <a:pt x="1500" y="6037"/>
                  </a:cubicBezTo>
                  <a:lnTo>
                    <a:pt x="167" y="6037"/>
                  </a:lnTo>
                  <a:cubicBezTo>
                    <a:pt x="71" y="6037"/>
                    <a:pt x="0" y="6109"/>
                    <a:pt x="0" y="6204"/>
                  </a:cubicBezTo>
                  <a:cubicBezTo>
                    <a:pt x="0" y="6287"/>
                    <a:pt x="71" y="6371"/>
                    <a:pt x="167" y="6371"/>
                  </a:cubicBezTo>
                  <a:lnTo>
                    <a:pt x="345" y="6371"/>
                  </a:lnTo>
                  <a:lnTo>
                    <a:pt x="345" y="7930"/>
                  </a:lnTo>
                  <a:cubicBezTo>
                    <a:pt x="345" y="8014"/>
                    <a:pt x="417" y="8097"/>
                    <a:pt x="500" y="8097"/>
                  </a:cubicBezTo>
                  <a:cubicBezTo>
                    <a:pt x="595" y="8097"/>
                    <a:pt x="667" y="8014"/>
                    <a:pt x="667" y="7930"/>
                  </a:cubicBezTo>
                  <a:lnTo>
                    <a:pt x="667" y="7049"/>
                  </a:lnTo>
                  <a:lnTo>
                    <a:pt x="2072" y="7049"/>
                  </a:lnTo>
                  <a:lnTo>
                    <a:pt x="2072" y="7930"/>
                  </a:lnTo>
                  <a:cubicBezTo>
                    <a:pt x="2072" y="8014"/>
                    <a:pt x="2143" y="8097"/>
                    <a:pt x="2226" y="8097"/>
                  </a:cubicBezTo>
                  <a:cubicBezTo>
                    <a:pt x="2322" y="8097"/>
                    <a:pt x="2393" y="8014"/>
                    <a:pt x="2393" y="7930"/>
                  </a:cubicBezTo>
                  <a:lnTo>
                    <a:pt x="2393" y="7395"/>
                  </a:lnTo>
                  <a:lnTo>
                    <a:pt x="4155" y="7395"/>
                  </a:lnTo>
                  <a:lnTo>
                    <a:pt x="4155" y="7930"/>
                  </a:lnTo>
                  <a:cubicBezTo>
                    <a:pt x="4155" y="8014"/>
                    <a:pt x="4227" y="8097"/>
                    <a:pt x="4310" y="8097"/>
                  </a:cubicBezTo>
                  <a:cubicBezTo>
                    <a:pt x="4405" y="8097"/>
                    <a:pt x="4477" y="8014"/>
                    <a:pt x="4477" y="7930"/>
                  </a:cubicBezTo>
                  <a:lnTo>
                    <a:pt x="4477" y="7049"/>
                  </a:lnTo>
                  <a:lnTo>
                    <a:pt x="10370" y="7049"/>
                  </a:lnTo>
                  <a:lnTo>
                    <a:pt x="10370" y="7930"/>
                  </a:lnTo>
                  <a:cubicBezTo>
                    <a:pt x="10370" y="8014"/>
                    <a:pt x="10442" y="8097"/>
                    <a:pt x="10537" y="8097"/>
                  </a:cubicBezTo>
                  <a:cubicBezTo>
                    <a:pt x="10620" y="8097"/>
                    <a:pt x="10704" y="8014"/>
                    <a:pt x="10704" y="7930"/>
                  </a:cubicBezTo>
                  <a:lnTo>
                    <a:pt x="10704" y="6371"/>
                  </a:lnTo>
                  <a:lnTo>
                    <a:pt x="10882" y="6371"/>
                  </a:lnTo>
                  <a:cubicBezTo>
                    <a:pt x="10966" y="6371"/>
                    <a:pt x="11037" y="6287"/>
                    <a:pt x="11037" y="6204"/>
                  </a:cubicBezTo>
                  <a:cubicBezTo>
                    <a:pt x="11037" y="6109"/>
                    <a:pt x="10966" y="6037"/>
                    <a:pt x="10882" y="6037"/>
                  </a:cubicBezTo>
                  <a:lnTo>
                    <a:pt x="9894" y="6037"/>
                  </a:lnTo>
                  <a:cubicBezTo>
                    <a:pt x="9954" y="5930"/>
                    <a:pt x="10001" y="5811"/>
                    <a:pt x="10001" y="5680"/>
                  </a:cubicBezTo>
                  <a:lnTo>
                    <a:pt x="10001" y="4180"/>
                  </a:lnTo>
                  <a:cubicBezTo>
                    <a:pt x="10001" y="3882"/>
                    <a:pt x="9787" y="3608"/>
                    <a:pt x="9501" y="3525"/>
                  </a:cubicBezTo>
                  <a:lnTo>
                    <a:pt x="8930" y="3358"/>
                  </a:lnTo>
                  <a:cubicBezTo>
                    <a:pt x="8858" y="3335"/>
                    <a:pt x="8799" y="3275"/>
                    <a:pt x="8799" y="3180"/>
                  </a:cubicBezTo>
                  <a:lnTo>
                    <a:pt x="8799" y="3049"/>
                  </a:lnTo>
                  <a:cubicBezTo>
                    <a:pt x="8858" y="3001"/>
                    <a:pt x="8894" y="2977"/>
                    <a:pt x="8942" y="2918"/>
                  </a:cubicBezTo>
                  <a:cubicBezTo>
                    <a:pt x="9180" y="2692"/>
                    <a:pt x="9299" y="2382"/>
                    <a:pt x="9299" y="2049"/>
                  </a:cubicBezTo>
                  <a:lnTo>
                    <a:pt x="9299" y="1739"/>
                  </a:lnTo>
                  <a:lnTo>
                    <a:pt x="9358" y="1608"/>
                  </a:lnTo>
                  <a:cubicBezTo>
                    <a:pt x="9430" y="1453"/>
                    <a:pt x="9465" y="1311"/>
                    <a:pt x="9465" y="1144"/>
                  </a:cubicBezTo>
                  <a:lnTo>
                    <a:pt x="9465" y="310"/>
                  </a:lnTo>
                  <a:cubicBezTo>
                    <a:pt x="9465" y="215"/>
                    <a:pt x="9382" y="144"/>
                    <a:pt x="9299" y="144"/>
                  </a:cubicBezTo>
                  <a:lnTo>
                    <a:pt x="7739" y="144"/>
                  </a:lnTo>
                  <a:cubicBezTo>
                    <a:pt x="7168" y="144"/>
                    <a:pt x="6703" y="608"/>
                    <a:pt x="6703" y="1168"/>
                  </a:cubicBezTo>
                  <a:lnTo>
                    <a:pt x="6703" y="1191"/>
                  </a:lnTo>
                  <a:cubicBezTo>
                    <a:pt x="6703" y="1322"/>
                    <a:pt x="6739" y="1453"/>
                    <a:pt x="6798" y="1572"/>
                  </a:cubicBezTo>
                  <a:lnTo>
                    <a:pt x="6894" y="1739"/>
                  </a:lnTo>
                  <a:lnTo>
                    <a:pt x="6894" y="2001"/>
                  </a:lnTo>
                  <a:cubicBezTo>
                    <a:pt x="6894" y="2418"/>
                    <a:pt x="7096" y="2799"/>
                    <a:pt x="7406" y="3037"/>
                  </a:cubicBezTo>
                  <a:lnTo>
                    <a:pt x="7406" y="3180"/>
                  </a:lnTo>
                  <a:cubicBezTo>
                    <a:pt x="7406" y="3251"/>
                    <a:pt x="7346" y="3335"/>
                    <a:pt x="7275" y="3358"/>
                  </a:cubicBezTo>
                  <a:lnTo>
                    <a:pt x="6691" y="3525"/>
                  </a:lnTo>
                  <a:cubicBezTo>
                    <a:pt x="6394" y="3608"/>
                    <a:pt x="6203" y="3882"/>
                    <a:pt x="6203" y="4180"/>
                  </a:cubicBezTo>
                  <a:lnTo>
                    <a:pt x="6203" y="4311"/>
                  </a:lnTo>
                  <a:lnTo>
                    <a:pt x="6191" y="4311"/>
                  </a:lnTo>
                  <a:cubicBezTo>
                    <a:pt x="6013" y="4311"/>
                    <a:pt x="5858" y="4466"/>
                    <a:pt x="5858" y="4644"/>
                  </a:cubicBezTo>
                  <a:lnTo>
                    <a:pt x="5858" y="6025"/>
                  </a:lnTo>
                  <a:lnTo>
                    <a:pt x="5858" y="6037"/>
                  </a:lnTo>
                  <a:lnTo>
                    <a:pt x="5048" y="6037"/>
                  </a:lnTo>
                  <a:cubicBezTo>
                    <a:pt x="5108" y="5930"/>
                    <a:pt x="5144" y="5811"/>
                    <a:pt x="5144" y="5680"/>
                  </a:cubicBezTo>
                  <a:lnTo>
                    <a:pt x="5144" y="4180"/>
                  </a:lnTo>
                  <a:cubicBezTo>
                    <a:pt x="5144" y="3882"/>
                    <a:pt x="4941" y="3608"/>
                    <a:pt x="4655" y="3525"/>
                  </a:cubicBezTo>
                  <a:lnTo>
                    <a:pt x="4072" y="3358"/>
                  </a:lnTo>
                  <a:lnTo>
                    <a:pt x="4060" y="3358"/>
                  </a:lnTo>
                  <a:cubicBezTo>
                    <a:pt x="4346" y="3299"/>
                    <a:pt x="4560" y="3239"/>
                    <a:pt x="4703" y="3180"/>
                  </a:cubicBezTo>
                  <a:cubicBezTo>
                    <a:pt x="4786" y="3156"/>
                    <a:pt x="4846" y="3096"/>
                    <a:pt x="4893" y="3001"/>
                  </a:cubicBezTo>
                  <a:cubicBezTo>
                    <a:pt x="4941" y="2930"/>
                    <a:pt x="4941" y="2835"/>
                    <a:pt x="4905" y="2751"/>
                  </a:cubicBezTo>
                  <a:cubicBezTo>
                    <a:pt x="4763" y="2358"/>
                    <a:pt x="4655" y="1692"/>
                    <a:pt x="4643" y="1370"/>
                  </a:cubicBezTo>
                  <a:cubicBezTo>
                    <a:pt x="4584" y="572"/>
                    <a:pt x="4001" y="1"/>
                    <a:pt x="3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28;p75">
              <a:extLst>
                <a:ext uri="{FF2B5EF4-FFF2-40B4-BE49-F238E27FC236}">
                  <a16:creationId xmlns:a16="http://schemas.microsoft.com/office/drawing/2014/main" id="{70FCD7DA-D441-49DF-8803-35FCC829DAB8}"/>
                </a:ext>
              </a:extLst>
            </p:cNvPr>
            <p:cNvSpPr/>
            <p:nvPr/>
          </p:nvSpPr>
          <p:spPr>
            <a:xfrm>
              <a:off x="1611228" y="2679979"/>
              <a:ext cx="12250" cy="12708"/>
            </a:xfrm>
            <a:custGeom>
              <a:avLst/>
              <a:gdLst/>
              <a:ahLst/>
              <a:cxnLst/>
              <a:rect l="l" t="t" r="r" b="b"/>
              <a:pathLst>
                <a:path w="322" h="334" extrusionOk="0">
                  <a:moveTo>
                    <a:pt x="167" y="0"/>
                  </a:moveTo>
                  <a:cubicBezTo>
                    <a:pt x="72" y="0"/>
                    <a:pt x="0" y="83"/>
                    <a:pt x="0" y="167"/>
                  </a:cubicBezTo>
                  <a:cubicBezTo>
                    <a:pt x="0" y="262"/>
                    <a:pt x="72" y="334"/>
                    <a:pt x="167" y="334"/>
                  </a:cubicBezTo>
                  <a:cubicBezTo>
                    <a:pt x="250" y="334"/>
                    <a:pt x="322" y="262"/>
                    <a:pt x="322" y="167"/>
                  </a:cubicBezTo>
                  <a:cubicBezTo>
                    <a:pt x="322" y="83"/>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97;p39">
            <a:extLst>
              <a:ext uri="{FF2B5EF4-FFF2-40B4-BE49-F238E27FC236}">
                <a16:creationId xmlns:a16="http://schemas.microsoft.com/office/drawing/2014/main" id="{B887EA89-8BF1-40B4-AA3F-2B4C0DF578E3}"/>
              </a:ext>
            </a:extLst>
          </p:cNvPr>
          <p:cNvSpPr/>
          <p:nvPr/>
        </p:nvSpPr>
        <p:spPr>
          <a:xfrm>
            <a:off x="5899154" y="2227697"/>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17;p39">
            <a:extLst>
              <a:ext uri="{FF2B5EF4-FFF2-40B4-BE49-F238E27FC236}">
                <a16:creationId xmlns:a16="http://schemas.microsoft.com/office/drawing/2014/main" id="{AFCAF8F0-E846-4B03-B621-EED5DD1103B6}"/>
              </a:ext>
            </a:extLst>
          </p:cNvPr>
          <p:cNvSpPr txBox="1">
            <a:spLocks/>
          </p:cNvSpPr>
          <p:nvPr/>
        </p:nvSpPr>
        <p:spPr>
          <a:xfrm>
            <a:off x="5481009" y="3048115"/>
            <a:ext cx="1710900" cy="2696608"/>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400"/>
              </a:spcAft>
              <a:buClr>
                <a:srgbClr val="20124D"/>
              </a:buClr>
              <a:buNone/>
              <a:defRPr/>
            </a:pPr>
            <a:r>
              <a:rPr lang="en-US" sz="1800" b="1" kern="0">
                <a:solidFill>
                  <a:srgbClr val="20124D"/>
                </a:solidFill>
                <a:latin typeface="Arial"/>
                <a:cs typeface="Arial"/>
              </a:rPr>
              <a:t>Foldable Tables</a:t>
            </a:r>
            <a:endParaRPr lang="en-US"/>
          </a:p>
          <a:p>
            <a:pPr marL="0" indent="0" algn="ctr">
              <a:lnSpc>
                <a:spcPct val="100000"/>
              </a:lnSpc>
              <a:spcAft>
                <a:spcPts val="400"/>
              </a:spcAft>
              <a:buClr>
                <a:srgbClr val="20124D"/>
              </a:buClr>
              <a:buNone/>
              <a:defRPr/>
            </a:pPr>
            <a:r>
              <a:rPr lang="en-US" sz="1800" kern="0">
                <a:solidFill>
                  <a:srgbClr val="20124D"/>
                </a:solidFill>
                <a:latin typeface="Arial"/>
                <a:cs typeface="Arial"/>
              </a:rPr>
              <a:t>When possible</a:t>
            </a:r>
            <a:endParaRPr lang="en-US" sz="1800"/>
          </a:p>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endParaRPr kumimoji="0" lang="en-US" sz="1300" i="0" u="none" strike="noStrike" kern="0" cap="none" spc="0" normalizeH="0" baseline="0" noProof="0">
              <a:ln>
                <a:noFill/>
              </a:ln>
              <a:solidFill>
                <a:srgbClr val="20124D"/>
              </a:solidFill>
              <a:effectLst/>
              <a:uLnTx/>
              <a:uFillTx/>
              <a:latin typeface="Arial" panose="020B0604020202020204" pitchFamily="34" charset="0"/>
              <a:cs typeface="Arial" panose="020B0604020202020204" pitchFamily="34" charset="0"/>
              <a:sym typeface="Abel"/>
            </a:endParaRPr>
          </a:p>
        </p:txBody>
      </p:sp>
      <p:grpSp>
        <p:nvGrpSpPr>
          <p:cNvPr id="15" name="Google Shape;13825;p75">
            <a:extLst>
              <a:ext uri="{FF2B5EF4-FFF2-40B4-BE49-F238E27FC236}">
                <a16:creationId xmlns:a16="http://schemas.microsoft.com/office/drawing/2014/main" id="{06B6E347-B007-4943-A208-F8F099412EF6}"/>
              </a:ext>
            </a:extLst>
          </p:cNvPr>
          <p:cNvGrpSpPr/>
          <p:nvPr/>
        </p:nvGrpSpPr>
        <p:grpSpPr>
          <a:xfrm>
            <a:off x="6092375" y="2558974"/>
            <a:ext cx="516554" cy="314915"/>
            <a:chOff x="1341727" y="2483349"/>
            <a:chExt cx="419913" cy="308109"/>
          </a:xfrm>
          <a:solidFill>
            <a:srgbClr val="062C52"/>
          </a:solidFill>
        </p:grpSpPr>
        <p:sp>
          <p:nvSpPr>
            <p:cNvPr id="56" name="Google Shape;13826;p75">
              <a:extLst>
                <a:ext uri="{FF2B5EF4-FFF2-40B4-BE49-F238E27FC236}">
                  <a16:creationId xmlns:a16="http://schemas.microsoft.com/office/drawing/2014/main" id="{0A70069B-2A82-41B5-A862-816F74C0623C}"/>
                </a:ext>
              </a:extLst>
            </p:cNvPr>
            <p:cNvSpPr/>
            <p:nvPr/>
          </p:nvSpPr>
          <p:spPr>
            <a:xfrm>
              <a:off x="1623896" y="2522310"/>
              <a:ext cx="53488" cy="18605"/>
            </a:xfrm>
            <a:custGeom>
              <a:avLst/>
              <a:gdLst/>
              <a:ahLst/>
              <a:cxnLst/>
              <a:rect l="l" t="t" r="r" b="b"/>
              <a:pathLst>
                <a:path w="1406" h="489" extrusionOk="0">
                  <a:moveTo>
                    <a:pt x="167" y="1"/>
                  </a:moveTo>
                  <a:cubicBezTo>
                    <a:pt x="84" y="1"/>
                    <a:pt x="1" y="72"/>
                    <a:pt x="1" y="167"/>
                  </a:cubicBezTo>
                  <a:cubicBezTo>
                    <a:pt x="1" y="251"/>
                    <a:pt x="84" y="322"/>
                    <a:pt x="167" y="322"/>
                  </a:cubicBezTo>
                  <a:cubicBezTo>
                    <a:pt x="346" y="322"/>
                    <a:pt x="882" y="358"/>
                    <a:pt x="1144" y="477"/>
                  </a:cubicBezTo>
                  <a:cubicBezTo>
                    <a:pt x="1167" y="489"/>
                    <a:pt x="1179" y="489"/>
                    <a:pt x="1215" y="489"/>
                  </a:cubicBezTo>
                  <a:cubicBezTo>
                    <a:pt x="1275" y="489"/>
                    <a:pt x="1334" y="465"/>
                    <a:pt x="1358" y="406"/>
                  </a:cubicBezTo>
                  <a:cubicBezTo>
                    <a:pt x="1406" y="346"/>
                    <a:pt x="1358" y="239"/>
                    <a:pt x="1286" y="191"/>
                  </a:cubicBezTo>
                  <a:cubicBezTo>
                    <a:pt x="917" y="1"/>
                    <a:pt x="203"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827;p75">
              <a:extLst>
                <a:ext uri="{FF2B5EF4-FFF2-40B4-BE49-F238E27FC236}">
                  <a16:creationId xmlns:a16="http://schemas.microsoft.com/office/drawing/2014/main" id="{467361D5-A94B-4967-AA0A-3B1E3FEEDC44}"/>
                </a:ext>
              </a:extLst>
            </p:cNvPr>
            <p:cNvSpPr/>
            <p:nvPr/>
          </p:nvSpPr>
          <p:spPr>
            <a:xfrm>
              <a:off x="1341727" y="2483349"/>
              <a:ext cx="419913" cy="308109"/>
            </a:xfrm>
            <a:custGeom>
              <a:avLst/>
              <a:gdLst/>
              <a:ahLst/>
              <a:cxnLst/>
              <a:rect l="l" t="t" r="r" b="b"/>
              <a:pathLst>
                <a:path w="11038" h="8098" extrusionOk="0">
                  <a:moveTo>
                    <a:pt x="9156" y="501"/>
                  </a:moveTo>
                  <a:lnTo>
                    <a:pt x="9156" y="1168"/>
                  </a:lnTo>
                  <a:cubicBezTo>
                    <a:pt x="9156" y="1275"/>
                    <a:pt x="9120" y="1394"/>
                    <a:pt x="9073" y="1489"/>
                  </a:cubicBezTo>
                  <a:lnTo>
                    <a:pt x="9001" y="1644"/>
                  </a:lnTo>
                  <a:cubicBezTo>
                    <a:pt x="8989" y="1680"/>
                    <a:pt x="8989" y="1692"/>
                    <a:pt x="8989" y="1727"/>
                  </a:cubicBezTo>
                  <a:lnTo>
                    <a:pt x="8989" y="2061"/>
                  </a:lnTo>
                  <a:cubicBezTo>
                    <a:pt x="8989" y="2299"/>
                    <a:pt x="8894" y="2525"/>
                    <a:pt x="8715" y="2692"/>
                  </a:cubicBezTo>
                  <a:cubicBezTo>
                    <a:pt x="8537" y="2858"/>
                    <a:pt x="8311" y="2942"/>
                    <a:pt x="8072" y="2942"/>
                  </a:cubicBezTo>
                  <a:cubicBezTo>
                    <a:pt x="7620" y="2918"/>
                    <a:pt x="7227" y="2513"/>
                    <a:pt x="7227" y="2025"/>
                  </a:cubicBezTo>
                  <a:lnTo>
                    <a:pt x="7227" y="1727"/>
                  </a:lnTo>
                  <a:cubicBezTo>
                    <a:pt x="7227" y="1692"/>
                    <a:pt x="7227" y="1680"/>
                    <a:pt x="7215" y="1644"/>
                  </a:cubicBezTo>
                  <a:lnTo>
                    <a:pt x="7108" y="1453"/>
                  </a:lnTo>
                  <a:cubicBezTo>
                    <a:pt x="7084" y="1382"/>
                    <a:pt x="7049" y="1311"/>
                    <a:pt x="7049" y="1215"/>
                  </a:cubicBezTo>
                  <a:lnTo>
                    <a:pt x="7049" y="1203"/>
                  </a:lnTo>
                  <a:cubicBezTo>
                    <a:pt x="7049" y="810"/>
                    <a:pt x="7370" y="501"/>
                    <a:pt x="7751" y="501"/>
                  </a:cubicBezTo>
                  <a:close/>
                  <a:moveTo>
                    <a:pt x="3274" y="322"/>
                  </a:moveTo>
                  <a:cubicBezTo>
                    <a:pt x="3548" y="322"/>
                    <a:pt x="3786" y="429"/>
                    <a:pt x="3989" y="632"/>
                  </a:cubicBezTo>
                  <a:cubicBezTo>
                    <a:pt x="4179" y="834"/>
                    <a:pt x="4298" y="1108"/>
                    <a:pt x="4310" y="1394"/>
                  </a:cubicBezTo>
                  <a:cubicBezTo>
                    <a:pt x="4346" y="1739"/>
                    <a:pt x="4441" y="2442"/>
                    <a:pt x="4608" y="2858"/>
                  </a:cubicBezTo>
                  <a:cubicBezTo>
                    <a:pt x="4358" y="2942"/>
                    <a:pt x="3870" y="3096"/>
                    <a:pt x="3274" y="3096"/>
                  </a:cubicBezTo>
                  <a:cubicBezTo>
                    <a:pt x="3253" y="3097"/>
                    <a:pt x="3232" y="3097"/>
                    <a:pt x="3210" y="3097"/>
                  </a:cubicBezTo>
                  <a:cubicBezTo>
                    <a:pt x="2654" y="3097"/>
                    <a:pt x="2182" y="2951"/>
                    <a:pt x="1953" y="2870"/>
                  </a:cubicBezTo>
                  <a:cubicBezTo>
                    <a:pt x="2096" y="2442"/>
                    <a:pt x="2215" y="1739"/>
                    <a:pt x="2226" y="1394"/>
                  </a:cubicBezTo>
                  <a:cubicBezTo>
                    <a:pt x="2250" y="1096"/>
                    <a:pt x="2357" y="834"/>
                    <a:pt x="2560" y="632"/>
                  </a:cubicBezTo>
                  <a:cubicBezTo>
                    <a:pt x="2750" y="429"/>
                    <a:pt x="3000" y="322"/>
                    <a:pt x="3274" y="322"/>
                  </a:cubicBezTo>
                  <a:close/>
                  <a:moveTo>
                    <a:pt x="7751" y="3192"/>
                  </a:moveTo>
                  <a:cubicBezTo>
                    <a:pt x="7858" y="3227"/>
                    <a:pt x="7965" y="3251"/>
                    <a:pt x="8084" y="3251"/>
                  </a:cubicBezTo>
                  <a:lnTo>
                    <a:pt x="8120" y="3251"/>
                  </a:lnTo>
                  <a:cubicBezTo>
                    <a:pt x="8239" y="3251"/>
                    <a:pt x="8358" y="3239"/>
                    <a:pt x="8477" y="3192"/>
                  </a:cubicBezTo>
                  <a:lnTo>
                    <a:pt x="8477" y="3192"/>
                  </a:lnTo>
                  <a:cubicBezTo>
                    <a:pt x="8465" y="3251"/>
                    <a:pt x="8477" y="3299"/>
                    <a:pt x="8501" y="3346"/>
                  </a:cubicBezTo>
                  <a:lnTo>
                    <a:pt x="8358" y="3477"/>
                  </a:lnTo>
                  <a:cubicBezTo>
                    <a:pt x="8287" y="3549"/>
                    <a:pt x="8203" y="3585"/>
                    <a:pt x="8108" y="3585"/>
                  </a:cubicBezTo>
                  <a:cubicBezTo>
                    <a:pt x="8025" y="3585"/>
                    <a:pt x="7930" y="3549"/>
                    <a:pt x="7858" y="3477"/>
                  </a:cubicBezTo>
                  <a:lnTo>
                    <a:pt x="7727" y="3346"/>
                  </a:lnTo>
                  <a:cubicBezTo>
                    <a:pt x="7739" y="3299"/>
                    <a:pt x="7751" y="3251"/>
                    <a:pt x="7751" y="3192"/>
                  </a:cubicBezTo>
                  <a:close/>
                  <a:moveTo>
                    <a:pt x="3691" y="3418"/>
                  </a:moveTo>
                  <a:cubicBezTo>
                    <a:pt x="3750" y="3537"/>
                    <a:pt x="3870" y="3644"/>
                    <a:pt x="4001" y="3668"/>
                  </a:cubicBezTo>
                  <a:lnTo>
                    <a:pt x="4584" y="3835"/>
                  </a:lnTo>
                  <a:cubicBezTo>
                    <a:pt x="4727" y="3882"/>
                    <a:pt x="4834" y="4013"/>
                    <a:pt x="4834" y="4180"/>
                  </a:cubicBezTo>
                  <a:lnTo>
                    <a:pt x="4834" y="5680"/>
                  </a:lnTo>
                  <a:cubicBezTo>
                    <a:pt x="4834" y="5871"/>
                    <a:pt x="4667" y="6037"/>
                    <a:pt x="4477" y="6037"/>
                  </a:cubicBezTo>
                  <a:lnTo>
                    <a:pt x="4477" y="4811"/>
                  </a:lnTo>
                  <a:cubicBezTo>
                    <a:pt x="4477" y="4549"/>
                    <a:pt x="4239" y="4311"/>
                    <a:pt x="3977" y="4311"/>
                  </a:cubicBezTo>
                  <a:lnTo>
                    <a:pt x="2584" y="4311"/>
                  </a:lnTo>
                  <a:cubicBezTo>
                    <a:pt x="2310" y="4311"/>
                    <a:pt x="2084" y="4537"/>
                    <a:pt x="2084" y="4811"/>
                  </a:cubicBezTo>
                  <a:lnTo>
                    <a:pt x="2084" y="6037"/>
                  </a:lnTo>
                  <a:lnTo>
                    <a:pt x="2072" y="6037"/>
                  </a:lnTo>
                  <a:cubicBezTo>
                    <a:pt x="1869" y="6037"/>
                    <a:pt x="1715" y="5871"/>
                    <a:pt x="1715" y="5680"/>
                  </a:cubicBezTo>
                  <a:lnTo>
                    <a:pt x="1715" y="4180"/>
                  </a:lnTo>
                  <a:cubicBezTo>
                    <a:pt x="1715" y="4013"/>
                    <a:pt x="1810" y="3882"/>
                    <a:pt x="1965" y="3835"/>
                  </a:cubicBezTo>
                  <a:lnTo>
                    <a:pt x="2548" y="3668"/>
                  </a:lnTo>
                  <a:cubicBezTo>
                    <a:pt x="2679" y="3620"/>
                    <a:pt x="2798" y="3537"/>
                    <a:pt x="2858" y="3418"/>
                  </a:cubicBezTo>
                  <a:cubicBezTo>
                    <a:pt x="2988" y="3430"/>
                    <a:pt x="3119" y="3430"/>
                    <a:pt x="3274" y="3430"/>
                  </a:cubicBezTo>
                  <a:cubicBezTo>
                    <a:pt x="3417" y="3430"/>
                    <a:pt x="3560" y="3418"/>
                    <a:pt x="3691" y="3418"/>
                  </a:cubicBezTo>
                  <a:close/>
                  <a:moveTo>
                    <a:pt x="8668" y="3608"/>
                  </a:moveTo>
                  <a:cubicBezTo>
                    <a:pt x="8715" y="3644"/>
                    <a:pt x="8763" y="3656"/>
                    <a:pt x="8811" y="3668"/>
                  </a:cubicBezTo>
                  <a:lnTo>
                    <a:pt x="9382" y="3835"/>
                  </a:lnTo>
                  <a:cubicBezTo>
                    <a:pt x="9537" y="3882"/>
                    <a:pt x="9644" y="4013"/>
                    <a:pt x="9644" y="4180"/>
                  </a:cubicBezTo>
                  <a:lnTo>
                    <a:pt x="9644" y="5680"/>
                  </a:lnTo>
                  <a:cubicBezTo>
                    <a:pt x="9644" y="5871"/>
                    <a:pt x="9477" y="6037"/>
                    <a:pt x="9287" y="6037"/>
                  </a:cubicBezTo>
                  <a:lnTo>
                    <a:pt x="8584" y="6037"/>
                  </a:lnTo>
                  <a:lnTo>
                    <a:pt x="8584" y="6025"/>
                  </a:lnTo>
                  <a:lnTo>
                    <a:pt x="8584" y="5668"/>
                  </a:lnTo>
                  <a:lnTo>
                    <a:pt x="9120" y="5668"/>
                  </a:lnTo>
                  <a:cubicBezTo>
                    <a:pt x="9204" y="5668"/>
                    <a:pt x="9287" y="5597"/>
                    <a:pt x="9287" y="5502"/>
                  </a:cubicBezTo>
                  <a:lnTo>
                    <a:pt x="9287" y="4466"/>
                  </a:lnTo>
                  <a:cubicBezTo>
                    <a:pt x="9287" y="4370"/>
                    <a:pt x="9204" y="4299"/>
                    <a:pt x="9120" y="4299"/>
                  </a:cubicBezTo>
                  <a:cubicBezTo>
                    <a:pt x="9025" y="4299"/>
                    <a:pt x="8954" y="4370"/>
                    <a:pt x="8954" y="4466"/>
                  </a:cubicBezTo>
                  <a:lnTo>
                    <a:pt x="8954" y="5335"/>
                  </a:lnTo>
                  <a:lnTo>
                    <a:pt x="8584" y="5335"/>
                  </a:lnTo>
                  <a:lnTo>
                    <a:pt x="8584" y="4644"/>
                  </a:lnTo>
                  <a:cubicBezTo>
                    <a:pt x="8584" y="4466"/>
                    <a:pt x="8430" y="4311"/>
                    <a:pt x="8251" y="4311"/>
                  </a:cubicBezTo>
                  <a:lnTo>
                    <a:pt x="6513" y="4311"/>
                  </a:lnTo>
                  <a:lnTo>
                    <a:pt x="6513" y="4180"/>
                  </a:lnTo>
                  <a:lnTo>
                    <a:pt x="6548" y="4180"/>
                  </a:lnTo>
                  <a:cubicBezTo>
                    <a:pt x="6548" y="4013"/>
                    <a:pt x="6644" y="3882"/>
                    <a:pt x="6798" y="3835"/>
                  </a:cubicBezTo>
                  <a:lnTo>
                    <a:pt x="7382" y="3668"/>
                  </a:lnTo>
                  <a:cubicBezTo>
                    <a:pt x="7418" y="3656"/>
                    <a:pt x="7477" y="3644"/>
                    <a:pt x="7513" y="3608"/>
                  </a:cubicBezTo>
                  <a:lnTo>
                    <a:pt x="7620" y="3716"/>
                  </a:lnTo>
                  <a:cubicBezTo>
                    <a:pt x="7751" y="3847"/>
                    <a:pt x="7918" y="3906"/>
                    <a:pt x="8096" y="3906"/>
                  </a:cubicBezTo>
                  <a:cubicBezTo>
                    <a:pt x="8275" y="3906"/>
                    <a:pt x="8453" y="3835"/>
                    <a:pt x="8573" y="3716"/>
                  </a:cubicBezTo>
                  <a:lnTo>
                    <a:pt x="8668" y="3608"/>
                  </a:lnTo>
                  <a:close/>
                  <a:moveTo>
                    <a:pt x="8287" y="4644"/>
                  </a:moveTo>
                  <a:cubicBezTo>
                    <a:pt x="8287" y="4644"/>
                    <a:pt x="8299" y="4644"/>
                    <a:pt x="8299" y="4656"/>
                  </a:cubicBezTo>
                  <a:lnTo>
                    <a:pt x="8299" y="6037"/>
                  </a:lnTo>
                  <a:cubicBezTo>
                    <a:pt x="8299" y="6037"/>
                    <a:pt x="8299" y="6049"/>
                    <a:pt x="8287" y="6049"/>
                  </a:cubicBezTo>
                  <a:lnTo>
                    <a:pt x="6215" y="6049"/>
                  </a:lnTo>
                  <a:cubicBezTo>
                    <a:pt x="6215" y="6049"/>
                    <a:pt x="6203" y="6049"/>
                    <a:pt x="6203" y="6037"/>
                  </a:cubicBezTo>
                  <a:lnTo>
                    <a:pt x="6203" y="4656"/>
                  </a:lnTo>
                  <a:lnTo>
                    <a:pt x="8287" y="4644"/>
                  </a:lnTo>
                  <a:close/>
                  <a:moveTo>
                    <a:pt x="2084" y="6371"/>
                  </a:moveTo>
                  <a:lnTo>
                    <a:pt x="2084" y="6740"/>
                  </a:lnTo>
                  <a:lnTo>
                    <a:pt x="679" y="6740"/>
                  </a:lnTo>
                  <a:lnTo>
                    <a:pt x="679" y="6371"/>
                  </a:lnTo>
                  <a:close/>
                  <a:moveTo>
                    <a:pt x="10382" y="6371"/>
                  </a:moveTo>
                  <a:lnTo>
                    <a:pt x="10382" y="6740"/>
                  </a:lnTo>
                  <a:lnTo>
                    <a:pt x="4477" y="6740"/>
                  </a:lnTo>
                  <a:lnTo>
                    <a:pt x="4477" y="6371"/>
                  </a:lnTo>
                  <a:close/>
                  <a:moveTo>
                    <a:pt x="3953" y="4644"/>
                  </a:moveTo>
                  <a:cubicBezTo>
                    <a:pt x="4060" y="4644"/>
                    <a:pt x="4131" y="4728"/>
                    <a:pt x="4131" y="4823"/>
                  </a:cubicBezTo>
                  <a:lnTo>
                    <a:pt x="4131" y="7085"/>
                  </a:lnTo>
                  <a:lnTo>
                    <a:pt x="2393" y="7085"/>
                  </a:lnTo>
                  <a:lnTo>
                    <a:pt x="2393" y="4823"/>
                  </a:lnTo>
                  <a:cubicBezTo>
                    <a:pt x="2393" y="4716"/>
                    <a:pt x="2488" y="4644"/>
                    <a:pt x="2572" y="4644"/>
                  </a:cubicBezTo>
                  <a:close/>
                  <a:moveTo>
                    <a:pt x="3274" y="1"/>
                  </a:moveTo>
                  <a:cubicBezTo>
                    <a:pt x="2548" y="1"/>
                    <a:pt x="1965" y="596"/>
                    <a:pt x="1905" y="1370"/>
                  </a:cubicBezTo>
                  <a:cubicBezTo>
                    <a:pt x="1869" y="1692"/>
                    <a:pt x="1774" y="2346"/>
                    <a:pt x="1631" y="2751"/>
                  </a:cubicBezTo>
                  <a:cubicBezTo>
                    <a:pt x="1607" y="2835"/>
                    <a:pt x="1607" y="2930"/>
                    <a:pt x="1655" y="3001"/>
                  </a:cubicBezTo>
                  <a:cubicBezTo>
                    <a:pt x="1691" y="3073"/>
                    <a:pt x="1750" y="3156"/>
                    <a:pt x="1845" y="3180"/>
                  </a:cubicBezTo>
                  <a:cubicBezTo>
                    <a:pt x="1988" y="3227"/>
                    <a:pt x="2215" y="3299"/>
                    <a:pt x="2488" y="3358"/>
                  </a:cubicBezTo>
                  <a:lnTo>
                    <a:pt x="2465" y="3358"/>
                  </a:lnTo>
                  <a:lnTo>
                    <a:pt x="1893" y="3525"/>
                  </a:lnTo>
                  <a:cubicBezTo>
                    <a:pt x="1595" y="3608"/>
                    <a:pt x="1393" y="3882"/>
                    <a:pt x="1393" y="4180"/>
                  </a:cubicBezTo>
                  <a:lnTo>
                    <a:pt x="1393" y="5680"/>
                  </a:lnTo>
                  <a:cubicBezTo>
                    <a:pt x="1393" y="5811"/>
                    <a:pt x="1429" y="5930"/>
                    <a:pt x="1500" y="6037"/>
                  </a:cubicBezTo>
                  <a:lnTo>
                    <a:pt x="167" y="6037"/>
                  </a:lnTo>
                  <a:cubicBezTo>
                    <a:pt x="71" y="6037"/>
                    <a:pt x="0" y="6109"/>
                    <a:pt x="0" y="6204"/>
                  </a:cubicBezTo>
                  <a:cubicBezTo>
                    <a:pt x="0" y="6287"/>
                    <a:pt x="71" y="6371"/>
                    <a:pt x="167" y="6371"/>
                  </a:cubicBezTo>
                  <a:lnTo>
                    <a:pt x="345" y="6371"/>
                  </a:lnTo>
                  <a:lnTo>
                    <a:pt x="345" y="7930"/>
                  </a:lnTo>
                  <a:cubicBezTo>
                    <a:pt x="345" y="8014"/>
                    <a:pt x="417" y="8097"/>
                    <a:pt x="500" y="8097"/>
                  </a:cubicBezTo>
                  <a:cubicBezTo>
                    <a:pt x="595" y="8097"/>
                    <a:pt x="667" y="8014"/>
                    <a:pt x="667" y="7930"/>
                  </a:cubicBezTo>
                  <a:lnTo>
                    <a:pt x="667" y="7049"/>
                  </a:lnTo>
                  <a:lnTo>
                    <a:pt x="2072" y="7049"/>
                  </a:lnTo>
                  <a:lnTo>
                    <a:pt x="2072" y="7930"/>
                  </a:lnTo>
                  <a:cubicBezTo>
                    <a:pt x="2072" y="8014"/>
                    <a:pt x="2143" y="8097"/>
                    <a:pt x="2226" y="8097"/>
                  </a:cubicBezTo>
                  <a:cubicBezTo>
                    <a:pt x="2322" y="8097"/>
                    <a:pt x="2393" y="8014"/>
                    <a:pt x="2393" y="7930"/>
                  </a:cubicBezTo>
                  <a:lnTo>
                    <a:pt x="2393" y="7395"/>
                  </a:lnTo>
                  <a:lnTo>
                    <a:pt x="4155" y="7395"/>
                  </a:lnTo>
                  <a:lnTo>
                    <a:pt x="4155" y="7930"/>
                  </a:lnTo>
                  <a:cubicBezTo>
                    <a:pt x="4155" y="8014"/>
                    <a:pt x="4227" y="8097"/>
                    <a:pt x="4310" y="8097"/>
                  </a:cubicBezTo>
                  <a:cubicBezTo>
                    <a:pt x="4405" y="8097"/>
                    <a:pt x="4477" y="8014"/>
                    <a:pt x="4477" y="7930"/>
                  </a:cubicBezTo>
                  <a:lnTo>
                    <a:pt x="4477" y="7049"/>
                  </a:lnTo>
                  <a:lnTo>
                    <a:pt x="10370" y="7049"/>
                  </a:lnTo>
                  <a:lnTo>
                    <a:pt x="10370" y="7930"/>
                  </a:lnTo>
                  <a:cubicBezTo>
                    <a:pt x="10370" y="8014"/>
                    <a:pt x="10442" y="8097"/>
                    <a:pt x="10537" y="8097"/>
                  </a:cubicBezTo>
                  <a:cubicBezTo>
                    <a:pt x="10620" y="8097"/>
                    <a:pt x="10704" y="8014"/>
                    <a:pt x="10704" y="7930"/>
                  </a:cubicBezTo>
                  <a:lnTo>
                    <a:pt x="10704" y="6371"/>
                  </a:lnTo>
                  <a:lnTo>
                    <a:pt x="10882" y="6371"/>
                  </a:lnTo>
                  <a:cubicBezTo>
                    <a:pt x="10966" y="6371"/>
                    <a:pt x="11037" y="6287"/>
                    <a:pt x="11037" y="6204"/>
                  </a:cubicBezTo>
                  <a:cubicBezTo>
                    <a:pt x="11037" y="6109"/>
                    <a:pt x="10966" y="6037"/>
                    <a:pt x="10882" y="6037"/>
                  </a:cubicBezTo>
                  <a:lnTo>
                    <a:pt x="9894" y="6037"/>
                  </a:lnTo>
                  <a:cubicBezTo>
                    <a:pt x="9954" y="5930"/>
                    <a:pt x="10001" y="5811"/>
                    <a:pt x="10001" y="5680"/>
                  </a:cubicBezTo>
                  <a:lnTo>
                    <a:pt x="10001" y="4180"/>
                  </a:lnTo>
                  <a:cubicBezTo>
                    <a:pt x="10001" y="3882"/>
                    <a:pt x="9787" y="3608"/>
                    <a:pt x="9501" y="3525"/>
                  </a:cubicBezTo>
                  <a:lnTo>
                    <a:pt x="8930" y="3358"/>
                  </a:lnTo>
                  <a:cubicBezTo>
                    <a:pt x="8858" y="3335"/>
                    <a:pt x="8799" y="3275"/>
                    <a:pt x="8799" y="3180"/>
                  </a:cubicBezTo>
                  <a:lnTo>
                    <a:pt x="8799" y="3049"/>
                  </a:lnTo>
                  <a:cubicBezTo>
                    <a:pt x="8858" y="3001"/>
                    <a:pt x="8894" y="2977"/>
                    <a:pt x="8942" y="2918"/>
                  </a:cubicBezTo>
                  <a:cubicBezTo>
                    <a:pt x="9180" y="2692"/>
                    <a:pt x="9299" y="2382"/>
                    <a:pt x="9299" y="2049"/>
                  </a:cubicBezTo>
                  <a:lnTo>
                    <a:pt x="9299" y="1739"/>
                  </a:lnTo>
                  <a:lnTo>
                    <a:pt x="9358" y="1608"/>
                  </a:lnTo>
                  <a:cubicBezTo>
                    <a:pt x="9430" y="1453"/>
                    <a:pt x="9465" y="1311"/>
                    <a:pt x="9465" y="1144"/>
                  </a:cubicBezTo>
                  <a:lnTo>
                    <a:pt x="9465" y="310"/>
                  </a:lnTo>
                  <a:cubicBezTo>
                    <a:pt x="9465" y="215"/>
                    <a:pt x="9382" y="144"/>
                    <a:pt x="9299" y="144"/>
                  </a:cubicBezTo>
                  <a:lnTo>
                    <a:pt x="7739" y="144"/>
                  </a:lnTo>
                  <a:cubicBezTo>
                    <a:pt x="7168" y="144"/>
                    <a:pt x="6703" y="608"/>
                    <a:pt x="6703" y="1168"/>
                  </a:cubicBezTo>
                  <a:lnTo>
                    <a:pt x="6703" y="1191"/>
                  </a:lnTo>
                  <a:cubicBezTo>
                    <a:pt x="6703" y="1322"/>
                    <a:pt x="6739" y="1453"/>
                    <a:pt x="6798" y="1572"/>
                  </a:cubicBezTo>
                  <a:lnTo>
                    <a:pt x="6894" y="1739"/>
                  </a:lnTo>
                  <a:lnTo>
                    <a:pt x="6894" y="2001"/>
                  </a:lnTo>
                  <a:cubicBezTo>
                    <a:pt x="6894" y="2418"/>
                    <a:pt x="7096" y="2799"/>
                    <a:pt x="7406" y="3037"/>
                  </a:cubicBezTo>
                  <a:lnTo>
                    <a:pt x="7406" y="3180"/>
                  </a:lnTo>
                  <a:cubicBezTo>
                    <a:pt x="7406" y="3251"/>
                    <a:pt x="7346" y="3335"/>
                    <a:pt x="7275" y="3358"/>
                  </a:cubicBezTo>
                  <a:lnTo>
                    <a:pt x="6691" y="3525"/>
                  </a:lnTo>
                  <a:cubicBezTo>
                    <a:pt x="6394" y="3608"/>
                    <a:pt x="6203" y="3882"/>
                    <a:pt x="6203" y="4180"/>
                  </a:cubicBezTo>
                  <a:lnTo>
                    <a:pt x="6203" y="4311"/>
                  </a:lnTo>
                  <a:lnTo>
                    <a:pt x="6191" y="4311"/>
                  </a:lnTo>
                  <a:cubicBezTo>
                    <a:pt x="6013" y="4311"/>
                    <a:pt x="5858" y="4466"/>
                    <a:pt x="5858" y="4644"/>
                  </a:cubicBezTo>
                  <a:lnTo>
                    <a:pt x="5858" y="6025"/>
                  </a:lnTo>
                  <a:lnTo>
                    <a:pt x="5858" y="6037"/>
                  </a:lnTo>
                  <a:lnTo>
                    <a:pt x="5048" y="6037"/>
                  </a:lnTo>
                  <a:cubicBezTo>
                    <a:pt x="5108" y="5930"/>
                    <a:pt x="5144" y="5811"/>
                    <a:pt x="5144" y="5680"/>
                  </a:cubicBezTo>
                  <a:lnTo>
                    <a:pt x="5144" y="4180"/>
                  </a:lnTo>
                  <a:cubicBezTo>
                    <a:pt x="5144" y="3882"/>
                    <a:pt x="4941" y="3608"/>
                    <a:pt x="4655" y="3525"/>
                  </a:cubicBezTo>
                  <a:lnTo>
                    <a:pt x="4072" y="3358"/>
                  </a:lnTo>
                  <a:lnTo>
                    <a:pt x="4060" y="3358"/>
                  </a:lnTo>
                  <a:cubicBezTo>
                    <a:pt x="4346" y="3299"/>
                    <a:pt x="4560" y="3239"/>
                    <a:pt x="4703" y="3180"/>
                  </a:cubicBezTo>
                  <a:cubicBezTo>
                    <a:pt x="4786" y="3156"/>
                    <a:pt x="4846" y="3096"/>
                    <a:pt x="4893" y="3001"/>
                  </a:cubicBezTo>
                  <a:cubicBezTo>
                    <a:pt x="4941" y="2930"/>
                    <a:pt x="4941" y="2835"/>
                    <a:pt x="4905" y="2751"/>
                  </a:cubicBezTo>
                  <a:cubicBezTo>
                    <a:pt x="4763" y="2358"/>
                    <a:pt x="4655" y="1692"/>
                    <a:pt x="4643" y="1370"/>
                  </a:cubicBezTo>
                  <a:cubicBezTo>
                    <a:pt x="4584" y="572"/>
                    <a:pt x="4001" y="1"/>
                    <a:pt x="3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828;p75">
              <a:extLst>
                <a:ext uri="{FF2B5EF4-FFF2-40B4-BE49-F238E27FC236}">
                  <a16:creationId xmlns:a16="http://schemas.microsoft.com/office/drawing/2014/main" id="{70D48A1D-1CD4-4A78-8399-9C5D7314F79F}"/>
                </a:ext>
              </a:extLst>
            </p:cNvPr>
            <p:cNvSpPr/>
            <p:nvPr/>
          </p:nvSpPr>
          <p:spPr>
            <a:xfrm>
              <a:off x="1611228" y="2679979"/>
              <a:ext cx="12250" cy="12708"/>
            </a:xfrm>
            <a:custGeom>
              <a:avLst/>
              <a:gdLst/>
              <a:ahLst/>
              <a:cxnLst/>
              <a:rect l="l" t="t" r="r" b="b"/>
              <a:pathLst>
                <a:path w="322" h="334" extrusionOk="0">
                  <a:moveTo>
                    <a:pt x="167" y="0"/>
                  </a:moveTo>
                  <a:cubicBezTo>
                    <a:pt x="72" y="0"/>
                    <a:pt x="0" y="83"/>
                    <a:pt x="0" y="167"/>
                  </a:cubicBezTo>
                  <a:cubicBezTo>
                    <a:pt x="0" y="262"/>
                    <a:pt x="72" y="334"/>
                    <a:pt x="167" y="334"/>
                  </a:cubicBezTo>
                  <a:cubicBezTo>
                    <a:pt x="250" y="334"/>
                    <a:pt x="322" y="262"/>
                    <a:pt x="322" y="167"/>
                  </a:cubicBezTo>
                  <a:cubicBezTo>
                    <a:pt x="322" y="83"/>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839;p58">
            <a:extLst>
              <a:ext uri="{FF2B5EF4-FFF2-40B4-BE49-F238E27FC236}">
                <a16:creationId xmlns:a16="http://schemas.microsoft.com/office/drawing/2014/main" id="{899231FB-7428-4FCB-B773-B0ED1056C3C8}"/>
              </a:ext>
            </a:extLst>
          </p:cNvPr>
          <p:cNvSpPr/>
          <p:nvPr/>
        </p:nvSpPr>
        <p:spPr>
          <a:xfrm>
            <a:off x="2664845" y="2505173"/>
            <a:ext cx="253666" cy="336114"/>
          </a:xfrm>
          <a:custGeom>
            <a:avLst/>
            <a:gdLst/>
            <a:ahLst/>
            <a:cxnLst/>
            <a:rect l="l" t="t" r="r" b="b"/>
            <a:pathLst>
              <a:path w="7061" h="9356" extrusionOk="0">
                <a:moveTo>
                  <a:pt x="3522" y="820"/>
                </a:moveTo>
                <a:cubicBezTo>
                  <a:pt x="3699" y="820"/>
                  <a:pt x="3851" y="935"/>
                  <a:pt x="3909" y="1095"/>
                </a:cubicBezTo>
                <a:lnTo>
                  <a:pt x="3131" y="1095"/>
                </a:lnTo>
                <a:cubicBezTo>
                  <a:pt x="3189" y="935"/>
                  <a:pt x="3342" y="820"/>
                  <a:pt x="3522" y="820"/>
                </a:cubicBezTo>
                <a:close/>
                <a:moveTo>
                  <a:pt x="3522" y="273"/>
                </a:moveTo>
                <a:cubicBezTo>
                  <a:pt x="4005" y="273"/>
                  <a:pt x="4402" y="629"/>
                  <a:pt x="4471" y="1095"/>
                </a:cubicBezTo>
                <a:lnTo>
                  <a:pt x="4192" y="1095"/>
                </a:lnTo>
                <a:cubicBezTo>
                  <a:pt x="4127" y="783"/>
                  <a:pt x="3851" y="544"/>
                  <a:pt x="3522" y="544"/>
                </a:cubicBezTo>
                <a:cubicBezTo>
                  <a:pt x="3189" y="544"/>
                  <a:pt x="2913" y="783"/>
                  <a:pt x="2849" y="1095"/>
                </a:cubicBezTo>
                <a:lnTo>
                  <a:pt x="2570" y="1095"/>
                </a:lnTo>
                <a:cubicBezTo>
                  <a:pt x="2638" y="629"/>
                  <a:pt x="3039" y="273"/>
                  <a:pt x="3522" y="273"/>
                </a:cubicBezTo>
                <a:close/>
                <a:moveTo>
                  <a:pt x="6088" y="1387"/>
                </a:moveTo>
                <a:cubicBezTo>
                  <a:pt x="6316" y="1387"/>
                  <a:pt x="6500" y="1571"/>
                  <a:pt x="6500" y="1799"/>
                </a:cubicBezTo>
                <a:lnTo>
                  <a:pt x="6500" y="2190"/>
                </a:lnTo>
                <a:lnTo>
                  <a:pt x="1030" y="2190"/>
                </a:lnTo>
                <a:cubicBezTo>
                  <a:pt x="969" y="2190"/>
                  <a:pt x="915" y="2231"/>
                  <a:pt x="894" y="2289"/>
                </a:cubicBezTo>
                <a:cubicBezTo>
                  <a:pt x="864" y="2391"/>
                  <a:pt x="935" y="2482"/>
                  <a:pt x="1027" y="2482"/>
                </a:cubicBezTo>
                <a:lnTo>
                  <a:pt x="6622" y="2482"/>
                </a:lnTo>
                <a:cubicBezTo>
                  <a:pt x="6694" y="2482"/>
                  <a:pt x="6758" y="2537"/>
                  <a:pt x="6761" y="2604"/>
                </a:cubicBezTo>
                <a:cubicBezTo>
                  <a:pt x="6771" y="2686"/>
                  <a:pt x="6707" y="2750"/>
                  <a:pt x="6628" y="2750"/>
                </a:cubicBezTo>
                <a:lnTo>
                  <a:pt x="422" y="2750"/>
                </a:lnTo>
                <a:cubicBezTo>
                  <a:pt x="354" y="2750"/>
                  <a:pt x="290" y="2703"/>
                  <a:pt x="279" y="2639"/>
                </a:cubicBezTo>
                <a:cubicBezTo>
                  <a:pt x="265" y="2554"/>
                  <a:pt x="330" y="2479"/>
                  <a:pt x="412" y="2479"/>
                </a:cubicBezTo>
                <a:cubicBezTo>
                  <a:pt x="490" y="2479"/>
                  <a:pt x="555" y="2418"/>
                  <a:pt x="555" y="2343"/>
                </a:cubicBezTo>
                <a:lnTo>
                  <a:pt x="555" y="1799"/>
                </a:lnTo>
                <a:cubicBezTo>
                  <a:pt x="555" y="1571"/>
                  <a:pt x="738" y="1387"/>
                  <a:pt x="966" y="1387"/>
                </a:cubicBezTo>
                <a:close/>
                <a:moveTo>
                  <a:pt x="6401" y="3019"/>
                </a:moveTo>
                <a:lnTo>
                  <a:pt x="6401" y="8122"/>
                </a:lnTo>
                <a:cubicBezTo>
                  <a:pt x="6401" y="8199"/>
                  <a:pt x="6340" y="8260"/>
                  <a:pt x="6265" y="8260"/>
                </a:cubicBezTo>
                <a:lnTo>
                  <a:pt x="789" y="8260"/>
                </a:lnTo>
                <a:cubicBezTo>
                  <a:pt x="711" y="8260"/>
                  <a:pt x="649" y="8199"/>
                  <a:pt x="649" y="8122"/>
                </a:cubicBezTo>
                <a:lnTo>
                  <a:pt x="649" y="3019"/>
                </a:lnTo>
                <a:lnTo>
                  <a:pt x="918" y="3019"/>
                </a:lnTo>
                <a:lnTo>
                  <a:pt x="918" y="7720"/>
                </a:lnTo>
                <a:cubicBezTo>
                  <a:pt x="918" y="7750"/>
                  <a:pt x="935" y="7795"/>
                  <a:pt x="959" y="7819"/>
                </a:cubicBezTo>
                <a:cubicBezTo>
                  <a:pt x="1077" y="7941"/>
                  <a:pt x="1205" y="7992"/>
                  <a:pt x="1321" y="7992"/>
                </a:cubicBezTo>
                <a:cubicBezTo>
                  <a:pt x="1561" y="7992"/>
                  <a:pt x="1752" y="7775"/>
                  <a:pt x="1721" y="7523"/>
                </a:cubicBezTo>
                <a:cubicBezTo>
                  <a:pt x="1717" y="7513"/>
                  <a:pt x="1713" y="7502"/>
                  <a:pt x="1707" y="7496"/>
                </a:cubicBezTo>
                <a:cubicBezTo>
                  <a:pt x="1668" y="7458"/>
                  <a:pt x="1627" y="7442"/>
                  <a:pt x="1590" y="7442"/>
                </a:cubicBezTo>
                <a:cubicBezTo>
                  <a:pt x="1506" y="7442"/>
                  <a:pt x="1440" y="7522"/>
                  <a:pt x="1459" y="7612"/>
                </a:cubicBezTo>
                <a:cubicBezTo>
                  <a:pt x="1462" y="7628"/>
                  <a:pt x="1459" y="7642"/>
                  <a:pt x="1445" y="7656"/>
                </a:cubicBezTo>
                <a:cubicBezTo>
                  <a:pt x="1404" y="7700"/>
                  <a:pt x="1361" y="7718"/>
                  <a:pt x="1321" y="7718"/>
                </a:cubicBezTo>
                <a:cubicBezTo>
                  <a:pt x="1247" y="7718"/>
                  <a:pt x="1187" y="7656"/>
                  <a:pt x="1187" y="7581"/>
                </a:cubicBezTo>
                <a:lnTo>
                  <a:pt x="1187" y="3019"/>
                </a:lnTo>
                <a:lnTo>
                  <a:pt x="1455" y="3019"/>
                </a:lnTo>
                <a:lnTo>
                  <a:pt x="1455" y="7030"/>
                </a:lnTo>
                <a:cubicBezTo>
                  <a:pt x="1455" y="7095"/>
                  <a:pt x="1499" y="7152"/>
                  <a:pt x="1561" y="7166"/>
                </a:cubicBezTo>
                <a:cubicBezTo>
                  <a:pt x="1570" y="7168"/>
                  <a:pt x="1580" y="7169"/>
                  <a:pt x="1589" y="7169"/>
                </a:cubicBezTo>
                <a:cubicBezTo>
                  <a:pt x="1664" y="7169"/>
                  <a:pt x="1724" y="7109"/>
                  <a:pt x="1724" y="7033"/>
                </a:cubicBezTo>
                <a:lnTo>
                  <a:pt x="1724" y="3019"/>
                </a:lnTo>
                <a:lnTo>
                  <a:pt x="2016" y="3019"/>
                </a:lnTo>
                <a:lnTo>
                  <a:pt x="2016" y="7720"/>
                </a:lnTo>
                <a:cubicBezTo>
                  <a:pt x="2016" y="7750"/>
                  <a:pt x="2033" y="7795"/>
                  <a:pt x="2053" y="7819"/>
                </a:cubicBezTo>
                <a:cubicBezTo>
                  <a:pt x="2172" y="7941"/>
                  <a:pt x="2300" y="7992"/>
                  <a:pt x="2416" y="7992"/>
                </a:cubicBezTo>
                <a:cubicBezTo>
                  <a:pt x="2657" y="7992"/>
                  <a:pt x="2849" y="7775"/>
                  <a:pt x="2815" y="7523"/>
                </a:cubicBezTo>
                <a:cubicBezTo>
                  <a:pt x="2815" y="7513"/>
                  <a:pt x="2811" y="7502"/>
                  <a:pt x="2801" y="7496"/>
                </a:cubicBezTo>
                <a:cubicBezTo>
                  <a:pt x="2764" y="7458"/>
                  <a:pt x="2723" y="7442"/>
                  <a:pt x="2686" y="7442"/>
                </a:cubicBezTo>
                <a:cubicBezTo>
                  <a:pt x="2602" y="7442"/>
                  <a:pt x="2535" y="7522"/>
                  <a:pt x="2557" y="7612"/>
                </a:cubicBezTo>
                <a:cubicBezTo>
                  <a:pt x="2560" y="7628"/>
                  <a:pt x="2553" y="7642"/>
                  <a:pt x="2543" y="7656"/>
                </a:cubicBezTo>
                <a:cubicBezTo>
                  <a:pt x="2502" y="7700"/>
                  <a:pt x="2458" y="7718"/>
                  <a:pt x="2418" y="7718"/>
                </a:cubicBezTo>
                <a:cubicBezTo>
                  <a:pt x="2344" y="7718"/>
                  <a:pt x="2284" y="7656"/>
                  <a:pt x="2284" y="7581"/>
                </a:cubicBezTo>
                <a:lnTo>
                  <a:pt x="2284" y="3019"/>
                </a:lnTo>
                <a:lnTo>
                  <a:pt x="2553" y="3019"/>
                </a:lnTo>
                <a:lnTo>
                  <a:pt x="2553" y="7030"/>
                </a:lnTo>
                <a:cubicBezTo>
                  <a:pt x="2553" y="7095"/>
                  <a:pt x="2594" y="7152"/>
                  <a:pt x="2659" y="7166"/>
                </a:cubicBezTo>
                <a:cubicBezTo>
                  <a:pt x="2668" y="7168"/>
                  <a:pt x="2677" y="7169"/>
                  <a:pt x="2686" y="7169"/>
                </a:cubicBezTo>
                <a:cubicBezTo>
                  <a:pt x="2759" y="7169"/>
                  <a:pt x="2819" y="7109"/>
                  <a:pt x="2819" y="7033"/>
                </a:cubicBezTo>
                <a:lnTo>
                  <a:pt x="2819" y="3019"/>
                </a:lnTo>
                <a:lnTo>
                  <a:pt x="3111" y="3019"/>
                </a:lnTo>
                <a:lnTo>
                  <a:pt x="3111" y="7720"/>
                </a:lnTo>
                <a:cubicBezTo>
                  <a:pt x="3111" y="7750"/>
                  <a:pt x="3128" y="7795"/>
                  <a:pt x="3151" y="7819"/>
                </a:cubicBezTo>
                <a:cubicBezTo>
                  <a:pt x="3270" y="7941"/>
                  <a:pt x="3398" y="7992"/>
                  <a:pt x="3514" y="7992"/>
                </a:cubicBezTo>
                <a:cubicBezTo>
                  <a:pt x="3753" y="7992"/>
                  <a:pt x="3945" y="7775"/>
                  <a:pt x="3913" y="7523"/>
                </a:cubicBezTo>
                <a:cubicBezTo>
                  <a:pt x="3913" y="7513"/>
                  <a:pt x="3906" y="7502"/>
                  <a:pt x="3900" y="7496"/>
                </a:cubicBezTo>
                <a:cubicBezTo>
                  <a:pt x="3861" y="7458"/>
                  <a:pt x="3819" y="7442"/>
                  <a:pt x="3782" y="7442"/>
                </a:cubicBezTo>
                <a:cubicBezTo>
                  <a:pt x="3698" y="7442"/>
                  <a:pt x="3632" y="7522"/>
                  <a:pt x="3651" y="7612"/>
                </a:cubicBezTo>
                <a:cubicBezTo>
                  <a:pt x="3655" y="7628"/>
                  <a:pt x="3651" y="7642"/>
                  <a:pt x="3641" y="7656"/>
                </a:cubicBezTo>
                <a:cubicBezTo>
                  <a:pt x="3600" y="7700"/>
                  <a:pt x="3556" y="7718"/>
                  <a:pt x="3515" y="7718"/>
                </a:cubicBezTo>
                <a:cubicBezTo>
                  <a:pt x="3441" y="7718"/>
                  <a:pt x="3379" y="7656"/>
                  <a:pt x="3379" y="7581"/>
                </a:cubicBezTo>
                <a:lnTo>
                  <a:pt x="3379" y="3019"/>
                </a:lnTo>
                <a:lnTo>
                  <a:pt x="3647" y="3019"/>
                </a:lnTo>
                <a:lnTo>
                  <a:pt x="3647" y="7030"/>
                </a:lnTo>
                <a:cubicBezTo>
                  <a:pt x="3647" y="7095"/>
                  <a:pt x="3692" y="7152"/>
                  <a:pt x="3757" y="7166"/>
                </a:cubicBezTo>
                <a:cubicBezTo>
                  <a:pt x="3766" y="7168"/>
                  <a:pt x="3775" y="7169"/>
                  <a:pt x="3784" y="7169"/>
                </a:cubicBezTo>
                <a:cubicBezTo>
                  <a:pt x="3857" y="7169"/>
                  <a:pt x="3916" y="7109"/>
                  <a:pt x="3916" y="7033"/>
                </a:cubicBezTo>
                <a:lnTo>
                  <a:pt x="3916" y="3019"/>
                </a:lnTo>
                <a:lnTo>
                  <a:pt x="4209" y="3019"/>
                </a:lnTo>
                <a:lnTo>
                  <a:pt x="4209" y="7720"/>
                </a:lnTo>
                <a:cubicBezTo>
                  <a:pt x="4209" y="7750"/>
                  <a:pt x="4226" y="7795"/>
                  <a:pt x="4246" y="7819"/>
                </a:cubicBezTo>
                <a:cubicBezTo>
                  <a:pt x="4366" y="7941"/>
                  <a:pt x="4494" y="7992"/>
                  <a:pt x="4610" y="7992"/>
                </a:cubicBezTo>
                <a:cubicBezTo>
                  <a:pt x="4851" y="7992"/>
                  <a:pt x="5043" y="7775"/>
                  <a:pt x="5011" y="7523"/>
                </a:cubicBezTo>
                <a:cubicBezTo>
                  <a:pt x="5007" y="7513"/>
                  <a:pt x="5004" y="7502"/>
                  <a:pt x="4997" y="7496"/>
                </a:cubicBezTo>
                <a:cubicBezTo>
                  <a:pt x="4958" y="7458"/>
                  <a:pt x="4917" y="7442"/>
                  <a:pt x="4880" y="7442"/>
                </a:cubicBezTo>
                <a:cubicBezTo>
                  <a:pt x="4796" y="7442"/>
                  <a:pt x="4730" y="7522"/>
                  <a:pt x="4749" y="7612"/>
                </a:cubicBezTo>
                <a:cubicBezTo>
                  <a:pt x="4752" y="7628"/>
                  <a:pt x="4749" y="7642"/>
                  <a:pt x="4736" y="7656"/>
                </a:cubicBezTo>
                <a:cubicBezTo>
                  <a:pt x="4695" y="7700"/>
                  <a:pt x="4651" y="7718"/>
                  <a:pt x="4611" y="7718"/>
                </a:cubicBezTo>
                <a:cubicBezTo>
                  <a:pt x="4537" y="7718"/>
                  <a:pt x="4477" y="7656"/>
                  <a:pt x="4477" y="7581"/>
                </a:cubicBezTo>
                <a:lnTo>
                  <a:pt x="4477" y="3019"/>
                </a:lnTo>
                <a:lnTo>
                  <a:pt x="4746" y="3019"/>
                </a:lnTo>
                <a:lnTo>
                  <a:pt x="4746" y="7030"/>
                </a:lnTo>
                <a:cubicBezTo>
                  <a:pt x="4746" y="7095"/>
                  <a:pt x="4790" y="7152"/>
                  <a:pt x="4851" y="7166"/>
                </a:cubicBezTo>
                <a:cubicBezTo>
                  <a:pt x="4860" y="7168"/>
                  <a:pt x="4870" y="7169"/>
                  <a:pt x="4879" y="7169"/>
                </a:cubicBezTo>
                <a:cubicBezTo>
                  <a:pt x="4955" y="7169"/>
                  <a:pt x="5014" y="7109"/>
                  <a:pt x="5014" y="7033"/>
                </a:cubicBezTo>
                <a:lnTo>
                  <a:pt x="5014" y="3019"/>
                </a:lnTo>
                <a:lnTo>
                  <a:pt x="5307" y="3019"/>
                </a:lnTo>
                <a:lnTo>
                  <a:pt x="5307" y="7720"/>
                </a:lnTo>
                <a:cubicBezTo>
                  <a:pt x="5307" y="7750"/>
                  <a:pt x="5323" y="7795"/>
                  <a:pt x="5344" y="7819"/>
                </a:cubicBezTo>
                <a:cubicBezTo>
                  <a:pt x="5462" y="7941"/>
                  <a:pt x="5590" y="7992"/>
                  <a:pt x="5706" y="7992"/>
                </a:cubicBezTo>
                <a:cubicBezTo>
                  <a:pt x="5947" y="7992"/>
                  <a:pt x="6140" y="7775"/>
                  <a:pt x="6105" y="7523"/>
                </a:cubicBezTo>
                <a:cubicBezTo>
                  <a:pt x="6105" y="7513"/>
                  <a:pt x="6098" y="7502"/>
                  <a:pt x="6092" y="7496"/>
                </a:cubicBezTo>
                <a:cubicBezTo>
                  <a:pt x="6053" y="7458"/>
                  <a:pt x="6012" y="7442"/>
                  <a:pt x="5975" y="7442"/>
                </a:cubicBezTo>
                <a:cubicBezTo>
                  <a:pt x="5891" y="7442"/>
                  <a:pt x="5826" y="7522"/>
                  <a:pt x="5847" y="7612"/>
                </a:cubicBezTo>
                <a:cubicBezTo>
                  <a:pt x="5850" y="7628"/>
                  <a:pt x="5844" y="7642"/>
                  <a:pt x="5833" y="7656"/>
                </a:cubicBezTo>
                <a:cubicBezTo>
                  <a:pt x="5793" y="7700"/>
                  <a:pt x="5749" y="7718"/>
                  <a:pt x="5709" y="7718"/>
                </a:cubicBezTo>
                <a:cubicBezTo>
                  <a:pt x="5635" y="7718"/>
                  <a:pt x="5575" y="7656"/>
                  <a:pt x="5575" y="7581"/>
                </a:cubicBezTo>
                <a:lnTo>
                  <a:pt x="5575" y="3019"/>
                </a:lnTo>
                <a:lnTo>
                  <a:pt x="5840" y="3019"/>
                </a:lnTo>
                <a:lnTo>
                  <a:pt x="5840" y="7030"/>
                </a:lnTo>
                <a:cubicBezTo>
                  <a:pt x="5840" y="7095"/>
                  <a:pt x="5884" y="7152"/>
                  <a:pt x="5949" y="7166"/>
                </a:cubicBezTo>
                <a:cubicBezTo>
                  <a:pt x="5958" y="7168"/>
                  <a:pt x="5967" y="7169"/>
                  <a:pt x="5976" y="7169"/>
                </a:cubicBezTo>
                <a:cubicBezTo>
                  <a:pt x="6049" y="7169"/>
                  <a:pt x="6109" y="7109"/>
                  <a:pt x="6109" y="7033"/>
                </a:cubicBezTo>
                <a:lnTo>
                  <a:pt x="6109" y="3019"/>
                </a:lnTo>
                <a:close/>
                <a:moveTo>
                  <a:pt x="6136" y="8530"/>
                </a:moveTo>
                <a:lnTo>
                  <a:pt x="6136" y="9090"/>
                </a:lnTo>
                <a:lnTo>
                  <a:pt x="918" y="9090"/>
                </a:lnTo>
                <a:lnTo>
                  <a:pt x="918" y="8530"/>
                </a:lnTo>
                <a:close/>
                <a:moveTo>
                  <a:pt x="3522" y="0"/>
                </a:moveTo>
                <a:cubicBezTo>
                  <a:pt x="2886" y="0"/>
                  <a:pt x="2363" y="483"/>
                  <a:pt x="2295" y="1095"/>
                </a:cubicBezTo>
                <a:lnTo>
                  <a:pt x="963" y="1095"/>
                </a:lnTo>
                <a:cubicBezTo>
                  <a:pt x="582" y="1098"/>
                  <a:pt x="276" y="1408"/>
                  <a:pt x="262" y="1785"/>
                </a:cubicBezTo>
                <a:lnTo>
                  <a:pt x="262" y="2220"/>
                </a:lnTo>
                <a:cubicBezTo>
                  <a:pt x="116" y="2275"/>
                  <a:pt x="0" y="2427"/>
                  <a:pt x="0" y="2608"/>
                </a:cubicBezTo>
                <a:cubicBezTo>
                  <a:pt x="0" y="2819"/>
                  <a:pt x="357" y="3016"/>
                  <a:pt x="357" y="3016"/>
                </a:cubicBezTo>
                <a:lnTo>
                  <a:pt x="357" y="8122"/>
                </a:lnTo>
                <a:cubicBezTo>
                  <a:pt x="357" y="8301"/>
                  <a:pt x="469" y="8455"/>
                  <a:pt x="626" y="8509"/>
                </a:cubicBezTo>
                <a:lnTo>
                  <a:pt x="626" y="9219"/>
                </a:lnTo>
                <a:cubicBezTo>
                  <a:pt x="626" y="9294"/>
                  <a:pt x="687" y="9355"/>
                  <a:pt x="762" y="9355"/>
                </a:cubicBezTo>
                <a:lnTo>
                  <a:pt x="6265" y="9355"/>
                </a:lnTo>
                <a:cubicBezTo>
                  <a:pt x="6340" y="9355"/>
                  <a:pt x="6401" y="9294"/>
                  <a:pt x="6401" y="9219"/>
                </a:cubicBezTo>
                <a:lnTo>
                  <a:pt x="6401" y="8509"/>
                </a:lnTo>
                <a:cubicBezTo>
                  <a:pt x="6557" y="8455"/>
                  <a:pt x="6669" y="8301"/>
                  <a:pt x="6669" y="8122"/>
                </a:cubicBezTo>
                <a:lnTo>
                  <a:pt x="6669" y="3012"/>
                </a:lnTo>
                <a:cubicBezTo>
                  <a:pt x="6890" y="2989"/>
                  <a:pt x="7061" y="2815"/>
                  <a:pt x="7061" y="2601"/>
                </a:cubicBezTo>
                <a:cubicBezTo>
                  <a:pt x="7061" y="2424"/>
                  <a:pt x="6938" y="2272"/>
                  <a:pt x="6768" y="2214"/>
                </a:cubicBezTo>
                <a:lnTo>
                  <a:pt x="6768" y="1779"/>
                </a:lnTo>
                <a:cubicBezTo>
                  <a:pt x="6768" y="1401"/>
                  <a:pt x="6462" y="1095"/>
                  <a:pt x="6082" y="1095"/>
                </a:cubicBezTo>
                <a:lnTo>
                  <a:pt x="4746" y="1095"/>
                </a:lnTo>
                <a:cubicBezTo>
                  <a:pt x="4746" y="1095"/>
                  <a:pt x="4154" y="0"/>
                  <a:pt x="3522"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101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765" y="2853808"/>
            <a:ext cx="4902592" cy="1153551"/>
          </a:xfrm>
        </p:spPr>
        <p:txBody>
          <a:bodyPr/>
          <a:lstStyle/>
          <a:p>
            <a:pPr algn="ctr"/>
            <a:r>
              <a:rPr lang="en-US">
                <a:latin typeface="Arial"/>
                <a:cs typeface="Calibri"/>
              </a:rPr>
              <a:t>TRANSPORTATION</a:t>
            </a:r>
            <a:endParaRPr lang="en-US"/>
          </a:p>
        </p:txBody>
      </p:sp>
      <p:sp>
        <p:nvSpPr>
          <p:cNvPr id="3" name="Slide Number Placeholder 2"/>
          <p:cNvSpPr>
            <a:spLocks noGrp="1"/>
          </p:cNvSpPr>
          <p:nvPr>
            <p:ph type="sldNum" sz="quarter" idx="12"/>
          </p:nvPr>
        </p:nvSpPr>
        <p:spPr/>
        <p:txBody>
          <a:bodyPr/>
          <a:lstStyle/>
          <a:p>
            <a:fld id="{8C03FB13-5BAA-C348-B73E-043EACC7FB9F}" type="slidenum">
              <a:rPr lang="en-US" smtClean="0"/>
              <a:t>36</a:t>
            </a:fld>
            <a:endParaRPr lang="en-US"/>
          </a:p>
        </p:txBody>
      </p:sp>
    </p:spTree>
    <p:extLst>
      <p:ext uri="{BB962C8B-B14F-4D97-AF65-F5344CB8AC3E}">
        <p14:creationId xmlns:p14="http://schemas.microsoft.com/office/powerpoint/2010/main" val="612065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Getting to and from survey sites</a:t>
            </a:r>
            <a:endParaRPr lang="en-US"/>
          </a:p>
        </p:txBody>
      </p:sp>
      <p:sp>
        <p:nvSpPr>
          <p:cNvPr id="12" name="Rectangle: Rounded Corners 11">
            <a:extLst>
              <a:ext uri="{FF2B5EF4-FFF2-40B4-BE49-F238E27FC236}">
                <a16:creationId xmlns:a16="http://schemas.microsoft.com/office/drawing/2014/main" id="{24968EFA-2AE1-4D52-88DB-F3054F807AD9}"/>
              </a:ext>
            </a:extLst>
          </p:cNvPr>
          <p:cNvSpPr/>
          <p:nvPr/>
        </p:nvSpPr>
        <p:spPr>
          <a:xfrm>
            <a:off x="1433894" y="1781522"/>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8D01590-520F-4B21-AD74-194C5605FA06}"/>
              </a:ext>
            </a:extLst>
          </p:cNvPr>
          <p:cNvSpPr/>
          <p:nvPr/>
        </p:nvSpPr>
        <p:spPr>
          <a:xfrm>
            <a:off x="1433894" y="4239945"/>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24DAB0D-3360-4452-81FF-E6752F42405E}"/>
              </a:ext>
            </a:extLst>
          </p:cNvPr>
          <p:cNvSpPr/>
          <p:nvPr/>
        </p:nvSpPr>
        <p:spPr>
          <a:xfrm>
            <a:off x="5227207" y="1781521"/>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96E5952-9CAD-495B-8F37-CA3DF8A6579C}"/>
              </a:ext>
            </a:extLst>
          </p:cNvPr>
          <p:cNvSpPr/>
          <p:nvPr/>
        </p:nvSpPr>
        <p:spPr>
          <a:xfrm>
            <a:off x="5227207" y="4239944"/>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F116553-9144-4010-A7E7-566A7FD83775}"/>
              </a:ext>
            </a:extLst>
          </p:cNvPr>
          <p:cNvSpPr txBox="1"/>
          <p:nvPr/>
        </p:nvSpPr>
        <p:spPr>
          <a:xfrm>
            <a:off x="1435495" y="1841524"/>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a:t>
            </a:r>
            <a:r>
              <a:rPr lang="en-US" sz="2400" b="1">
                <a:latin typeface="Arial"/>
                <a:cs typeface="Arial"/>
              </a:rPr>
              <a:t>Screening</a:t>
            </a:r>
          </a:p>
        </p:txBody>
      </p:sp>
      <p:sp>
        <p:nvSpPr>
          <p:cNvPr id="17" name="TextBox 16">
            <a:extLst>
              <a:ext uri="{FF2B5EF4-FFF2-40B4-BE49-F238E27FC236}">
                <a16:creationId xmlns:a16="http://schemas.microsoft.com/office/drawing/2014/main" id="{1511F215-34EA-4E2A-8D81-103168F4C6CA}"/>
              </a:ext>
            </a:extLst>
          </p:cNvPr>
          <p:cNvSpPr txBox="1"/>
          <p:nvPr/>
        </p:nvSpPr>
        <p:spPr>
          <a:xfrm>
            <a:off x="5251057" y="1841523"/>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a:t>
            </a:r>
            <a:r>
              <a:rPr lang="en-US" sz="2400" b="1">
                <a:latin typeface="Arial"/>
                <a:cs typeface="Arial"/>
              </a:rPr>
              <a:t>Hand-Washing</a:t>
            </a:r>
            <a:endParaRPr lang="en-US"/>
          </a:p>
        </p:txBody>
      </p:sp>
      <p:sp>
        <p:nvSpPr>
          <p:cNvPr id="18" name="TextBox 17">
            <a:extLst>
              <a:ext uri="{FF2B5EF4-FFF2-40B4-BE49-F238E27FC236}">
                <a16:creationId xmlns:a16="http://schemas.microsoft.com/office/drawing/2014/main" id="{8AAD7FC9-8496-434F-ABC1-1AF3C9A1A8C1}"/>
              </a:ext>
            </a:extLst>
          </p:cNvPr>
          <p:cNvSpPr txBox="1"/>
          <p:nvPr/>
        </p:nvSpPr>
        <p:spPr>
          <a:xfrm>
            <a:off x="1479991" y="4299947"/>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Ventilation</a:t>
            </a:r>
          </a:p>
        </p:txBody>
      </p:sp>
      <p:sp>
        <p:nvSpPr>
          <p:cNvPr id="19" name="TextBox 18">
            <a:extLst>
              <a:ext uri="{FF2B5EF4-FFF2-40B4-BE49-F238E27FC236}">
                <a16:creationId xmlns:a16="http://schemas.microsoft.com/office/drawing/2014/main" id="{2282E227-36DD-4879-9626-8BD5FDAD0D1E}"/>
              </a:ext>
            </a:extLst>
          </p:cNvPr>
          <p:cNvSpPr txBox="1"/>
          <p:nvPr/>
        </p:nvSpPr>
        <p:spPr>
          <a:xfrm>
            <a:off x="5228809" y="4299946"/>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Masks</a:t>
            </a:r>
          </a:p>
        </p:txBody>
      </p:sp>
      <p:sp>
        <p:nvSpPr>
          <p:cNvPr id="20" name="TextBox 19">
            <a:extLst>
              <a:ext uri="{FF2B5EF4-FFF2-40B4-BE49-F238E27FC236}">
                <a16:creationId xmlns:a16="http://schemas.microsoft.com/office/drawing/2014/main" id="{6442D6C4-032A-4F3A-82A2-55FABAB6A339}"/>
              </a:ext>
            </a:extLst>
          </p:cNvPr>
          <p:cNvSpPr txBox="1"/>
          <p:nvPr/>
        </p:nvSpPr>
        <p:spPr>
          <a:xfrm>
            <a:off x="1433758" y="2362617"/>
            <a:ext cx="2537404" cy="1400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Persons experiencing COVID-19 symptoms or have come into contact with a COVID-19 case should NOT travel.</a:t>
            </a:r>
            <a:endParaRPr lang="en-US" sz="1700">
              <a:cs typeface="Calibri"/>
            </a:endParaRPr>
          </a:p>
        </p:txBody>
      </p:sp>
      <p:sp>
        <p:nvSpPr>
          <p:cNvPr id="24" name="TextBox 23">
            <a:extLst>
              <a:ext uri="{FF2B5EF4-FFF2-40B4-BE49-F238E27FC236}">
                <a16:creationId xmlns:a16="http://schemas.microsoft.com/office/drawing/2014/main" id="{F27AC2CB-FFFD-4D2E-8EE7-9630514D4FA0}"/>
              </a:ext>
            </a:extLst>
          </p:cNvPr>
          <p:cNvSpPr txBox="1"/>
          <p:nvPr/>
        </p:nvSpPr>
        <p:spPr>
          <a:xfrm>
            <a:off x="5238196" y="2362616"/>
            <a:ext cx="2537404"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Driver and passengers must wash or sanitize hands before entering vehicle.</a:t>
            </a:r>
          </a:p>
        </p:txBody>
      </p:sp>
      <p:sp>
        <p:nvSpPr>
          <p:cNvPr id="25" name="TextBox 24">
            <a:extLst>
              <a:ext uri="{FF2B5EF4-FFF2-40B4-BE49-F238E27FC236}">
                <a16:creationId xmlns:a16="http://schemas.microsoft.com/office/drawing/2014/main" id="{1BA95E25-564D-477A-BD35-B7C7625E28C4}"/>
              </a:ext>
            </a:extLst>
          </p:cNvPr>
          <p:cNvSpPr txBox="1"/>
          <p:nvPr/>
        </p:nvSpPr>
        <p:spPr>
          <a:xfrm>
            <a:off x="1433758" y="4832165"/>
            <a:ext cx="2537404"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Vehicle windows should remain open if conditions permit.</a:t>
            </a:r>
            <a:endParaRPr lang="en-US"/>
          </a:p>
        </p:txBody>
      </p:sp>
      <p:sp>
        <p:nvSpPr>
          <p:cNvPr id="26" name="TextBox 25">
            <a:extLst>
              <a:ext uri="{FF2B5EF4-FFF2-40B4-BE49-F238E27FC236}">
                <a16:creationId xmlns:a16="http://schemas.microsoft.com/office/drawing/2014/main" id="{FE7B6468-0000-49C3-B57B-E8AD0D07BF45}"/>
              </a:ext>
            </a:extLst>
          </p:cNvPr>
          <p:cNvSpPr txBox="1"/>
          <p:nvPr/>
        </p:nvSpPr>
        <p:spPr>
          <a:xfrm>
            <a:off x="5238196" y="4832164"/>
            <a:ext cx="2537404"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Driver and passengers must wear masks at all times.</a:t>
            </a:r>
            <a:endParaRPr lang="en-US"/>
          </a:p>
        </p:txBody>
      </p:sp>
    </p:spTree>
    <p:extLst>
      <p:ext uri="{BB962C8B-B14F-4D97-AF65-F5344CB8AC3E}">
        <p14:creationId xmlns:p14="http://schemas.microsoft.com/office/powerpoint/2010/main" val="1823779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29390" y="401580"/>
            <a:ext cx="8307658" cy="638484"/>
          </a:xfrm>
        </p:spPr>
        <p:txBody>
          <a:bodyPr>
            <a:normAutofit/>
          </a:bodyPr>
          <a:lstStyle/>
          <a:p>
            <a:r>
              <a:rPr lang="en-US">
                <a:latin typeface="Arial"/>
                <a:cs typeface="Calibri"/>
              </a:rPr>
              <a:t>Screening for COVID-19 symptoms</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2163205" y="1453012"/>
            <a:ext cx="4783154" cy="737604"/>
          </a:xfrm>
        </p:spPr>
        <p:txBody>
          <a:bodyPr vert="horz" lIns="91440" tIns="45720" rIns="91440" bIns="45720" rtlCol="0" anchor="t">
            <a:normAutofit fontScale="92500" lnSpcReduction="10000"/>
          </a:bodyPr>
          <a:lstStyle/>
          <a:p>
            <a:pPr algn="ctr" defTabSz="457200">
              <a:lnSpc>
                <a:spcPct val="100000"/>
              </a:lnSpc>
              <a:spcBef>
                <a:spcPct val="20000"/>
              </a:spcBef>
              <a:buClr>
                <a:srgbClr val="163151"/>
              </a:buClr>
            </a:pPr>
            <a:r>
              <a:rPr lang="en-US">
                <a:solidFill>
                  <a:srgbClr val="062C52"/>
                </a:solidFill>
                <a:latin typeface="Arial"/>
                <a:cs typeface="Arial"/>
              </a:rPr>
              <a:t>Most Common Visible Symptoms suggestive of COVID-19:</a:t>
            </a:r>
            <a:endParaRPr lang="en-US"/>
          </a:p>
        </p:txBody>
      </p:sp>
      <p:sp>
        <p:nvSpPr>
          <p:cNvPr id="168" name="Google Shape;507;p36">
            <a:extLst>
              <a:ext uri="{FF2B5EF4-FFF2-40B4-BE49-F238E27FC236}">
                <a16:creationId xmlns:a16="http://schemas.microsoft.com/office/drawing/2014/main" id="{0F5290C7-0E19-3840-9CDC-4982FCF298E5}"/>
              </a:ext>
            </a:extLst>
          </p:cNvPr>
          <p:cNvSpPr txBox="1"/>
          <p:nvPr/>
        </p:nvSpPr>
        <p:spPr>
          <a:xfrm>
            <a:off x="435824" y="4266381"/>
            <a:ext cx="2393246" cy="448800"/>
          </a:xfrm>
          <a:prstGeom prst="rect">
            <a:avLst/>
          </a:prstGeom>
          <a:noFill/>
          <a:ln>
            <a:noFill/>
          </a:ln>
        </p:spPr>
        <p:txBody>
          <a:bodyPr spcFirstLastPara="1" wrap="square" lIns="91425" tIns="162000" rIns="91425" bIns="0" anchor="t" anchorCtr="0">
            <a:noAutofit/>
          </a:bodyPr>
          <a:lstStyle/>
          <a:p>
            <a:pPr algn="r">
              <a:spcAft>
                <a:spcPts val="1600"/>
              </a:spcAft>
              <a:buClr>
                <a:srgbClr val="000000"/>
              </a:buClr>
              <a:buFont typeface="Arial"/>
              <a:buNone/>
            </a:pPr>
            <a:r>
              <a:rPr lang="en" b="1" kern="0">
                <a:solidFill>
                  <a:srgbClr val="20124D"/>
                </a:solidFill>
                <a:latin typeface="Arial"/>
                <a:ea typeface="Abel"/>
                <a:cs typeface="Abel"/>
                <a:sym typeface="Abel"/>
              </a:rPr>
              <a:t>Shortness of Breath</a:t>
            </a:r>
            <a:endParaRPr lang="en-US" b="1" kern="0">
              <a:solidFill>
                <a:srgbClr val="20124D"/>
              </a:solidFill>
              <a:latin typeface="Arial"/>
              <a:ea typeface="Abel"/>
              <a:cs typeface="Abel"/>
            </a:endParaRPr>
          </a:p>
        </p:txBody>
      </p:sp>
      <p:sp>
        <p:nvSpPr>
          <p:cNvPr id="169" name="Google Shape;508;p36">
            <a:extLst>
              <a:ext uri="{FF2B5EF4-FFF2-40B4-BE49-F238E27FC236}">
                <a16:creationId xmlns:a16="http://schemas.microsoft.com/office/drawing/2014/main" id="{55629985-8AFD-7440-8AF8-22C55D617A57}"/>
              </a:ext>
            </a:extLst>
          </p:cNvPr>
          <p:cNvSpPr txBox="1"/>
          <p:nvPr/>
        </p:nvSpPr>
        <p:spPr>
          <a:xfrm>
            <a:off x="5199097" y="2467957"/>
            <a:ext cx="3700326" cy="465486"/>
          </a:xfrm>
          <a:prstGeom prst="rect">
            <a:avLst/>
          </a:prstGeom>
          <a:noFill/>
          <a:ln>
            <a:noFill/>
          </a:ln>
        </p:spPr>
        <p:txBody>
          <a:bodyPr spcFirstLastPara="1" wrap="square" lIns="91425" tIns="162000" rIns="91425" bIns="0" anchor="ctr" anchorCtr="0">
            <a:noAutofit/>
          </a:bodyPr>
          <a:lstStyle/>
          <a:p>
            <a:pPr>
              <a:spcAft>
                <a:spcPts val="1600"/>
              </a:spcAft>
              <a:buClr>
                <a:srgbClr val="000000"/>
              </a:buClr>
              <a:buFont typeface="Arial"/>
            </a:pPr>
            <a:r>
              <a:rPr lang="en" b="1" kern="0">
                <a:solidFill>
                  <a:srgbClr val="FF0000"/>
                </a:solidFill>
                <a:latin typeface="Arial"/>
                <a:ea typeface="Abel"/>
                <a:cs typeface="Abel"/>
                <a:sym typeface="Abel"/>
              </a:rPr>
              <a:t>Daily Temperature Check: Fever</a:t>
            </a:r>
            <a:endParaRPr lang="en-US" b="1" kern="0">
              <a:solidFill>
                <a:srgbClr val="FF0000"/>
              </a:solidFill>
              <a:latin typeface="Arial"/>
              <a:ea typeface="Abel"/>
              <a:cs typeface="Abel"/>
            </a:endParaRPr>
          </a:p>
        </p:txBody>
      </p:sp>
      <p:sp>
        <p:nvSpPr>
          <p:cNvPr id="170" name="Google Shape;509;p36">
            <a:extLst>
              <a:ext uri="{FF2B5EF4-FFF2-40B4-BE49-F238E27FC236}">
                <a16:creationId xmlns:a16="http://schemas.microsoft.com/office/drawing/2014/main" id="{D3CA94AE-F3E9-644F-96AF-EEC43A1B8B61}"/>
              </a:ext>
            </a:extLst>
          </p:cNvPr>
          <p:cNvSpPr txBox="1"/>
          <p:nvPr/>
        </p:nvSpPr>
        <p:spPr>
          <a:xfrm>
            <a:off x="1464813" y="3127488"/>
            <a:ext cx="1397641" cy="448800"/>
          </a:xfrm>
          <a:prstGeom prst="rect">
            <a:avLst/>
          </a:prstGeom>
          <a:noFill/>
          <a:ln>
            <a:noFill/>
          </a:ln>
        </p:spPr>
        <p:txBody>
          <a:bodyPr spcFirstLastPara="1" wrap="square" lIns="91425" tIns="162000" rIns="91425" bIns="0" anchor="ctr" anchorCtr="0">
            <a:noAutofit/>
          </a:bodyPr>
          <a:lstStyle/>
          <a:p>
            <a:pPr algn="r">
              <a:spcAft>
                <a:spcPts val="1600"/>
              </a:spcAft>
              <a:buClr>
                <a:srgbClr val="000000"/>
              </a:buClr>
              <a:buFont typeface="Arial"/>
              <a:buNone/>
            </a:pPr>
            <a:r>
              <a:rPr lang="en" b="1" kern="0">
                <a:solidFill>
                  <a:srgbClr val="20124D"/>
                </a:solidFill>
                <a:latin typeface="Arial"/>
                <a:ea typeface="Abel"/>
                <a:cs typeface="Abel"/>
                <a:sym typeface="Abel"/>
              </a:rPr>
              <a:t>Dry Cough</a:t>
            </a:r>
            <a:endParaRPr lang="en-US" b="1" kern="0">
              <a:solidFill>
                <a:srgbClr val="20124D"/>
              </a:solidFill>
              <a:latin typeface="Arial"/>
              <a:ea typeface="Abel"/>
              <a:cs typeface="Abel"/>
            </a:endParaRPr>
          </a:p>
        </p:txBody>
      </p:sp>
      <p:grpSp>
        <p:nvGrpSpPr>
          <p:cNvPr id="175" name="Google Shape;518;p36">
            <a:extLst>
              <a:ext uri="{FF2B5EF4-FFF2-40B4-BE49-F238E27FC236}">
                <a16:creationId xmlns:a16="http://schemas.microsoft.com/office/drawing/2014/main" id="{0E9A8D65-FB06-B14E-B5F4-47E6A496A77F}"/>
              </a:ext>
            </a:extLst>
          </p:cNvPr>
          <p:cNvGrpSpPr/>
          <p:nvPr/>
        </p:nvGrpSpPr>
        <p:grpSpPr>
          <a:xfrm>
            <a:off x="3319677" y="2284694"/>
            <a:ext cx="1510525" cy="2895732"/>
            <a:chOff x="3816706" y="1637925"/>
            <a:chExt cx="1510525" cy="2895732"/>
          </a:xfrm>
        </p:grpSpPr>
        <p:sp>
          <p:nvSpPr>
            <p:cNvPr id="176" name="Google Shape;519;p36">
              <a:extLst>
                <a:ext uri="{FF2B5EF4-FFF2-40B4-BE49-F238E27FC236}">
                  <a16:creationId xmlns:a16="http://schemas.microsoft.com/office/drawing/2014/main" id="{72A2845E-34FD-5B48-A992-FC00A6DD8E0F}"/>
                </a:ext>
              </a:extLst>
            </p:cNvPr>
            <p:cNvSpPr/>
            <p:nvPr/>
          </p:nvSpPr>
          <p:spPr>
            <a:xfrm>
              <a:off x="3816706" y="3501521"/>
              <a:ext cx="608822" cy="1032136"/>
            </a:xfrm>
            <a:custGeom>
              <a:avLst/>
              <a:gdLst/>
              <a:ahLst/>
              <a:cxnLst/>
              <a:rect l="l" t="t" r="r" b="b"/>
              <a:pathLst>
                <a:path w="25786" h="43715" extrusionOk="0">
                  <a:moveTo>
                    <a:pt x="10406" y="0"/>
                  </a:moveTo>
                  <a:cubicBezTo>
                    <a:pt x="4658" y="0"/>
                    <a:pt x="0" y="4658"/>
                    <a:pt x="0" y="10401"/>
                  </a:cubicBezTo>
                  <a:lnTo>
                    <a:pt x="0" y="43715"/>
                  </a:lnTo>
                  <a:lnTo>
                    <a:pt x="15331" y="43715"/>
                  </a:lnTo>
                  <a:cubicBezTo>
                    <a:pt x="21104" y="43715"/>
                    <a:pt x="25785" y="39033"/>
                    <a:pt x="25785" y="33265"/>
                  </a:cubicBezTo>
                  <a:lnTo>
                    <a:pt x="25785" y="0"/>
                  </a:ln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520;p36">
              <a:extLst>
                <a:ext uri="{FF2B5EF4-FFF2-40B4-BE49-F238E27FC236}">
                  <a16:creationId xmlns:a16="http://schemas.microsoft.com/office/drawing/2014/main" id="{B92AD25E-5CB5-8F40-9EDE-05FE031E3DCF}"/>
                </a:ext>
              </a:extLst>
            </p:cNvPr>
            <p:cNvSpPr/>
            <p:nvPr/>
          </p:nvSpPr>
          <p:spPr>
            <a:xfrm>
              <a:off x="4718503" y="3501521"/>
              <a:ext cx="608728" cy="1032136"/>
            </a:xfrm>
            <a:custGeom>
              <a:avLst/>
              <a:gdLst/>
              <a:ahLst/>
              <a:cxnLst/>
              <a:rect l="l" t="t" r="r" b="b"/>
              <a:pathLst>
                <a:path w="25782" h="43715" extrusionOk="0">
                  <a:moveTo>
                    <a:pt x="1" y="0"/>
                  </a:moveTo>
                  <a:lnTo>
                    <a:pt x="1" y="33265"/>
                  </a:lnTo>
                  <a:cubicBezTo>
                    <a:pt x="1" y="39033"/>
                    <a:pt x="4678" y="43715"/>
                    <a:pt x="10450" y="43715"/>
                  </a:cubicBezTo>
                  <a:lnTo>
                    <a:pt x="25781" y="43715"/>
                  </a:lnTo>
                  <a:lnTo>
                    <a:pt x="25781" y="10401"/>
                  </a:lnTo>
                  <a:cubicBezTo>
                    <a:pt x="25781" y="4658"/>
                    <a:pt x="21124" y="0"/>
                    <a:pt x="15381"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8" name="Google Shape;521;p36">
              <a:extLst>
                <a:ext uri="{FF2B5EF4-FFF2-40B4-BE49-F238E27FC236}">
                  <a16:creationId xmlns:a16="http://schemas.microsoft.com/office/drawing/2014/main" id="{8E980940-6876-3040-A78F-47A4FDEBC087}"/>
                </a:ext>
              </a:extLst>
            </p:cNvPr>
            <p:cNvGrpSpPr/>
            <p:nvPr/>
          </p:nvGrpSpPr>
          <p:grpSpPr>
            <a:xfrm>
              <a:off x="4107669" y="2886241"/>
              <a:ext cx="928775" cy="1130635"/>
              <a:chOff x="4186200" y="3123125"/>
              <a:chExt cx="771600" cy="939300"/>
            </a:xfrm>
          </p:grpSpPr>
          <p:cxnSp>
            <p:nvCxnSpPr>
              <p:cNvPr id="227" name="Google Shape;522;p36">
                <a:extLst>
                  <a:ext uri="{FF2B5EF4-FFF2-40B4-BE49-F238E27FC236}">
                    <a16:creationId xmlns:a16="http://schemas.microsoft.com/office/drawing/2014/main" id="{F2B37B7F-1C1B-4448-8FD1-43721B5DFF62}"/>
                  </a:ext>
                </a:extLst>
              </p:cNvPr>
              <p:cNvCxnSpPr/>
              <p:nvPr/>
            </p:nvCxnSpPr>
            <p:spPr>
              <a:xfrm>
                <a:off x="4186200" y="4052900"/>
                <a:ext cx="771600" cy="0"/>
              </a:xfrm>
              <a:prstGeom prst="straightConnector1">
                <a:avLst/>
              </a:prstGeom>
              <a:noFill/>
              <a:ln w="19050" cap="flat" cmpd="sng">
                <a:solidFill>
                  <a:srgbClr val="20124D"/>
                </a:solidFill>
                <a:prstDash val="solid"/>
                <a:round/>
                <a:headEnd type="none" w="med" len="med"/>
                <a:tailEnd type="none" w="med" len="med"/>
              </a:ln>
            </p:spPr>
          </p:cxnSp>
          <p:cxnSp>
            <p:nvCxnSpPr>
              <p:cNvPr id="228" name="Google Shape;523;p36">
                <a:extLst>
                  <a:ext uri="{FF2B5EF4-FFF2-40B4-BE49-F238E27FC236}">
                    <a16:creationId xmlns:a16="http://schemas.microsoft.com/office/drawing/2014/main" id="{F7D7BA13-3D1C-F04A-918C-F2D8DC31BD3F}"/>
                  </a:ext>
                </a:extLst>
              </p:cNvPr>
              <p:cNvCxnSpPr/>
              <p:nvPr/>
            </p:nvCxnSpPr>
            <p:spPr>
              <a:xfrm rot="10800000">
                <a:off x="4576775" y="3123125"/>
                <a:ext cx="0" cy="939300"/>
              </a:xfrm>
              <a:prstGeom prst="straightConnector1">
                <a:avLst/>
              </a:prstGeom>
              <a:noFill/>
              <a:ln w="19050" cap="flat" cmpd="sng">
                <a:solidFill>
                  <a:srgbClr val="20124D"/>
                </a:solidFill>
                <a:prstDash val="solid"/>
                <a:round/>
                <a:headEnd type="none" w="med" len="med"/>
                <a:tailEnd type="none" w="med" len="med"/>
              </a:ln>
            </p:spPr>
          </p:cxnSp>
        </p:grpSp>
        <p:sp>
          <p:nvSpPr>
            <p:cNvPr id="179" name="Google Shape;524;p36">
              <a:extLst>
                <a:ext uri="{FF2B5EF4-FFF2-40B4-BE49-F238E27FC236}">
                  <a16:creationId xmlns:a16="http://schemas.microsoft.com/office/drawing/2014/main" id="{A8076E3F-B523-9F4D-BD39-8D01D083A37E}"/>
                </a:ext>
              </a:extLst>
            </p:cNvPr>
            <p:cNvSpPr/>
            <p:nvPr/>
          </p:nvSpPr>
          <p:spPr>
            <a:xfrm>
              <a:off x="4096204" y="3670240"/>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525;p36">
              <a:extLst>
                <a:ext uri="{FF2B5EF4-FFF2-40B4-BE49-F238E27FC236}">
                  <a16:creationId xmlns:a16="http://schemas.microsoft.com/office/drawing/2014/main" id="{EE0328CA-5E68-F94F-ACA5-07DC8575525F}"/>
                </a:ext>
              </a:extLst>
            </p:cNvPr>
            <p:cNvSpPr/>
            <p:nvPr/>
          </p:nvSpPr>
          <p:spPr>
            <a:xfrm>
              <a:off x="5115196" y="4352437"/>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526;p36">
              <a:extLst>
                <a:ext uri="{FF2B5EF4-FFF2-40B4-BE49-F238E27FC236}">
                  <a16:creationId xmlns:a16="http://schemas.microsoft.com/office/drawing/2014/main" id="{EE2E89DF-6843-BE4F-ACB2-C393A62BC178}"/>
                </a:ext>
              </a:extLst>
            </p:cNvPr>
            <p:cNvSpPr/>
            <p:nvPr/>
          </p:nvSpPr>
          <p:spPr>
            <a:xfrm>
              <a:off x="3922811" y="4249250"/>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527;p36">
              <a:extLst>
                <a:ext uri="{FF2B5EF4-FFF2-40B4-BE49-F238E27FC236}">
                  <a16:creationId xmlns:a16="http://schemas.microsoft.com/office/drawing/2014/main" id="{5A9BBA65-C1F5-404A-A7F1-22B95C81E7A8}"/>
                </a:ext>
              </a:extLst>
            </p:cNvPr>
            <p:cNvSpPr/>
            <p:nvPr/>
          </p:nvSpPr>
          <p:spPr>
            <a:xfrm>
              <a:off x="4817100" y="3830874"/>
              <a:ext cx="49833" cy="4983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528;p36">
              <a:extLst>
                <a:ext uri="{FF2B5EF4-FFF2-40B4-BE49-F238E27FC236}">
                  <a16:creationId xmlns:a16="http://schemas.microsoft.com/office/drawing/2014/main" id="{A3C2E4A3-A26E-F44A-B22C-0952225DD51F}"/>
                </a:ext>
              </a:extLst>
            </p:cNvPr>
            <p:cNvSpPr/>
            <p:nvPr/>
          </p:nvSpPr>
          <p:spPr>
            <a:xfrm>
              <a:off x="3931297" y="3839360"/>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529;p36">
              <a:extLst>
                <a:ext uri="{FF2B5EF4-FFF2-40B4-BE49-F238E27FC236}">
                  <a16:creationId xmlns:a16="http://schemas.microsoft.com/office/drawing/2014/main" id="{07A6E778-5E82-2345-A672-6E5B03CD7115}"/>
                </a:ext>
              </a:extLst>
            </p:cNvPr>
            <p:cNvSpPr/>
            <p:nvPr/>
          </p:nvSpPr>
          <p:spPr>
            <a:xfrm>
              <a:off x="4266648" y="4125901"/>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530;p36">
              <a:extLst>
                <a:ext uri="{FF2B5EF4-FFF2-40B4-BE49-F238E27FC236}">
                  <a16:creationId xmlns:a16="http://schemas.microsoft.com/office/drawing/2014/main" id="{E6329FA8-1F43-FA4E-A58B-5DA30791832D}"/>
                </a:ext>
              </a:extLst>
            </p:cNvPr>
            <p:cNvSpPr/>
            <p:nvPr/>
          </p:nvSpPr>
          <p:spPr>
            <a:xfrm>
              <a:off x="4096204" y="4402271"/>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531;p36">
              <a:extLst>
                <a:ext uri="{FF2B5EF4-FFF2-40B4-BE49-F238E27FC236}">
                  <a16:creationId xmlns:a16="http://schemas.microsoft.com/office/drawing/2014/main" id="{DD0FB088-C0CF-F840-AE94-094EB0A2B128}"/>
                </a:ext>
              </a:extLst>
            </p:cNvPr>
            <p:cNvSpPr/>
            <p:nvPr/>
          </p:nvSpPr>
          <p:spPr>
            <a:xfrm>
              <a:off x="5189585" y="3747127"/>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532;p36">
              <a:extLst>
                <a:ext uri="{FF2B5EF4-FFF2-40B4-BE49-F238E27FC236}">
                  <a16:creationId xmlns:a16="http://schemas.microsoft.com/office/drawing/2014/main" id="{72400098-DCBF-A944-AC7F-4C7D731F0555}"/>
                </a:ext>
              </a:extLst>
            </p:cNvPr>
            <p:cNvSpPr/>
            <p:nvPr/>
          </p:nvSpPr>
          <p:spPr>
            <a:xfrm>
              <a:off x="4825586" y="4158762"/>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533;p36">
              <a:extLst>
                <a:ext uri="{FF2B5EF4-FFF2-40B4-BE49-F238E27FC236}">
                  <a16:creationId xmlns:a16="http://schemas.microsoft.com/office/drawing/2014/main" id="{609FA840-046B-B641-938D-8FEEF7CE2252}"/>
                </a:ext>
              </a:extLst>
            </p:cNvPr>
            <p:cNvSpPr/>
            <p:nvPr/>
          </p:nvSpPr>
          <p:spPr>
            <a:xfrm>
              <a:off x="5165029" y="4093040"/>
              <a:ext cx="32861" cy="32861"/>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534;p36">
              <a:extLst>
                <a:ext uri="{FF2B5EF4-FFF2-40B4-BE49-F238E27FC236}">
                  <a16:creationId xmlns:a16="http://schemas.microsoft.com/office/drawing/2014/main" id="{0539C311-BB30-834E-8057-3AEDCD7632F9}"/>
                </a:ext>
              </a:extLst>
            </p:cNvPr>
            <p:cNvSpPr/>
            <p:nvPr/>
          </p:nvSpPr>
          <p:spPr>
            <a:xfrm>
              <a:off x="4108250" y="1916850"/>
              <a:ext cx="925375" cy="1115200"/>
            </a:xfrm>
            <a:custGeom>
              <a:avLst/>
              <a:gdLst/>
              <a:ahLst/>
              <a:cxnLst/>
              <a:rect l="l" t="t" r="r" b="b"/>
              <a:pathLst>
                <a:path w="37015" h="44608" extrusionOk="0">
                  <a:moveTo>
                    <a:pt x="18507" y="0"/>
                  </a:moveTo>
                  <a:cubicBezTo>
                    <a:pt x="8285" y="0"/>
                    <a:pt x="0" y="8929"/>
                    <a:pt x="0" y="19948"/>
                  </a:cubicBezTo>
                  <a:cubicBezTo>
                    <a:pt x="0" y="36591"/>
                    <a:pt x="8285" y="44608"/>
                    <a:pt x="18507" y="44608"/>
                  </a:cubicBezTo>
                  <a:cubicBezTo>
                    <a:pt x="28725" y="44608"/>
                    <a:pt x="37014" y="37481"/>
                    <a:pt x="37014" y="19948"/>
                  </a:cubicBezTo>
                  <a:cubicBezTo>
                    <a:pt x="37014" y="8929"/>
                    <a:pt x="28725" y="0"/>
                    <a:pt x="18507"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535;p36">
              <a:extLst>
                <a:ext uri="{FF2B5EF4-FFF2-40B4-BE49-F238E27FC236}">
                  <a16:creationId xmlns:a16="http://schemas.microsoft.com/office/drawing/2014/main" id="{7A47D201-E714-744F-8E12-F9E9A36D32A5}"/>
                </a:ext>
              </a:extLst>
            </p:cNvPr>
            <p:cNvSpPr/>
            <p:nvPr/>
          </p:nvSpPr>
          <p:spPr>
            <a:xfrm>
              <a:off x="3907500" y="2438750"/>
              <a:ext cx="347600" cy="372450"/>
            </a:xfrm>
            <a:custGeom>
              <a:avLst/>
              <a:gdLst/>
              <a:ahLst/>
              <a:cxnLst/>
              <a:rect l="l" t="t" r="r" b="b"/>
              <a:pathLst>
                <a:path w="13904" h="14898" extrusionOk="0">
                  <a:moveTo>
                    <a:pt x="6276" y="0"/>
                  </a:moveTo>
                  <a:cubicBezTo>
                    <a:pt x="5655" y="0"/>
                    <a:pt x="5034" y="118"/>
                    <a:pt x="4433" y="366"/>
                  </a:cubicBezTo>
                  <a:cubicBezTo>
                    <a:pt x="1359" y="1636"/>
                    <a:pt x="1" y="5836"/>
                    <a:pt x="1391" y="9749"/>
                  </a:cubicBezTo>
                  <a:cubicBezTo>
                    <a:pt x="2511" y="12896"/>
                    <a:pt x="5074" y="14897"/>
                    <a:pt x="7635" y="14897"/>
                  </a:cubicBezTo>
                  <a:cubicBezTo>
                    <a:pt x="8254" y="14897"/>
                    <a:pt x="8873" y="14780"/>
                    <a:pt x="9472" y="14534"/>
                  </a:cubicBezTo>
                  <a:cubicBezTo>
                    <a:pt x="12541" y="13263"/>
                    <a:pt x="13904" y="9063"/>
                    <a:pt x="12513" y="5151"/>
                  </a:cubicBezTo>
                  <a:cubicBezTo>
                    <a:pt x="11394" y="2002"/>
                    <a:pt x="8834" y="0"/>
                    <a:pt x="6276"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536;p36">
              <a:extLst>
                <a:ext uri="{FF2B5EF4-FFF2-40B4-BE49-F238E27FC236}">
                  <a16:creationId xmlns:a16="http://schemas.microsoft.com/office/drawing/2014/main" id="{68DB246C-3E75-FF4E-B739-664B8B26DFCE}"/>
                </a:ext>
              </a:extLst>
            </p:cNvPr>
            <p:cNvSpPr/>
            <p:nvPr/>
          </p:nvSpPr>
          <p:spPr>
            <a:xfrm>
              <a:off x="4888700" y="2438750"/>
              <a:ext cx="347725" cy="372450"/>
            </a:xfrm>
            <a:custGeom>
              <a:avLst/>
              <a:gdLst/>
              <a:ahLst/>
              <a:cxnLst/>
              <a:rect l="l" t="t" r="r" b="b"/>
              <a:pathLst>
                <a:path w="13909" h="14898" extrusionOk="0">
                  <a:moveTo>
                    <a:pt x="7634" y="0"/>
                  </a:moveTo>
                  <a:cubicBezTo>
                    <a:pt x="5075" y="0"/>
                    <a:pt x="2515" y="2002"/>
                    <a:pt x="1396" y="5151"/>
                  </a:cubicBezTo>
                  <a:cubicBezTo>
                    <a:pt x="0" y="9063"/>
                    <a:pt x="1363" y="13263"/>
                    <a:pt x="4438" y="14534"/>
                  </a:cubicBezTo>
                  <a:cubicBezTo>
                    <a:pt x="5036" y="14780"/>
                    <a:pt x="5655" y="14897"/>
                    <a:pt x="6275" y="14897"/>
                  </a:cubicBezTo>
                  <a:cubicBezTo>
                    <a:pt x="8835" y="14897"/>
                    <a:pt x="11398" y="12896"/>
                    <a:pt x="12517" y="9749"/>
                  </a:cubicBezTo>
                  <a:cubicBezTo>
                    <a:pt x="13908" y="5836"/>
                    <a:pt x="12545" y="1636"/>
                    <a:pt x="9477" y="366"/>
                  </a:cubicBezTo>
                  <a:cubicBezTo>
                    <a:pt x="8876" y="118"/>
                    <a:pt x="8255" y="0"/>
                    <a:pt x="7634" y="0"/>
                  </a:cubicBezTo>
                  <a:close/>
                </a:path>
              </a:pathLst>
            </a:cu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537;p36">
              <a:extLst>
                <a:ext uri="{FF2B5EF4-FFF2-40B4-BE49-F238E27FC236}">
                  <a16:creationId xmlns:a16="http://schemas.microsoft.com/office/drawing/2014/main" id="{9776C3B6-CD69-494B-AB05-73C6E2D332D5}"/>
                </a:ext>
              </a:extLst>
            </p:cNvPr>
            <p:cNvSpPr/>
            <p:nvPr/>
          </p:nvSpPr>
          <p:spPr>
            <a:xfrm>
              <a:off x="3966600" y="2530350"/>
              <a:ext cx="150925" cy="15760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538;p36">
              <a:extLst>
                <a:ext uri="{FF2B5EF4-FFF2-40B4-BE49-F238E27FC236}">
                  <a16:creationId xmlns:a16="http://schemas.microsoft.com/office/drawing/2014/main" id="{42A3709B-0EB3-6F48-9C93-2C2DDB3FDA87}"/>
                </a:ext>
              </a:extLst>
            </p:cNvPr>
            <p:cNvSpPr/>
            <p:nvPr/>
          </p:nvSpPr>
          <p:spPr>
            <a:xfrm>
              <a:off x="5024300" y="2530350"/>
              <a:ext cx="150800" cy="157600"/>
            </a:xfrm>
            <a:custGeom>
              <a:avLst/>
              <a:gdLst/>
              <a:ahLst/>
              <a:cxnLst/>
              <a:rect l="l" t="t" r="r" b="b"/>
              <a:pathLst>
                <a:path w="6032" h="6304" extrusionOk="0">
                  <a:moveTo>
                    <a:pt x="3164" y="1"/>
                  </a:moveTo>
                  <a:cubicBezTo>
                    <a:pt x="2500" y="1"/>
                    <a:pt x="1828" y="304"/>
                    <a:pt x="1299" y="833"/>
                  </a:cubicBezTo>
                  <a:cubicBezTo>
                    <a:pt x="683" y="1444"/>
                    <a:pt x="344" y="2270"/>
                    <a:pt x="367" y="3100"/>
                  </a:cubicBezTo>
                  <a:lnTo>
                    <a:pt x="372" y="3355"/>
                  </a:lnTo>
                  <a:lnTo>
                    <a:pt x="627" y="3317"/>
                  </a:lnTo>
                  <a:cubicBezTo>
                    <a:pt x="665" y="3312"/>
                    <a:pt x="704" y="3310"/>
                    <a:pt x="742" y="3310"/>
                  </a:cubicBezTo>
                  <a:cubicBezTo>
                    <a:pt x="1022" y="3310"/>
                    <a:pt x="1308" y="3439"/>
                    <a:pt x="1540" y="3679"/>
                  </a:cubicBezTo>
                  <a:cubicBezTo>
                    <a:pt x="1846" y="3995"/>
                    <a:pt x="1994" y="4430"/>
                    <a:pt x="1930" y="4819"/>
                  </a:cubicBezTo>
                  <a:cubicBezTo>
                    <a:pt x="1864" y="5208"/>
                    <a:pt x="1596" y="5548"/>
                    <a:pt x="1215" y="5724"/>
                  </a:cubicBezTo>
                  <a:cubicBezTo>
                    <a:pt x="1046" y="5804"/>
                    <a:pt x="874" y="5843"/>
                    <a:pt x="709" y="5843"/>
                  </a:cubicBezTo>
                  <a:cubicBezTo>
                    <a:pt x="539" y="5843"/>
                    <a:pt x="376" y="5802"/>
                    <a:pt x="233" y="5719"/>
                  </a:cubicBezTo>
                  <a:lnTo>
                    <a:pt x="0" y="6117"/>
                  </a:lnTo>
                  <a:cubicBezTo>
                    <a:pt x="219" y="6243"/>
                    <a:pt x="460" y="6303"/>
                    <a:pt x="710" y="6303"/>
                  </a:cubicBezTo>
                  <a:cubicBezTo>
                    <a:pt x="942" y="6303"/>
                    <a:pt x="1179" y="6252"/>
                    <a:pt x="1410" y="6141"/>
                  </a:cubicBezTo>
                  <a:cubicBezTo>
                    <a:pt x="1930" y="5899"/>
                    <a:pt x="2291" y="5431"/>
                    <a:pt x="2384" y="4898"/>
                  </a:cubicBezTo>
                  <a:cubicBezTo>
                    <a:pt x="2476" y="4356"/>
                    <a:pt x="2281" y="3781"/>
                    <a:pt x="1869" y="3359"/>
                  </a:cubicBezTo>
                  <a:cubicBezTo>
                    <a:pt x="1573" y="3053"/>
                    <a:pt x="1207" y="2878"/>
                    <a:pt x="830" y="2854"/>
                  </a:cubicBezTo>
                  <a:cubicBezTo>
                    <a:pt x="873" y="2232"/>
                    <a:pt x="1155" y="1626"/>
                    <a:pt x="1624" y="1157"/>
                  </a:cubicBezTo>
                  <a:cubicBezTo>
                    <a:pt x="2078" y="707"/>
                    <a:pt x="2652" y="462"/>
                    <a:pt x="3204" y="462"/>
                  </a:cubicBezTo>
                  <a:cubicBezTo>
                    <a:pt x="3215" y="462"/>
                    <a:pt x="3226" y="462"/>
                    <a:pt x="3237" y="462"/>
                  </a:cubicBezTo>
                  <a:cubicBezTo>
                    <a:pt x="3802" y="475"/>
                    <a:pt x="4378" y="768"/>
                    <a:pt x="4813" y="1254"/>
                  </a:cubicBezTo>
                  <a:cubicBezTo>
                    <a:pt x="5313" y="1815"/>
                    <a:pt x="5564" y="2534"/>
                    <a:pt x="5508" y="3229"/>
                  </a:cubicBezTo>
                  <a:lnTo>
                    <a:pt x="5967" y="3267"/>
                  </a:lnTo>
                  <a:cubicBezTo>
                    <a:pt x="6032" y="2446"/>
                    <a:pt x="5741" y="1602"/>
                    <a:pt x="5156" y="948"/>
                  </a:cubicBezTo>
                  <a:cubicBezTo>
                    <a:pt x="4637" y="369"/>
                    <a:pt x="3941" y="21"/>
                    <a:pt x="3250" y="3"/>
                  </a:cubicBezTo>
                  <a:cubicBezTo>
                    <a:pt x="3222" y="1"/>
                    <a:pt x="3193" y="1"/>
                    <a:pt x="316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539;p36">
              <a:extLst>
                <a:ext uri="{FF2B5EF4-FFF2-40B4-BE49-F238E27FC236}">
                  <a16:creationId xmlns:a16="http://schemas.microsoft.com/office/drawing/2014/main" id="{906DBDD1-7672-C44F-B2A9-30B59196B52A}"/>
                </a:ext>
              </a:extLst>
            </p:cNvPr>
            <p:cNvSpPr/>
            <p:nvPr/>
          </p:nvSpPr>
          <p:spPr>
            <a:xfrm>
              <a:off x="3996975" y="1637925"/>
              <a:ext cx="1175250" cy="809525"/>
            </a:xfrm>
            <a:custGeom>
              <a:avLst/>
              <a:gdLst/>
              <a:ahLst/>
              <a:cxnLst/>
              <a:rect l="l" t="t" r="r" b="b"/>
              <a:pathLst>
                <a:path w="47010" h="32381" extrusionOk="0">
                  <a:moveTo>
                    <a:pt x="29949" y="1"/>
                  </a:moveTo>
                  <a:cubicBezTo>
                    <a:pt x="29702" y="1"/>
                    <a:pt x="29450" y="8"/>
                    <a:pt x="29193" y="22"/>
                  </a:cubicBezTo>
                  <a:cubicBezTo>
                    <a:pt x="26629" y="161"/>
                    <a:pt x="23570" y="1208"/>
                    <a:pt x="22453" y="3722"/>
                  </a:cubicBezTo>
                  <a:cubicBezTo>
                    <a:pt x="20952" y="2428"/>
                    <a:pt x="18967" y="1723"/>
                    <a:pt x="16987" y="1723"/>
                  </a:cubicBezTo>
                  <a:cubicBezTo>
                    <a:pt x="16276" y="1723"/>
                    <a:pt x="15565" y="1814"/>
                    <a:pt x="14878" y="2001"/>
                  </a:cubicBezTo>
                  <a:cubicBezTo>
                    <a:pt x="12259" y="2715"/>
                    <a:pt x="10066" y="4820"/>
                    <a:pt x="9217" y="7398"/>
                  </a:cubicBezTo>
                  <a:cubicBezTo>
                    <a:pt x="8470" y="7070"/>
                    <a:pt x="7648" y="6905"/>
                    <a:pt x="6805" y="6905"/>
                  </a:cubicBezTo>
                  <a:cubicBezTo>
                    <a:pt x="5990" y="6905"/>
                    <a:pt x="5154" y="7060"/>
                    <a:pt x="4345" y="7370"/>
                  </a:cubicBezTo>
                  <a:cubicBezTo>
                    <a:pt x="2607" y="8033"/>
                    <a:pt x="1253" y="9317"/>
                    <a:pt x="626" y="10888"/>
                  </a:cubicBezTo>
                  <a:cubicBezTo>
                    <a:pt x="1" y="12460"/>
                    <a:pt x="103" y="14324"/>
                    <a:pt x="904" y="15997"/>
                  </a:cubicBezTo>
                  <a:cubicBezTo>
                    <a:pt x="1683" y="17615"/>
                    <a:pt x="3001" y="18830"/>
                    <a:pt x="4544" y="19358"/>
                  </a:cubicBezTo>
                  <a:cubicBezTo>
                    <a:pt x="4432" y="21518"/>
                    <a:pt x="4409" y="23683"/>
                    <a:pt x="4387" y="25779"/>
                  </a:cubicBezTo>
                  <a:cubicBezTo>
                    <a:pt x="4368" y="27926"/>
                    <a:pt x="4345" y="30146"/>
                    <a:pt x="4224" y="32353"/>
                  </a:cubicBezTo>
                  <a:lnTo>
                    <a:pt x="4683" y="32381"/>
                  </a:lnTo>
                  <a:cubicBezTo>
                    <a:pt x="4804" y="30164"/>
                    <a:pt x="4826" y="27934"/>
                    <a:pt x="4850" y="25784"/>
                  </a:cubicBezTo>
                  <a:cubicBezTo>
                    <a:pt x="4873" y="23638"/>
                    <a:pt x="4896" y="21412"/>
                    <a:pt x="5017" y="19205"/>
                  </a:cubicBezTo>
                  <a:lnTo>
                    <a:pt x="5027" y="19029"/>
                  </a:lnTo>
                  <a:lnTo>
                    <a:pt x="4850" y="18973"/>
                  </a:lnTo>
                  <a:cubicBezTo>
                    <a:pt x="3358" y="18519"/>
                    <a:pt x="2068" y="17360"/>
                    <a:pt x="1322" y="15798"/>
                  </a:cubicBezTo>
                  <a:cubicBezTo>
                    <a:pt x="571" y="14240"/>
                    <a:pt x="474" y="12511"/>
                    <a:pt x="1053" y="11059"/>
                  </a:cubicBezTo>
                  <a:cubicBezTo>
                    <a:pt x="1633" y="9604"/>
                    <a:pt x="2894" y="8417"/>
                    <a:pt x="4507" y="7800"/>
                  </a:cubicBezTo>
                  <a:cubicBezTo>
                    <a:pt x="5263" y="7510"/>
                    <a:pt x="6043" y="7366"/>
                    <a:pt x="6803" y="7366"/>
                  </a:cubicBezTo>
                  <a:cubicBezTo>
                    <a:pt x="7669" y="7366"/>
                    <a:pt x="8508" y="7553"/>
                    <a:pt x="9255" y="7926"/>
                  </a:cubicBezTo>
                  <a:lnTo>
                    <a:pt x="9505" y="8046"/>
                  </a:lnTo>
                  <a:lnTo>
                    <a:pt x="9578" y="7783"/>
                  </a:lnTo>
                  <a:cubicBezTo>
                    <a:pt x="10320" y="5237"/>
                    <a:pt x="12443" y="3142"/>
                    <a:pt x="15002" y="2446"/>
                  </a:cubicBezTo>
                  <a:cubicBezTo>
                    <a:pt x="15652" y="2269"/>
                    <a:pt x="16323" y="2182"/>
                    <a:pt x="16995" y="2182"/>
                  </a:cubicBezTo>
                  <a:cubicBezTo>
                    <a:pt x="18967" y="2182"/>
                    <a:pt x="20945" y="2925"/>
                    <a:pt x="22384" y="4278"/>
                  </a:cubicBezTo>
                  <a:lnTo>
                    <a:pt x="22638" y="4518"/>
                  </a:lnTo>
                  <a:lnTo>
                    <a:pt x="22759" y="4189"/>
                  </a:lnTo>
                  <a:cubicBezTo>
                    <a:pt x="23676" y="1663"/>
                    <a:pt x="26699" y="615"/>
                    <a:pt x="29221" y="480"/>
                  </a:cubicBezTo>
                  <a:cubicBezTo>
                    <a:pt x="29466" y="467"/>
                    <a:pt x="29706" y="461"/>
                    <a:pt x="29940" y="461"/>
                  </a:cubicBezTo>
                  <a:cubicBezTo>
                    <a:pt x="31835" y="461"/>
                    <a:pt x="33362" y="893"/>
                    <a:pt x="34497" y="1756"/>
                  </a:cubicBezTo>
                  <a:cubicBezTo>
                    <a:pt x="35860" y="2789"/>
                    <a:pt x="36745" y="4852"/>
                    <a:pt x="35879" y="6512"/>
                  </a:cubicBezTo>
                  <a:lnTo>
                    <a:pt x="35479" y="7267"/>
                  </a:lnTo>
                  <a:lnTo>
                    <a:pt x="36202" y="6814"/>
                  </a:lnTo>
                  <a:cubicBezTo>
                    <a:pt x="36958" y="6336"/>
                    <a:pt x="37850" y="6107"/>
                    <a:pt x="38747" y="6107"/>
                  </a:cubicBezTo>
                  <a:cubicBezTo>
                    <a:pt x="40226" y="6107"/>
                    <a:pt x="41721" y="6728"/>
                    <a:pt x="42647" y="7871"/>
                  </a:cubicBezTo>
                  <a:cubicBezTo>
                    <a:pt x="44140" y="9706"/>
                    <a:pt x="44010" y="12696"/>
                    <a:pt x="42364" y="14393"/>
                  </a:cubicBezTo>
                  <a:lnTo>
                    <a:pt x="41956" y="14814"/>
                  </a:lnTo>
                  <a:lnTo>
                    <a:pt x="42540" y="14782"/>
                  </a:lnTo>
                  <a:cubicBezTo>
                    <a:pt x="42601" y="14779"/>
                    <a:pt x="42662" y="14777"/>
                    <a:pt x="42724" y="14777"/>
                  </a:cubicBezTo>
                  <a:cubicBezTo>
                    <a:pt x="44005" y="14777"/>
                    <a:pt x="45244" y="15503"/>
                    <a:pt x="45869" y="16618"/>
                  </a:cubicBezTo>
                  <a:cubicBezTo>
                    <a:pt x="46528" y="17791"/>
                    <a:pt x="46453" y="19316"/>
                    <a:pt x="45698" y="20420"/>
                  </a:cubicBezTo>
                  <a:cubicBezTo>
                    <a:pt x="45405" y="20842"/>
                    <a:pt x="45034" y="21194"/>
                    <a:pt x="44641" y="21565"/>
                  </a:cubicBezTo>
                  <a:cubicBezTo>
                    <a:pt x="44297" y="21894"/>
                    <a:pt x="43935" y="22232"/>
                    <a:pt x="43639" y="22622"/>
                  </a:cubicBezTo>
                  <a:cubicBezTo>
                    <a:pt x="42480" y="24143"/>
                    <a:pt x="42439" y="26090"/>
                    <a:pt x="42396" y="27971"/>
                  </a:cubicBezTo>
                  <a:cubicBezTo>
                    <a:pt x="42364" y="29413"/>
                    <a:pt x="42332" y="30906"/>
                    <a:pt x="41799" y="32195"/>
                  </a:cubicBezTo>
                  <a:lnTo>
                    <a:pt x="42225" y="32372"/>
                  </a:lnTo>
                  <a:cubicBezTo>
                    <a:pt x="42790" y="30999"/>
                    <a:pt x="42823" y="29464"/>
                    <a:pt x="42856" y="27981"/>
                  </a:cubicBezTo>
                  <a:cubicBezTo>
                    <a:pt x="42897" y="26090"/>
                    <a:pt x="42939" y="24305"/>
                    <a:pt x="44005" y="22900"/>
                  </a:cubicBezTo>
                  <a:cubicBezTo>
                    <a:pt x="44283" y="22538"/>
                    <a:pt x="44608" y="22228"/>
                    <a:pt x="44955" y="21899"/>
                  </a:cubicBezTo>
                  <a:cubicBezTo>
                    <a:pt x="45349" y="21528"/>
                    <a:pt x="45758" y="21143"/>
                    <a:pt x="46072" y="20679"/>
                  </a:cubicBezTo>
                  <a:cubicBezTo>
                    <a:pt x="46930" y="19437"/>
                    <a:pt x="47009" y="17713"/>
                    <a:pt x="46272" y="16395"/>
                  </a:cubicBezTo>
                  <a:cubicBezTo>
                    <a:pt x="45619" y="15227"/>
                    <a:pt x="44352" y="14439"/>
                    <a:pt x="43027" y="14333"/>
                  </a:cubicBezTo>
                  <a:cubicBezTo>
                    <a:pt x="44506" y="12432"/>
                    <a:pt x="44529" y="9456"/>
                    <a:pt x="43004" y="7582"/>
                  </a:cubicBezTo>
                  <a:cubicBezTo>
                    <a:pt x="41988" y="6331"/>
                    <a:pt x="40356" y="5652"/>
                    <a:pt x="38740" y="5652"/>
                  </a:cubicBezTo>
                  <a:cubicBezTo>
                    <a:pt x="37980" y="5652"/>
                    <a:pt x="37223" y="5802"/>
                    <a:pt x="36536" y="6114"/>
                  </a:cubicBezTo>
                  <a:cubicBezTo>
                    <a:pt x="37056" y="4370"/>
                    <a:pt x="36129" y="2419"/>
                    <a:pt x="34775" y="1389"/>
                  </a:cubicBezTo>
                  <a:cubicBezTo>
                    <a:pt x="33562" y="469"/>
                    <a:pt x="31944" y="1"/>
                    <a:pt x="299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540;p36">
              <a:extLst>
                <a:ext uri="{FF2B5EF4-FFF2-40B4-BE49-F238E27FC236}">
                  <a16:creationId xmlns:a16="http://schemas.microsoft.com/office/drawing/2014/main" id="{98BE6EF5-01D9-2D44-95F8-5831468FBE51}"/>
                </a:ext>
              </a:extLst>
            </p:cNvPr>
            <p:cNvSpPr/>
            <p:nvPr/>
          </p:nvSpPr>
          <p:spPr>
            <a:xfrm>
              <a:off x="4747200" y="1998900"/>
              <a:ext cx="304025" cy="159750"/>
            </a:xfrm>
            <a:custGeom>
              <a:avLst/>
              <a:gdLst/>
              <a:ahLst/>
              <a:cxnLst/>
              <a:rect l="l" t="t" r="r" b="b"/>
              <a:pathLst>
                <a:path w="12161" h="6390" extrusionOk="0">
                  <a:moveTo>
                    <a:pt x="446" y="0"/>
                  </a:moveTo>
                  <a:lnTo>
                    <a:pt x="1" y="125"/>
                  </a:lnTo>
                  <a:cubicBezTo>
                    <a:pt x="700" y="2564"/>
                    <a:pt x="2504" y="4637"/>
                    <a:pt x="4822" y="5660"/>
                  </a:cubicBezTo>
                  <a:cubicBezTo>
                    <a:pt x="5925" y="6148"/>
                    <a:pt x="7121" y="6389"/>
                    <a:pt x="8317" y="6389"/>
                  </a:cubicBezTo>
                  <a:cubicBezTo>
                    <a:pt x="9643" y="6389"/>
                    <a:pt x="10964" y="6092"/>
                    <a:pt x="12160" y="5504"/>
                  </a:cubicBezTo>
                  <a:lnTo>
                    <a:pt x="11957" y="5091"/>
                  </a:lnTo>
                  <a:cubicBezTo>
                    <a:pt x="10827" y="5650"/>
                    <a:pt x="9574" y="5931"/>
                    <a:pt x="8320" y="5931"/>
                  </a:cubicBezTo>
                  <a:cubicBezTo>
                    <a:pt x="7186" y="5931"/>
                    <a:pt x="6051" y="5701"/>
                    <a:pt x="5007" y="5239"/>
                  </a:cubicBezTo>
                  <a:cubicBezTo>
                    <a:pt x="2814" y="4270"/>
                    <a:pt x="1103" y="2309"/>
                    <a:pt x="44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541;p36">
              <a:extLst>
                <a:ext uri="{FF2B5EF4-FFF2-40B4-BE49-F238E27FC236}">
                  <a16:creationId xmlns:a16="http://schemas.microsoft.com/office/drawing/2014/main" id="{50D222E2-EB3B-3241-AF34-783229BE5D22}"/>
                </a:ext>
              </a:extLst>
            </p:cNvPr>
            <p:cNvSpPr/>
            <p:nvPr/>
          </p:nvSpPr>
          <p:spPr>
            <a:xfrm>
              <a:off x="4940525" y="2158025"/>
              <a:ext cx="100375" cy="131100"/>
            </a:xfrm>
            <a:custGeom>
              <a:avLst/>
              <a:gdLst/>
              <a:ahLst/>
              <a:cxnLst/>
              <a:rect l="l" t="t" r="r" b="b"/>
              <a:pathLst>
                <a:path w="4015" h="5244" extrusionOk="0">
                  <a:moveTo>
                    <a:pt x="116" y="1"/>
                  </a:moveTo>
                  <a:cubicBezTo>
                    <a:pt x="0" y="2318"/>
                    <a:pt x="1659" y="4618"/>
                    <a:pt x="3894" y="5243"/>
                  </a:cubicBezTo>
                  <a:lnTo>
                    <a:pt x="4015" y="4798"/>
                  </a:lnTo>
                  <a:cubicBezTo>
                    <a:pt x="1980" y="4233"/>
                    <a:pt x="469" y="2133"/>
                    <a:pt x="574" y="24"/>
                  </a:cubicBezTo>
                  <a:lnTo>
                    <a:pt x="116"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542;p36">
              <a:extLst>
                <a:ext uri="{FF2B5EF4-FFF2-40B4-BE49-F238E27FC236}">
                  <a16:creationId xmlns:a16="http://schemas.microsoft.com/office/drawing/2014/main" id="{C7A370AA-5B0E-504F-A869-7AEF8C219F0B}"/>
                </a:ext>
              </a:extLst>
            </p:cNvPr>
            <p:cNvSpPr/>
            <p:nvPr/>
          </p:nvSpPr>
          <p:spPr>
            <a:xfrm>
              <a:off x="4383250" y="2005750"/>
              <a:ext cx="375675" cy="119150"/>
            </a:xfrm>
            <a:custGeom>
              <a:avLst/>
              <a:gdLst/>
              <a:ahLst/>
              <a:cxnLst/>
              <a:rect l="l" t="t" r="r" b="b"/>
              <a:pathLst>
                <a:path w="15027" h="4766" extrusionOk="0">
                  <a:moveTo>
                    <a:pt x="14632" y="0"/>
                  </a:moveTo>
                  <a:cubicBezTo>
                    <a:pt x="13144" y="2485"/>
                    <a:pt x="10423" y="4126"/>
                    <a:pt x="7530" y="4288"/>
                  </a:cubicBezTo>
                  <a:cubicBezTo>
                    <a:pt x="7322" y="4300"/>
                    <a:pt x="7117" y="4306"/>
                    <a:pt x="6914" y="4306"/>
                  </a:cubicBezTo>
                  <a:cubicBezTo>
                    <a:pt x="4175" y="4306"/>
                    <a:pt x="1922" y="3233"/>
                    <a:pt x="368" y="1192"/>
                  </a:cubicBezTo>
                  <a:lnTo>
                    <a:pt x="1" y="1470"/>
                  </a:lnTo>
                  <a:cubicBezTo>
                    <a:pt x="1648" y="3634"/>
                    <a:pt x="4030" y="4766"/>
                    <a:pt x="6918" y="4766"/>
                  </a:cubicBezTo>
                  <a:cubicBezTo>
                    <a:pt x="7127" y="4766"/>
                    <a:pt x="7340" y="4761"/>
                    <a:pt x="7553" y="4747"/>
                  </a:cubicBezTo>
                  <a:cubicBezTo>
                    <a:pt x="10599" y="4580"/>
                    <a:pt x="13459" y="2851"/>
                    <a:pt x="15027" y="236"/>
                  </a:cubicBezTo>
                  <a:lnTo>
                    <a:pt x="1463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543;p36">
              <a:extLst>
                <a:ext uri="{FF2B5EF4-FFF2-40B4-BE49-F238E27FC236}">
                  <a16:creationId xmlns:a16="http://schemas.microsoft.com/office/drawing/2014/main" id="{04E7F0B8-664B-F445-852F-AF79F8130E71}"/>
                </a:ext>
              </a:extLst>
            </p:cNvPr>
            <p:cNvSpPr/>
            <p:nvPr/>
          </p:nvSpPr>
          <p:spPr>
            <a:xfrm>
              <a:off x="4178600" y="1952200"/>
              <a:ext cx="280475" cy="114975"/>
            </a:xfrm>
            <a:custGeom>
              <a:avLst/>
              <a:gdLst/>
              <a:ahLst/>
              <a:cxnLst/>
              <a:rect l="l" t="t" r="r" b="b"/>
              <a:pathLst>
                <a:path w="11219" h="4599" extrusionOk="0">
                  <a:moveTo>
                    <a:pt x="10779" y="0"/>
                  </a:moveTo>
                  <a:cubicBezTo>
                    <a:pt x="10167" y="2104"/>
                    <a:pt x="8225" y="3788"/>
                    <a:pt x="6051" y="4089"/>
                  </a:cubicBezTo>
                  <a:cubicBezTo>
                    <a:pt x="5809" y="4123"/>
                    <a:pt x="5566" y="4139"/>
                    <a:pt x="5322" y="4139"/>
                  </a:cubicBezTo>
                  <a:cubicBezTo>
                    <a:pt x="3373" y="4139"/>
                    <a:pt x="1420" y="3093"/>
                    <a:pt x="390" y="1437"/>
                  </a:cubicBezTo>
                  <a:lnTo>
                    <a:pt x="0" y="1678"/>
                  </a:lnTo>
                  <a:cubicBezTo>
                    <a:pt x="1113" y="3467"/>
                    <a:pt x="3222" y="4599"/>
                    <a:pt x="5332" y="4599"/>
                  </a:cubicBezTo>
                  <a:cubicBezTo>
                    <a:pt x="5591" y="4599"/>
                    <a:pt x="5856" y="4580"/>
                    <a:pt x="6115" y="4543"/>
                  </a:cubicBezTo>
                  <a:cubicBezTo>
                    <a:pt x="8461" y="4218"/>
                    <a:pt x="10561" y="2401"/>
                    <a:pt x="11219" y="125"/>
                  </a:cubicBezTo>
                  <a:lnTo>
                    <a:pt x="10779"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544;p36">
              <a:extLst>
                <a:ext uri="{FF2B5EF4-FFF2-40B4-BE49-F238E27FC236}">
                  <a16:creationId xmlns:a16="http://schemas.microsoft.com/office/drawing/2014/main" id="{D95130C0-BBCF-034D-83F2-16DF1E10F0A1}"/>
                </a:ext>
              </a:extLst>
            </p:cNvPr>
            <p:cNvSpPr/>
            <p:nvPr/>
          </p:nvSpPr>
          <p:spPr>
            <a:xfrm>
              <a:off x="4134900" y="2058700"/>
              <a:ext cx="150325" cy="128325"/>
            </a:xfrm>
            <a:custGeom>
              <a:avLst/>
              <a:gdLst/>
              <a:ahLst/>
              <a:cxnLst/>
              <a:rect l="l" t="t" r="r" b="b"/>
              <a:pathLst>
                <a:path w="6013" h="5133" extrusionOk="0">
                  <a:moveTo>
                    <a:pt x="5555" y="1"/>
                  </a:moveTo>
                  <a:cubicBezTo>
                    <a:pt x="5439" y="1340"/>
                    <a:pt x="4780" y="2601"/>
                    <a:pt x="3755" y="3469"/>
                  </a:cubicBezTo>
                  <a:cubicBezTo>
                    <a:pt x="2836" y="4242"/>
                    <a:pt x="1656" y="4672"/>
                    <a:pt x="453" y="4672"/>
                  </a:cubicBezTo>
                  <a:cubicBezTo>
                    <a:pt x="315" y="4672"/>
                    <a:pt x="177" y="4666"/>
                    <a:pt x="38" y="4655"/>
                  </a:cubicBezTo>
                  <a:lnTo>
                    <a:pt x="0" y="5114"/>
                  </a:lnTo>
                  <a:cubicBezTo>
                    <a:pt x="149" y="5128"/>
                    <a:pt x="297" y="5132"/>
                    <a:pt x="445" y="5132"/>
                  </a:cubicBezTo>
                  <a:cubicBezTo>
                    <a:pt x="1753" y="5132"/>
                    <a:pt x="3047" y="4665"/>
                    <a:pt x="4052" y="3816"/>
                  </a:cubicBezTo>
                  <a:cubicBezTo>
                    <a:pt x="5170" y="2875"/>
                    <a:pt x="5884" y="1498"/>
                    <a:pt x="6013" y="42"/>
                  </a:cubicBezTo>
                  <a:lnTo>
                    <a:pt x="5555"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0" name="Google Shape;545;p36">
              <a:extLst>
                <a:ext uri="{FF2B5EF4-FFF2-40B4-BE49-F238E27FC236}">
                  <a16:creationId xmlns:a16="http://schemas.microsoft.com/office/drawing/2014/main" id="{4591E7DF-B739-6441-ABA6-4AC6E8CA7E65}"/>
                </a:ext>
              </a:extLst>
            </p:cNvPr>
            <p:cNvGrpSpPr/>
            <p:nvPr/>
          </p:nvGrpSpPr>
          <p:grpSpPr>
            <a:xfrm>
              <a:off x="3951597" y="2148125"/>
              <a:ext cx="1231034" cy="1927076"/>
              <a:chOff x="3951597" y="2148125"/>
              <a:chExt cx="1231034" cy="1927076"/>
            </a:xfrm>
          </p:grpSpPr>
          <p:sp>
            <p:nvSpPr>
              <p:cNvPr id="223" name="Google Shape;511;p36">
                <a:extLst>
                  <a:ext uri="{FF2B5EF4-FFF2-40B4-BE49-F238E27FC236}">
                    <a16:creationId xmlns:a16="http://schemas.microsoft.com/office/drawing/2014/main" id="{BFB53EFE-B04A-5F43-A751-0E6F039F3A25}"/>
                  </a:ext>
                </a:extLst>
              </p:cNvPr>
              <p:cNvSpPr/>
              <p:nvPr/>
            </p:nvSpPr>
            <p:spPr>
              <a:xfrm>
                <a:off x="4496450" y="2735350"/>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517;p36">
                <a:extLst>
                  <a:ext uri="{FF2B5EF4-FFF2-40B4-BE49-F238E27FC236}">
                    <a16:creationId xmlns:a16="http://schemas.microsoft.com/office/drawing/2014/main" id="{D569A458-7CB7-BC44-8967-1B16A53E1CE0}"/>
                  </a:ext>
                </a:extLst>
              </p:cNvPr>
              <p:cNvSpPr/>
              <p:nvPr/>
            </p:nvSpPr>
            <p:spPr>
              <a:xfrm>
                <a:off x="4496450" y="2148125"/>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515;p36">
                <a:extLst>
                  <a:ext uri="{FF2B5EF4-FFF2-40B4-BE49-F238E27FC236}">
                    <a16:creationId xmlns:a16="http://schemas.microsoft.com/office/drawing/2014/main" id="{EE9AC710-6A9B-174F-A7B9-02E5AB121926}"/>
                  </a:ext>
                </a:extLst>
              </p:cNvPr>
              <p:cNvSpPr/>
              <p:nvPr/>
            </p:nvSpPr>
            <p:spPr>
              <a:xfrm>
                <a:off x="5031731" y="3924301"/>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513;p36">
                <a:extLst>
                  <a:ext uri="{FF2B5EF4-FFF2-40B4-BE49-F238E27FC236}">
                    <a16:creationId xmlns:a16="http://schemas.microsoft.com/office/drawing/2014/main" id="{7F8B07FB-78C6-B849-B09E-DA1B5A259687}"/>
                  </a:ext>
                </a:extLst>
              </p:cNvPr>
              <p:cNvSpPr/>
              <p:nvPr/>
            </p:nvSpPr>
            <p:spPr>
              <a:xfrm>
                <a:off x="3951597" y="3924301"/>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1" name="Google Shape;546;p36">
              <a:extLst>
                <a:ext uri="{FF2B5EF4-FFF2-40B4-BE49-F238E27FC236}">
                  <a16:creationId xmlns:a16="http://schemas.microsoft.com/office/drawing/2014/main" id="{979B8300-530A-8C46-90EB-B976B79F318E}"/>
                </a:ext>
              </a:extLst>
            </p:cNvPr>
            <p:cNvGrpSpPr/>
            <p:nvPr/>
          </p:nvGrpSpPr>
          <p:grpSpPr>
            <a:xfrm>
              <a:off x="4904572" y="3327817"/>
              <a:ext cx="392255" cy="392255"/>
              <a:chOff x="4904572" y="3327817"/>
              <a:chExt cx="392255" cy="392255"/>
            </a:xfrm>
          </p:grpSpPr>
          <p:grpSp>
            <p:nvGrpSpPr>
              <p:cNvPr id="202" name="Google Shape;547;p36">
                <a:extLst>
                  <a:ext uri="{FF2B5EF4-FFF2-40B4-BE49-F238E27FC236}">
                    <a16:creationId xmlns:a16="http://schemas.microsoft.com/office/drawing/2014/main" id="{2DA2D9FE-2FC3-5649-B24B-F8AF59EA4A56}"/>
                  </a:ext>
                </a:extLst>
              </p:cNvPr>
              <p:cNvGrpSpPr/>
              <p:nvPr/>
            </p:nvGrpSpPr>
            <p:grpSpPr>
              <a:xfrm rot="8100000">
                <a:off x="4962016" y="3385261"/>
                <a:ext cx="277366" cy="277366"/>
                <a:chOff x="6186996" y="2375625"/>
                <a:chExt cx="1916908" cy="1916908"/>
              </a:xfrm>
            </p:grpSpPr>
            <p:sp>
              <p:nvSpPr>
                <p:cNvPr id="205" name="Google Shape;548;p36">
                  <a:extLst>
                    <a:ext uri="{FF2B5EF4-FFF2-40B4-BE49-F238E27FC236}">
                      <a16:creationId xmlns:a16="http://schemas.microsoft.com/office/drawing/2014/main" id="{BBFB2590-A313-3044-8A55-87A4636F03E7}"/>
                    </a:ext>
                  </a:extLst>
                </p:cNvPr>
                <p:cNvSpPr/>
                <p:nvPr/>
              </p:nvSpPr>
              <p:spPr>
                <a:xfrm>
                  <a:off x="6549650" y="2738275"/>
                  <a:ext cx="1191600" cy="1191600"/>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06" name="Google Shape;549;p36">
                  <a:extLst>
                    <a:ext uri="{FF2B5EF4-FFF2-40B4-BE49-F238E27FC236}">
                      <a16:creationId xmlns:a16="http://schemas.microsoft.com/office/drawing/2014/main" id="{4449FA39-F78E-3A46-8FF4-5E408D09E015}"/>
                    </a:ext>
                  </a:extLst>
                </p:cNvPr>
                <p:cNvCxnSpPr>
                  <a:stCxn id="205" idx="0"/>
                  <a:endCxn id="207" idx="4"/>
                </p:cNvCxnSpPr>
                <p:nvPr/>
              </p:nvCxnSpPr>
              <p:spPr>
                <a:xfrm rot="-8100000">
                  <a:off x="7071840" y="2560565"/>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07" name="Google Shape;550;p36">
                  <a:extLst>
                    <a:ext uri="{FF2B5EF4-FFF2-40B4-BE49-F238E27FC236}">
                      <a16:creationId xmlns:a16="http://schemas.microsoft.com/office/drawing/2014/main" id="{3D1D00BE-EFAB-DD4B-B269-C1EFE9EE1244}"/>
                    </a:ext>
                  </a:extLst>
                </p:cNvPr>
                <p:cNvSpPr/>
                <p:nvPr/>
              </p:nvSpPr>
              <p:spPr>
                <a:xfrm>
                  <a:off x="7067750" y="2375625"/>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08" name="Google Shape;551;p36">
                  <a:extLst>
                    <a:ext uri="{FF2B5EF4-FFF2-40B4-BE49-F238E27FC236}">
                      <a16:creationId xmlns:a16="http://schemas.microsoft.com/office/drawing/2014/main" id="{CD7D31E8-D851-424B-A415-3618257E8B2E}"/>
                    </a:ext>
                  </a:extLst>
                </p:cNvPr>
                <p:cNvCxnSpPr>
                  <a:stCxn id="209" idx="0"/>
                </p:cNvCxnSpPr>
                <p:nvPr/>
              </p:nvCxnSpPr>
              <p:spPr>
                <a:xfrm rot="-8100000">
                  <a:off x="7071840" y="3959423"/>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09" name="Google Shape;552;p36">
                  <a:extLst>
                    <a:ext uri="{FF2B5EF4-FFF2-40B4-BE49-F238E27FC236}">
                      <a16:creationId xmlns:a16="http://schemas.microsoft.com/office/drawing/2014/main" id="{EEE84855-358F-5A42-AE33-B67080A2C660}"/>
                    </a:ext>
                  </a:extLst>
                </p:cNvPr>
                <p:cNvSpPr/>
                <p:nvPr/>
              </p:nvSpPr>
              <p:spPr>
                <a:xfrm>
                  <a:off x="7067750" y="4137133"/>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0" name="Google Shape;553;p36">
                  <a:extLst>
                    <a:ext uri="{FF2B5EF4-FFF2-40B4-BE49-F238E27FC236}">
                      <a16:creationId xmlns:a16="http://schemas.microsoft.com/office/drawing/2014/main" id="{ED80E35A-9025-5348-8F52-07B90B0B7A5E}"/>
                    </a:ext>
                  </a:extLst>
                </p:cNvPr>
                <p:cNvCxnSpPr>
                  <a:stCxn id="205" idx="2"/>
                  <a:endCxn id="211" idx="4"/>
                </p:cNvCxnSpPr>
                <p:nvPr/>
              </p:nvCxnSpPr>
              <p:spPr>
                <a:xfrm rot="2700000" flipH="1">
                  <a:off x="6371940" y="3260465"/>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11" name="Google Shape;554;p36">
                  <a:extLst>
                    <a:ext uri="{FF2B5EF4-FFF2-40B4-BE49-F238E27FC236}">
                      <a16:creationId xmlns:a16="http://schemas.microsoft.com/office/drawing/2014/main" id="{FC35B553-EE4B-0C42-9C9F-49228CF02F63}"/>
                    </a:ext>
                  </a:extLst>
                </p:cNvPr>
                <p:cNvSpPr/>
                <p:nvPr/>
              </p:nvSpPr>
              <p:spPr>
                <a:xfrm rot="-5400000">
                  <a:off x="6186996" y="3256379"/>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2" name="Google Shape;555;p36">
                  <a:extLst>
                    <a:ext uri="{FF2B5EF4-FFF2-40B4-BE49-F238E27FC236}">
                      <a16:creationId xmlns:a16="http://schemas.microsoft.com/office/drawing/2014/main" id="{EB363BB9-4479-CE46-B19B-83B1DB205044}"/>
                    </a:ext>
                  </a:extLst>
                </p:cNvPr>
                <p:cNvCxnSpPr>
                  <a:stCxn id="213" idx="0"/>
                  <a:endCxn id="205" idx="6"/>
                </p:cNvCxnSpPr>
                <p:nvPr/>
              </p:nvCxnSpPr>
              <p:spPr>
                <a:xfrm rot="2700000" flipH="1">
                  <a:off x="7770794" y="3260469"/>
                  <a:ext cx="147220" cy="147220"/>
                </a:xfrm>
                <a:prstGeom prst="straightConnector1">
                  <a:avLst/>
                </a:prstGeom>
                <a:noFill/>
                <a:ln w="9525" cap="flat" cmpd="sng">
                  <a:solidFill>
                    <a:srgbClr val="20124D"/>
                  </a:solidFill>
                  <a:prstDash val="solid"/>
                  <a:round/>
                  <a:headEnd type="none" w="med" len="med"/>
                  <a:tailEnd type="none" w="med" len="med"/>
                </a:ln>
              </p:spPr>
            </p:cxnSp>
            <p:sp>
              <p:nvSpPr>
                <p:cNvPr id="213" name="Google Shape;556;p36">
                  <a:extLst>
                    <a:ext uri="{FF2B5EF4-FFF2-40B4-BE49-F238E27FC236}">
                      <a16:creationId xmlns:a16="http://schemas.microsoft.com/office/drawing/2014/main" id="{5546F4E1-432A-6C48-BBE0-9FA5C6E9383D}"/>
                    </a:ext>
                  </a:extLst>
                </p:cNvPr>
                <p:cNvSpPr/>
                <p:nvPr/>
              </p:nvSpPr>
              <p:spPr>
                <a:xfrm rot="-5400000">
                  <a:off x="7948504" y="3256379"/>
                  <a:ext cx="155400" cy="155400"/>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4" name="Google Shape;557;p36">
                  <a:extLst>
                    <a:ext uri="{FF2B5EF4-FFF2-40B4-BE49-F238E27FC236}">
                      <a16:creationId xmlns:a16="http://schemas.microsoft.com/office/drawing/2014/main" id="{8BBC79DE-2B9A-8449-96E5-B45BE1371A70}"/>
                    </a:ext>
                  </a:extLst>
                </p:cNvPr>
                <p:cNvCxnSpPr>
                  <a:endCxn id="215" idx="4"/>
                </p:cNvCxnSpPr>
                <p:nvPr/>
              </p:nvCxnSpPr>
              <p:spPr>
                <a:xfrm rot="-8100000">
                  <a:off x="6547407" y="2838792"/>
                  <a:ext cx="205344" cy="0"/>
                </a:xfrm>
                <a:prstGeom prst="straightConnector1">
                  <a:avLst/>
                </a:prstGeom>
                <a:noFill/>
                <a:ln w="9525" cap="flat" cmpd="sng">
                  <a:solidFill>
                    <a:srgbClr val="20124D"/>
                  </a:solidFill>
                  <a:prstDash val="solid"/>
                  <a:round/>
                  <a:headEnd type="none" w="med" len="med"/>
                  <a:tailEnd type="none" w="med" len="med"/>
                </a:ln>
              </p:spPr>
            </p:cxnSp>
            <p:sp>
              <p:nvSpPr>
                <p:cNvPr id="215" name="Google Shape;558;p36">
                  <a:extLst>
                    <a:ext uri="{FF2B5EF4-FFF2-40B4-BE49-F238E27FC236}">
                      <a16:creationId xmlns:a16="http://schemas.microsoft.com/office/drawing/2014/main" id="{E1FA931B-1389-2142-B2A8-D1377995A281}"/>
                    </a:ext>
                  </a:extLst>
                </p:cNvPr>
                <p:cNvSpPr/>
                <p:nvPr/>
              </p:nvSpPr>
              <p:spPr>
                <a:xfrm rot="-2700000">
                  <a:off x="6444938" y="2633652"/>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6" name="Google Shape;559;p36">
                  <a:extLst>
                    <a:ext uri="{FF2B5EF4-FFF2-40B4-BE49-F238E27FC236}">
                      <a16:creationId xmlns:a16="http://schemas.microsoft.com/office/drawing/2014/main" id="{A20CE92B-7C0C-E149-986D-49635D2E4A00}"/>
                    </a:ext>
                  </a:extLst>
                </p:cNvPr>
                <p:cNvCxnSpPr>
                  <a:stCxn id="217" idx="0"/>
                </p:cNvCxnSpPr>
                <p:nvPr/>
              </p:nvCxnSpPr>
              <p:spPr>
                <a:xfrm rot="-8100000">
                  <a:off x="7537981" y="3829366"/>
                  <a:ext cx="205344" cy="0"/>
                </a:xfrm>
                <a:prstGeom prst="straightConnector1">
                  <a:avLst/>
                </a:prstGeom>
                <a:noFill/>
                <a:ln w="9525" cap="flat" cmpd="sng">
                  <a:solidFill>
                    <a:srgbClr val="20124D"/>
                  </a:solidFill>
                  <a:prstDash val="solid"/>
                  <a:round/>
                  <a:headEnd type="none" w="med" len="med"/>
                  <a:tailEnd type="none" w="med" len="med"/>
                </a:ln>
              </p:spPr>
            </p:cxnSp>
            <p:sp>
              <p:nvSpPr>
                <p:cNvPr id="217" name="Google Shape;560;p36">
                  <a:extLst>
                    <a:ext uri="{FF2B5EF4-FFF2-40B4-BE49-F238E27FC236}">
                      <a16:creationId xmlns:a16="http://schemas.microsoft.com/office/drawing/2014/main" id="{7DCC6533-B6F3-AB4D-B872-49069FF51D6C}"/>
                    </a:ext>
                  </a:extLst>
                </p:cNvPr>
                <p:cNvSpPr/>
                <p:nvPr/>
              </p:nvSpPr>
              <p:spPr>
                <a:xfrm rot="-2700000">
                  <a:off x="7690512" y="3879226"/>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561;p36">
                  <a:extLst>
                    <a:ext uri="{FF2B5EF4-FFF2-40B4-BE49-F238E27FC236}">
                      <a16:creationId xmlns:a16="http://schemas.microsoft.com/office/drawing/2014/main" id="{AA862A23-D3F1-E94B-AFAF-766DDF24222A}"/>
                    </a:ext>
                  </a:extLst>
                </p:cNvPr>
                <p:cNvSpPr/>
                <p:nvPr/>
              </p:nvSpPr>
              <p:spPr>
                <a:xfrm rot="-8100000">
                  <a:off x="6445023" y="3879310"/>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562;p36">
                  <a:extLst>
                    <a:ext uri="{FF2B5EF4-FFF2-40B4-BE49-F238E27FC236}">
                      <a16:creationId xmlns:a16="http://schemas.microsoft.com/office/drawing/2014/main" id="{0A23E118-438D-374F-B7A2-6676637ABEEF}"/>
                    </a:ext>
                  </a:extLst>
                </p:cNvPr>
                <p:cNvSpPr/>
                <p:nvPr/>
              </p:nvSpPr>
              <p:spPr>
                <a:xfrm rot="-8100000">
                  <a:off x="7690597" y="2633736"/>
                  <a:ext cx="155281" cy="155281"/>
                </a:xfrm>
                <a:prstGeom prst="ellipse">
                  <a:avLst/>
                </a:prstGeom>
                <a:no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563;p36">
                  <a:extLst>
                    <a:ext uri="{FF2B5EF4-FFF2-40B4-BE49-F238E27FC236}">
                      <a16:creationId xmlns:a16="http://schemas.microsoft.com/office/drawing/2014/main" id="{1D495584-4952-2A49-8B67-132A4B71CE0A}"/>
                    </a:ext>
                  </a:extLst>
                </p:cNvPr>
                <p:cNvSpPr/>
                <p:nvPr/>
              </p:nvSpPr>
              <p:spPr>
                <a:xfrm rot="-5400000">
                  <a:off x="6794004" y="3256379"/>
                  <a:ext cx="155400" cy="1554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564;p36">
                  <a:extLst>
                    <a:ext uri="{FF2B5EF4-FFF2-40B4-BE49-F238E27FC236}">
                      <a16:creationId xmlns:a16="http://schemas.microsoft.com/office/drawing/2014/main" id="{91164A15-6594-6346-B374-EA98C497DC56}"/>
                    </a:ext>
                  </a:extLst>
                </p:cNvPr>
                <p:cNvSpPr/>
                <p:nvPr/>
              </p:nvSpPr>
              <p:spPr>
                <a:xfrm rot="-5400000">
                  <a:off x="7371252" y="3334077"/>
                  <a:ext cx="77700" cy="77700"/>
                </a:xfrm>
                <a:prstGeom prst="ellipse">
                  <a:avLst/>
                </a:pr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565;p36">
                  <a:extLst>
                    <a:ext uri="{FF2B5EF4-FFF2-40B4-BE49-F238E27FC236}">
                      <a16:creationId xmlns:a16="http://schemas.microsoft.com/office/drawing/2014/main" id="{D6211EF9-5A00-9143-8EEE-6B1DA25A23B2}"/>
                    </a:ext>
                  </a:extLst>
                </p:cNvPr>
                <p:cNvSpPr/>
                <p:nvPr/>
              </p:nvSpPr>
              <p:spPr>
                <a:xfrm rot="-5400000">
                  <a:off x="7106602" y="2971452"/>
                  <a:ext cx="77700" cy="777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03" name="Google Shape;566;p36">
                <a:extLst>
                  <a:ext uri="{FF2B5EF4-FFF2-40B4-BE49-F238E27FC236}">
                    <a16:creationId xmlns:a16="http://schemas.microsoft.com/office/drawing/2014/main" id="{1C5B7F37-0778-DB42-A326-4183CB0BC922}"/>
                  </a:ext>
                </a:extLst>
              </p:cNvPr>
              <p:cNvCxnSpPr>
                <a:stCxn id="218" idx="4"/>
                <a:endCxn id="205" idx="3"/>
              </p:cNvCxnSpPr>
              <p:nvPr/>
            </p:nvCxnSpPr>
            <p:spPr>
              <a:xfrm>
                <a:off x="5100691" y="3407730"/>
                <a:ext cx="0" cy="30000"/>
              </a:xfrm>
              <a:prstGeom prst="straightConnector1">
                <a:avLst/>
              </a:prstGeom>
              <a:noFill/>
              <a:ln w="9525" cap="flat" cmpd="sng">
                <a:solidFill>
                  <a:srgbClr val="20124D"/>
                </a:solidFill>
                <a:prstDash val="solid"/>
                <a:round/>
                <a:headEnd type="none" w="med" len="med"/>
                <a:tailEnd type="none" w="med" len="med"/>
              </a:ln>
            </p:spPr>
          </p:cxnSp>
          <p:cxnSp>
            <p:nvCxnSpPr>
              <p:cNvPr id="204" name="Google Shape;567;p36">
                <a:extLst>
                  <a:ext uri="{FF2B5EF4-FFF2-40B4-BE49-F238E27FC236}">
                    <a16:creationId xmlns:a16="http://schemas.microsoft.com/office/drawing/2014/main" id="{ADF722DA-20C8-1B4B-BB26-F70C53762909}"/>
                  </a:ext>
                </a:extLst>
              </p:cNvPr>
              <p:cNvCxnSpPr>
                <a:stCxn id="219" idx="0"/>
                <a:endCxn id="205" idx="7"/>
              </p:cNvCxnSpPr>
              <p:nvPr/>
            </p:nvCxnSpPr>
            <p:spPr>
              <a:xfrm rot="10800000">
                <a:off x="5100691" y="3610142"/>
                <a:ext cx="0" cy="30000"/>
              </a:xfrm>
              <a:prstGeom prst="straightConnector1">
                <a:avLst/>
              </a:prstGeom>
              <a:noFill/>
              <a:ln w="9525" cap="flat" cmpd="sng">
                <a:solidFill>
                  <a:srgbClr val="20124D"/>
                </a:solidFill>
                <a:prstDash val="solid"/>
                <a:round/>
                <a:headEnd type="none" w="med" len="med"/>
                <a:tailEnd type="none" w="med" len="med"/>
              </a:ln>
            </p:spPr>
          </p:cxnSp>
        </p:grpSp>
      </p:grpSp>
      <p:sp>
        <p:nvSpPr>
          <p:cNvPr id="229" name="Google Shape;511;p36">
            <a:extLst>
              <a:ext uri="{FF2B5EF4-FFF2-40B4-BE49-F238E27FC236}">
                <a16:creationId xmlns:a16="http://schemas.microsoft.com/office/drawing/2014/main" id="{FA053A93-714B-BE4A-A709-6183249286D7}"/>
              </a:ext>
            </a:extLst>
          </p:cNvPr>
          <p:cNvSpPr/>
          <p:nvPr/>
        </p:nvSpPr>
        <p:spPr>
          <a:xfrm>
            <a:off x="3992917" y="3095124"/>
            <a:ext cx="150900" cy="150900"/>
          </a:xfrm>
          <a:prstGeom prst="ellipse">
            <a:avLst/>
          </a:pr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30" name="Google Shape;516;p36">
            <a:extLst>
              <a:ext uri="{FF2B5EF4-FFF2-40B4-BE49-F238E27FC236}">
                <a16:creationId xmlns:a16="http://schemas.microsoft.com/office/drawing/2014/main" id="{B7CB1C43-B456-8743-A69A-B639233E403C}"/>
              </a:ext>
            </a:extLst>
          </p:cNvPr>
          <p:cNvCxnSpPr>
            <a:cxnSpLocks/>
          </p:cNvCxnSpPr>
          <p:nvPr/>
        </p:nvCxnSpPr>
        <p:spPr>
          <a:xfrm>
            <a:off x="4348127" y="3183755"/>
            <a:ext cx="930186" cy="4128"/>
          </a:xfrm>
          <a:prstGeom prst="straightConnector1">
            <a:avLst/>
          </a:prstGeom>
          <a:noFill/>
          <a:ln w="19050" cap="flat" cmpd="sng">
            <a:solidFill>
              <a:srgbClr val="20124D"/>
            </a:solidFill>
            <a:prstDash val="dot"/>
            <a:round/>
            <a:headEnd type="none" w="med" len="med"/>
            <a:tailEnd type="none" w="med" len="med"/>
          </a:ln>
        </p:spPr>
      </p:cxnSp>
      <p:sp>
        <p:nvSpPr>
          <p:cNvPr id="232" name="Google Shape;508;p36">
            <a:extLst>
              <a:ext uri="{FF2B5EF4-FFF2-40B4-BE49-F238E27FC236}">
                <a16:creationId xmlns:a16="http://schemas.microsoft.com/office/drawing/2014/main" id="{4DE6323A-D4BB-E842-95B4-53CC6F4A1457}"/>
              </a:ext>
            </a:extLst>
          </p:cNvPr>
          <p:cNvSpPr txBox="1"/>
          <p:nvPr/>
        </p:nvSpPr>
        <p:spPr>
          <a:xfrm>
            <a:off x="5250716" y="2961165"/>
            <a:ext cx="2571232" cy="482172"/>
          </a:xfrm>
          <a:prstGeom prst="rect">
            <a:avLst/>
          </a:prstGeom>
          <a:noFill/>
          <a:ln>
            <a:noFill/>
          </a:ln>
        </p:spPr>
        <p:txBody>
          <a:bodyPr spcFirstLastPara="1" wrap="square" lIns="91425" tIns="162000" rIns="91425" bIns="0" anchor="ctr" anchorCtr="0">
            <a:noAutofit/>
          </a:bodyPr>
          <a:lstStyle/>
          <a:p>
            <a:pPr>
              <a:spcAft>
                <a:spcPts val="1600"/>
              </a:spcAft>
              <a:buClr>
                <a:srgbClr val="000000"/>
              </a:buClr>
            </a:pPr>
            <a:r>
              <a:rPr lang="en" b="1" kern="0">
                <a:solidFill>
                  <a:srgbClr val="20124D"/>
                </a:solidFill>
                <a:latin typeface="Arial"/>
                <a:sym typeface="Abel"/>
              </a:rPr>
              <a:t>Nasal Congestion</a:t>
            </a:r>
            <a:endParaRPr lang="en-US"/>
          </a:p>
        </p:txBody>
      </p:sp>
      <p:cxnSp>
        <p:nvCxnSpPr>
          <p:cNvPr id="171" name="Google Shape;510;p36">
            <a:extLst>
              <a:ext uri="{FF2B5EF4-FFF2-40B4-BE49-F238E27FC236}">
                <a16:creationId xmlns:a16="http://schemas.microsoft.com/office/drawing/2014/main" id="{CD51826B-1721-7749-9F3C-CCC003B713C8}"/>
              </a:ext>
            </a:extLst>
          </p:cNvPr>
          <p:cNvCxnSpPr>
            <a:cxnSpLocks/>
          </p:cNvCxnSpPr>
          <p:nvPr/>
        </p:nvCxnSpPr>
        <p:spPr>
          <a:xfrm flipH="1" flipV="1">
            <a:off x="2856892" y="3374136"/>
            <a:ext cx="1070223" cy="88995"/>
          </a:xfrm>
          <a:prstGeom prst="straightConnector1">
            <a:avLst/>
          </a:prstGeom>
          <a:noFill/>
          <a:ln w="19050" cap="flat" cmpd="sng">
            <a:solidFill>
              <a:srgbClr val="20124D"/>
            </a:solidFill>
            <a:prstDash val="dot"/>
            <a:round/>
            <a:headEnd type="none" w="med" len="med"/>
            <a:tailEnd type="none" w="med" len="med"/>
          </a:ln>
        </p:spPr>
      </p:cxnSp>
      <p:cxnSp>
        <p:nvCxnSpPr>
          <p:cNvPr id="172" name="Google Shape;512;p36">
            <a:extLst>
              <a:ext uri="{FF2B5EF4-FFF2-40B4-BE49-F238E27FC236}">
                <a16:creationId xmlns:a16="http://schemas.microsoft.com/office/drawing/2014/main" id="{6F7711AC-4737-0746-91CC-D64C371FC120}"/>
              </a:ext>
            </a:extLst>
          </p:cNvPr>
          <p:cNvCxnSpPr>
            <a:cxnSpLocks/>
          </p:cNvCxnSpPr>
          <p:nvPr/>
        </p:nvCxnSpPr>
        <p:spPr>
          <a:xfrm flipH="1" flipV="1">
            <a:off x="2801260" y="4579773"/>
            <a:ext cx="625498" cy="155739"/>
          </a:xfrm>
          <a:prstGeom prst="straightConnector1">
            <a:avLst/>
          </a:prstGeom>
          <a:noFill/>
          <a:ln w="19050" cap="flat" cmpd="sng">
            <a:solidFill>
              <a:srgbClr val="20124D"/>
            </a:solidFill>
            <a:prstDash val="dot"/>
            <a:round/>
            <a:headEnd type="none" w="med" len="med"/>
            <a:tailEnd type="none" w="med" len="med"/>
          </a:ln>
        </p:spPr>
      </p:cxnSp>
      <p:sp>
        <p:nvSpPr>
          <p:cNvPr id="70" name="TextBox 1">
            <a:extLst>
              <a:ext uri="{FF2B5EF4-FFF2-40B4-BE49-F238E27FC236}">
                <a16:creationId xmlns:a16="http://schemas.microsoft.com/office/drawing/2014/main" id="{0CE9C968-90F7-466A-8CE2-95026586C143}"/>
              </a:ext>
            </a:extLst>
          </p:cNvPr>
          <p:cNvSpPr txBox="1"/>
          <p:nvPr/>
        </p:nvSpPr>
        <p:spPr>
          <a:xfrm>
            <a:off x="61670" y="6396838"/>
            <a:ext cx="4450747"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062C52"/>
                </a:solidFill>
                <a:latin typeface="Arial"/>
                <a:cs typeface="Arial"/>
              </a:rPr>
              <a:t>World Health Organization, 2020. </a:t>
            </a:r>
            <a:r>
              <a:rPr lang="en-US" sz="1000">
                <a:solidFill>
                  <a:srgbClr val="062C52"/>
                </a:solidFill>
                <a:latin typeface="Arial"/>
                <a:ea typeface="+mn-lt"/>
                <a:cs typeface="+mn-lt"/>
                <a:hlinkClick r:id="rId2">
                  <a:extLst>
                    <a:ext uri="{A12FA001-AC4F-418D-AE19-62706E023703}">
                      <ahyp:hlinkClr xmlns:ahyp="http://schemas.microsoft.com/office/drawing/2018/hyperlinkcolor" val="tx"/>
                    </a:ext>
                  </a:extLst>
                </a:hlinkClick>
              </a:rPr>
              <a:t>https://www.who.int/health-topics/coronavirus#tab=tab_3</a:t>
            </a:r>
            <a:r>
              <a:rPr lang="en-US" sz="1000">
                <a:solidFill>
                  <a:srgbClr val="062C52"/>
                </a:solidFill>
                <a:latin typeface="Arial"/>
                <a:ea typeface="+mn-lt"/>
                <a:cs typeface="+mn-lt"/>
              </a:rPr>
              <a:t>.</a:t>
            </a:r>
            <a:endParaRPr lang="en-US" sz="1000">
              <a:solidFill>
                <a:srgbClr val="062C52"/>
              </a:solidFill>
              <a:latin typeface="Arial"/>
              <a:cs typeface="Calibri"/>
            </a:endParaRPr>
          </a:p>
        </p:txBody>
      </p:sp>
      <p:cxnSp>
        <p:nvCxnSpPr>
          <p:cNvPr id="5" name="Google Shape;510;p36">
            <a:extLst>
              <a:ext uri="{FF2B5EF4-FFF2-40B4-BE49-F238E27FC236}">
                <a16:creationId xmlns:a16="http://schemas.microsoft.com/office/drawing/2014/main" id="{4D853B85-1A42-4E93-BFE0-953561F98CF4}"/>
              </a:ext>
            </a:extLst>
          </p:cNvPr>
          <p:cNvCxnSpPr/>
          <p:nvPr/>
        </p:nvCxnSpPr>
        <p:spPr>
          <a:xfrm flipH="1" flipV="1">
            <a:off x="2803496" y="2859091"/>
            <a:ext cx="964544" cy="139053"/>
          </a:xfrm>
          <a:prstGeom prst="straightConnector1">
            <a:avLst/>
          </a:prstGeom>
          <a:noFill/>
          <a:ln w="19050" cap="flat" cmpd="sng">
            <a:solidFill>
              <a:srgbClr val="20124D"/>
            </a:solidFill>
            <a:prstDash val="dot"/>
            <a:round/>
            <a:headEnd type="none" w="med" len="med"/>
            <a:tailEnd type="none" w="med" len="med"/>
          </a:ln>
        </p:spPr>
      </p:cxnSp>
      <p:sp>
        <p:nvSpPr>
          <p:cNvPr id="6" name="Google Shape;508;p36">
            <a:extLst>
              <a:ext uri="{FF2B5EF4-FFF2-40B4-BE49-F238E27FC236}">
                <a16:creationId xmlns:a16="http://schemas.microsoft.com/office/drawing/2014/main" id="{67511E29-F8DF-4BCA-9A73-5C6F9205B6FF}"/>
              </a:ext>
            </a:extLst>
          </p:cNvPr>
          <p:cNvSpPr txBox="1"/>
          <p:nvPr/>
        </p:nvSpPr>
        <p:spPr>
          <a:xfrm>
            <a:off x="1647175" y="2620359"/>
            <a:ext cx="1297525" cy="448800"/>
          </a:xfrm>
          <a:prstGeom prst="rect">
            <a:avLst/>
          </a:prstGeom>
          <a:noFill/>
          <a:ln>
            <a:noFill/>
          </a:ln>
        </p:spPr>
        <p:txBody>
          <a:bodyPr spcFirstLastPara="1" wrap="square" lIns="91425" tIns="162000" rIns="91425" bIns="0" anchor="ctr" anchorCtr="0">
            <a:noAutofit/>
          </a:bodyPr>
          <a:lstStyle/>
          <a:p>
            <a:pPr>
              <a:spcAft>
                <a:spcPts val="1600"/>
              </a:spcAft>
              <a:buClr>
                <a:srgbClr val="000000"/>
              </a:buClr>
            </a:pPr>
            <a:r>
              <a:rPr lang="en" b="1" kern="0">
                <a:solidFill>
                  <a:srgbClr val="20124D"/>
                </a:solidFill>
                <a:latin typeface="Arial"/>
                <a:ea typeface="Abel"/>
                <a:cs typeface="Abel"/>
                <a:sym typeface="Abel"/>
              </a:rPr>
              <a:t>Red Eyes</a:t>
            </a:r>
            <a:endParaRPr lang="en-US" b="1" kern="0">
              <a:solidFill>
                <a:srgbClr val="20124D"/>
              </a:solidFill>
              <a:latin typeface="Arial"/>
              <a:ea typeface="Abel"/>
              <a:cs typeface="Abel"/>
            </a:endParaRPr>
          </a:p>
        </p:txBody>
      </p:sp>
      <p:cxnSp>
        <p:nvCxnSpPr>
          <p:cNvPr id="174" name="Google Shape;516;p36">
            <a:extLst>
              <a:ext uri="{FF2B5EF4-FFF2-40B4-BE49-F238E27FC236}">
                <a16:creationId xmlns:a16="http://schemas.microsoft.com/office/drawing/2014/main" id="{F7496CEC-C585-324A-BE1C-D7624CB5D407}"/>
              </a:ext>
            </a:extLst>
          </p:cNvPr>
          <p:cNvCxnSpPr>
            <a:cxnSpLocks/>
          </p:cNvCxnSpPr>
          <p:nvPr/>
        </p:nvCxnSpPr>
        <p:spPr>
          <a:xfrm flipV="1">
            <a:off x="4211503" y="2711824"/>
            <a:ext cx="1048775" cy="136272"/>
          </a:xfrm>
          <a:prstGeom prst="straightConnector1">
            <a:avLst/>
          </a:prstGeom>
          <a:noFill/>
          <a:ln w="19050" cap="flat" cmpd="sng">
            <a:solidFill>
              <a:srgbClr val="20124D"/>
            </a:solidFill>
            <a:prstDash val="dot"/>
            <a:round/>
            <a:headEnd type="none" w="med" len="med"/>
            <a:tailEnd type="none" w="med" len="med"/>
          </a:ln>
        </p:spPr>
      </p:cxnSp>
    </p:spTree>
    <p:extLst>
      <p:ext uri="{BB962C8B-B14F-4D97-AF65-F5344CB8AC3E}">
        <p14:creationId xmlns:p14="http://schemas.microsoft.com/office/powerpoint/2010/main" val="78643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 calcmode="lin" valueType="num">
                                      <p:cBhvr>
                                        <p:cTn id="17" dur="1000" fill="hold"/>
                                        <p:tgtEl>
                                          <p:spTgt spid="174"/>
                                        </p:tgtEl>
                                        <p:attrNameLst>
                                          <p:attrName>ppt_w</p:attrName>
                                        </p:attrNameLst>
                                      </p:cBhvr>
                                      <p:tavLst>
                                        <p:tav tm="0">
                                          <p:val>
                                            <p:strVal val="#ppt_w*0.70"/>
                                          </p:val>
                                        </p:tav>
                                        <p:tav tm="100000">
                                          <p:val>
                                            <p:strVal val="#ppt_w"/>
                                          </p:val>
                                        </p:tav>
                                      </p:tavLst>
                                    </p:anim>
                                    <p:anim calcmode="lin" valueType="num">
                                      <p:cBhvr>
                                        <p:cTn id="18" dur="1000" fill="hold"/>
                                        <p:tgtEl>
                                          <p:spTgt spid="174"/>
                                        </p:tgtEl>
                                        <p:attrNameLst>
                                          <p:attrName>ppt_h</p:attrName>
                                        </p:attrNameLst>
                                      </p:cBhvr>
                                      <p:tavLst>
                                        <p:tav tm="0">
                                          <p:val>
                                            <p:strVal val="#ppt_h"/>
                                          </p:val>
                                        </p:tav>
                                        <p:tav tm="100000">
                                          <p:val>
                                            <p:strVal val="#ppt_h"/>
                                          </p:val>
                                        </p:tav>
                                      </p:tavLst>
                                    </p:anim>
                                    <p:animEffect transition="in" filter="fade">
                                      <p:cBhvr>
                                        <p:cTn id="19" dur="1000"/>
                                        <p:tgtEl>
                                          <p:spTgt spid="17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 calcmode="lin" valueType="num">
                                      <p:cBhvr>
                                        <p:cTn id="22" dur="1000" fill="hold"/>
                                        <p:tgtEl>
                                          <p:spTgt spid="169"/>
                                        </p:tgtEl>
                                        <p:attrNameLst>
                                          <p:attrName>ppt_w</p:attrName>
                                        </p:attrNameLst>
                                      </p:cBhvr>
                                      <p:tavLst>
                                        <p:tav tm="0">
                                          <p:val>
                                            <p:strVal val="#ppt_w*0.70"/>
                                          </p:val>
                                        </p:tav>
                                        <p:tav tm="100000">
                                          <p:val>
                                            <p:strVal val="#ppt_w"/>
                                          </p:val>
                                        </p:tav>
                                      </p:tavLst>
                                    </p:anim>
                                    <p:anim calcmode="lin" valueType="num">
                                      <p:cBhvr>
                                        <p:cTn id="23" dur="1000" fill="hold"/>
                                        <p:tgtEl>
                                          <p:spTgt spid="169"/>
                                        </p:tgtEl>
                                        <p:attrNameLst>
                                          <p:attrName>ppt_h</p:attrName>
                                        </p:attrNameLst>
                                      </p:cBhvr>
                                      <p:tavLst>
                                        <p:tav tm="0">
                                          <p:val>
                                            <p:strVal val="#ppt_h"/>
                                          </p:val>
                                        </p:tav>
                                        <p:tav tm="100000">
                                          <p:val>
                                            <p:strVal val="#ppt_h"/>
                                          </p:val>
                                        </p:tav>
                                      </p:tavLst>
                                    </p:anim>
                                    <p:animEffect transition="in" filter="fade">
                                      <p:cBhvr>
                                        <p:cTn id="24" dur="1000"/>
                                        <p:tgtEl>
                                          <p:spTgt spid="169"/>
                                        </p:tgtEl>
                                      </p:cBhvr>
                                    </p:animEffect>
                                  </p:childTnLst>
                                </p:cTn>
                              </p:par>
                              <p:par>
                                <p:cTn id="25" presetID="55" presetClass="entr" presetSubtype="0" fill="hold" nodeType="with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p:cTn id="27" dur="1000" fill="hold"/>
                                        <p:tgtEl>
                                          <p:spTgt spid="230"/>
                                        </p:tgtEl>
                                        <p:attrNameLst>
                                          <p:attrName>ppt_w</p:attrName>
                                        </p:attrNameLst>
                                      </p:cBhvr>
                                      <p:tavLst>
                                        <p:tav tm="0">
                                          <p:val>
                                            <p:strVal val="#ppt_w*0.70"/>
                                          </p:val>
                                        </p:tav>
                                        <p:tav tm="100000">
                                          <p:val>
                                            <p:strVal val="#ppt_w"/>
                                          </p:val>
                                        </p:tav>
                                      </p:tavLst>
                                    </p:anim>
                                    <p:anim calcmode="lin" valueType="num">
                                      <p:cBhvr>
                                        <p:cTn id="28" dur="1000" fill="hold"/>
                                        <p:tgtEl>
                                          <p:spTgt spid="230"/>
                                        </p:tgtEl>
                                        <p:attrNameLst>
                                          <p:attrName>ppt_h</p:attrName>
                                        </p:attrNameLst>
                                      </p:cBhvr>
                                      <p:tavLst>
                                        <p:tav tm="0">
                                          <p:val>
                                            <p:strVal val="#ppt_h"/>
                                          </p:val>
                                        </p:tav>
                                        <p:tav tm="100000">
                                          <p:val>
                                            <p:strVal val="#ppt_h"/>
                                          </p:val>
                                        </p:tav>
                                      </p:tavLst>
                                    </p:anim>
                                    <p:animEffect transition="in" filter="fade">
                                      <p:cBhvr>
                                        <p:cTn id="29" dur="1000"/>
                                        <p:tgtEl>
                                          <p:spTgt spid="23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32"/>
                                        </p:tgtEl>
                                        <p:attrNameLst>
                                          <p:attrName>style.visibility</p:attrName>
                                        </p:attrNameLst>
                                      </p:cBhvr>
                                      <p:to>
                                        <p:strVal val="visible"/>
                                      </p:to>
                                    </p:set>
                                    <p:anim calcmode="lin" valueType="num">
                                      <p:cBhvr>
                                        <p:cTn id="32" dur="1000" fill="hold"/>
                                        <p:tgtEl>
                                          <p:spTgt spid="232"/>
                                        </p:tgtEl>
                                        <p:attrNameLst>
                                          <p:attrName>ppt_w</p:attrName>
                                        </p:attrNameLst>
                                      </p:cBhvr>
                                      <p:tavLst>
                                        <p:tav tm="0">
                                          <p:val>
                                            <p:strVal val="#ppt_w*0.70"/>
                                          </p:val>
                                        </p:tav>
                                        <p:tav tm="100000">
                                          <p:val>
                                            <p:strVal val="#ppt_w"/>
                                          </p:val>
                                        </p:tav>
                                      </p:tavLst>
                                    </p:anim>
                                    <p:anim calcmode="lin" valueType="num">
                                      <p:cBhvr>
                                        <p:cTn id="33" dur="1000" fill="hold"/>
                                        <p:tgtEl>
                                          <p:spTgt spid="232"/>
                                        </p:tgtEl>
                                        <p:attrNameLst>
                                          <p:attrName>ppt_h</p:attrName>
                                        </p:attrNameLst>
                                      </p:cBhvr>
                                      <p:tavLst>
                                        <p:tav tm="0">
                                          <p:val>
                                            <p:strVal val="#ppt_h"/>
                                          </p:val>
                                        </p:tav>
                                        <p:tav tm="100000">
                                          <p:val>
                                            <p:strVal val="#ppt_h"/>
                                          </p:val>
                                        </p:tav>
                                      </p:tavLst>
                                    </p:anim>
                                    <p:animEffect transition="in" filter="fade">
                                      <p:cBhvr>
                                        <p:cTn id="34" dur="1000"/>
                                        <p:tgtEl>
                                          <p:spTgt spid="232"/>
                                        </p:tgtEl>
                                      </p:cBhvr>
                                    </p:animEffect>
                                  </p:childTnLst>
                                </p:cTn>
                              </p:par>
                              <p:par>
                                <p:cTn id="35" presetID="55" presetClass="entr" presetSubtype="0" fill="hold" nodeType="withEffect">
                                  <p:stCondLst>
                                    <p:cond delay="0"/>
                                  </p:stCondLst>
                                  <p:childTnLst>
                                    <p:set>
                                      <p:cBhvr>
                                        <p:cTn id="36" dur="1" fill="hold">
                                          <p:stCondLst>
                                            <p:cond delay="0"/>
                                          </p:stCondLst>
                                        </p:cTn>
                                        <p:tgtEl>
                                          <p:spTgt spid="171"/>
                                        </p:tgtEl>
                                        <p:attrNameLst>
                                          <p:attrName>style.visibility</p:attrName>
                                        </p:attrNameLst>
                                      </p:cBhvr>
                                      <p:to>
                                        <p:strVal val="visible"/>
                                      </p:to>
                                    </p:set>
                                    <p:anim calcmode="lin" valueType="num">
                                      <p:cBhvr>
                                        <p:cTn id="37" dur="1000" fill="hold"/>
                                        <p:tgtEl>
                                          <p:spTgt spid="171"/>
                                        </p:tgtEl>
                                        <p:attrNameLst>
                                          <p:attrName>ppt_w</p:attrName>
                                        </p:attrNameLst>
                                      </p:cBhvr>
                                      <p:tavLst>
                                        <p:tav tm="0">
                                          <p:val>
                                            <p:strVal val="#ppt_w*0.70"/>
                                          </p:val>
                                        </p:tav>
                                        <p:tav tm="100000">
                                          <p:val>
                                            <p:strVal val="#ppt_w"/>
                                          </p:val>
                                        </p:tav>
                                      </p:tavLst>
                                    </p:anim>
                                    <p:anim calcmode="lin" valueType="num">
                                      <p:cBhvr>
                                        <p:cTn id="38" dur="1000" fill="hold"/>
                                        <p:tgtEl>
                                          <p:spTgt spid="171"/>
                                        </p:tgtEl>
                                        <p:attrNameLst>
                                          <p:attrName>ppt_h</p:attrName>
                                        </p:attrNameLst>
                                      </p:cBhvr>
                                      <p:tavLst>
                                        <p:tav tm="0">
                                          <p:val>
                                            <p:strVal val="#ppt_h"/>
                                          </p:val>
                                        </p:tav>
                                        <p:tav tm="100000">
                                          <p:val>
                                            <p:strVal val="#ppt_h"/>
                                          </p:val>
                                        </p:tav>
                                      </p:tavLst>
                                    </p:anim>
                                    <p:animEffect transition="in" filter="fade">
                                      <p:cBhvr>
                                        <p:cTn id="39" dur="1000"/>
                                        <p:tgtEl>
                                          <p:spTgt spid="17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70"/>
                                        </p:tgtEl>
                                        <p:attrNameLst>
                                          <p:attrName>style.visibility</p:attrName>
                                        </p:attrNameLst>
                                      </p:cBhvr>
                                      <p:to>
                                        <p:strVal val="visible"/>
                                      </p:to>
                                    </p:set>
                                    <p:anim calcmode="lin" valueType="num">
                                      <p:cBhvr>
                                        <p:cTn id="42" dur="1000" fill="hold"/>
                                        <p:tgtEl>
                                          <p:spTgt spid="170"/>
                                        </p:tgtEl>
                                        <p:attrNameLst>
                                          <p:attrName>ppt_w</p:attrName>
                                        </p:attrNameLst>
                                      </p:cBhvr>
                                      <p:tavLst>
                                        <p:tav tm="0">
                                          <p:val>
                                            <p:strVal val="#ppt_w*0.70"/>
                                          </p:val>
                                        </p:tav>
                                        <p:tav tm="100000">
                                          <p:val>
                                            <p:strVal val="#ppt_w"/>
                                          </p:val>
                                        </p:tav>
                                      </p:tavLst>
                                    </p:anim>
                                    <p:anim calcmode="lin" valueType="num">
                                      <p:cBhvr>
                                        <p:cTn id="43" dur="1000" fill="hold"/>
                                        <p:tgtEl>
                                          <p:spTgt spid="170"/>
                                        </p:tgtEl>
                                        <p:attrNameLst>
                                          <p:attrName>ppt_h</p:attrName>
                                        </p:attrNameLst>
                                      </p:cBhvr>
                                      <p:tavLst>
                                        <p:tav tm="0">
                                          <p:val>
                                            <p:strVal val="#ppt_h"/>
                                          </p:val>
                                        </p:tav>
                                        <p:tav tm="100000">
                                          <p:val>
                                            <p:strVal val="#ppt_h"/>
                                          </p:val>
                                        </p:tav>
                                      </p:tavLst>
                                    </p:anim>
                                    <p:animEffect transition="in" filter="fade">
                                      <p:cBhvr>
                                        <p:cTn id="44" dur="1000"/>
                                        <p:tgtEl>
                                          <p:spTgt spid="170"/>
                                        </p:tgtEl>
                                      </p:cBhvr>
                                    </p:animEffect>
                                  </p:childTnLst>
                                </p:cTn>
                              </p:par>
                              <p:par>
                                <p:cTn id="45" presetID="55" presetClass="entr" presetSubtype="0" fill="hold" nodeType="withEffect">
                                  <p:stCondLst>
                                    <p:cond delay="0"/>
                                  </p:stCondLst>
                                  <p:childTnLst>
                                    <p:set>
                                      <p:cBhvr>
                                        <p:cTn id="46" dur="1" fill="hold">
                                          <p:stCondLst>
                                            <p:cond delay="0"/>
                                          </p:stCondLst>
                                        </p:cTn>
                                        <p:tgtEl>
                                          <p:spTgt spid="172"/>
                                        </p:tgtEl>
                                        <p:attrNameLst>
                                          <p:attrName>style.visibility</p:attrName>
                                        </p:attrNameLst>
                                      </p:cBhvr>
                                      <p:to>
                                        <p:strVal val="visible"/>
                                      </p:to>
                                    </p:set>
                                    <p:anim calcmode="lin" valueType="num">
                                      <p:cBhvr>
                                        <p:cTn id="47" dur="1000" fill="hold"/>
                                        <p:tgtEl>
                                          <p:spTgt spid="172"/>
                                        </p:tgtEl>
                                        <p:attrNameLst>
                                          <p:attrName>ppt_w</p:attrName>
                                        </p:attrNameLst>
                                      </p:cBhvr>
                                      <p:tavLst>
                                        <p:tav tm="0">
                                          <p:val>
                                            <p:strVal val="#ppt_w*0.70"/>
                                          </p:val>
                                        </p:tav>
                                        <p:tav tm="100000">
                                          <p:val>
                                            <p:strVal val="#ppt_w"/>
                                          </p:val>
                                        </p:tav>
                                      </p:tavLst>
                                    </p:anim>
                                    <p:anim calcmode="lin" valueType="num">
                                      <p:cBhvr>
                                        <p:cTn id="48" dur="1000" fill="hold"/>
                                        <p:tgtEl>
                                          <p:spTgt spid="172"/>
                                        </p:tgtEl>
                                        <p:attrNameLst>
                                          <p:attrName>ppt_h</p:attrName>
                                        </p:attrNameLst>
                                      </p:cBhvr>
                                      <p:tavLst>
                                        <p:tav tm="0">
                                          <p:val>
                                            <p:strVal val="#ppt_h"/>
                                          </p:val>
                                        </p:tav>
                                        <p:tav tm="100000">
                                          <p:val>
                                            <p:strVal val="#ppt_h"/>
                                          </p:val>
                                        </p:tav>
                                      </p:tavLst>
                                    </p:anim>
                                    <p:animEffect transition="in" filter="fade">
                                      <p:cBhvr>
                                        <p:cTn id="49" dur="1000"/>
                                        <p:tgtEl>
                                          <p:spTgt spid="172"/>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68"/>
                                        </p:tgtEl>
                                        <p:attrNameLst>
                                          <p:attrName>style.visibility</p:attrName>
                                        </p:attrNameLst>
                                      </p:cBhvr>
                                      <p:to>
                                        <p:strVal val="visible"/>
                                      </p:to>
                                    </p:set>
                                    <p:anim calcmode="lin" valueType="num">
                                      <p:cBhvr>
                                        <p:cTn id="52" dur="1000" fill="hold"/>
                                        <p:tgtEl>
                                          <p:spTgt spid="168"/>
                                        </p:tgtEl>
                                        <p:attrNameLst>
                                          <p:attrName>ppt_w</p:attrName>
                                        </p:attrNameLst>
                                      </p:cBhvr>
                                      <p:tavLst>
                                        <p:tav tm="0">
                                          <p:val>
                                            <p:strVal val="#ppt_w*0.70"/>
                                          </p:val>
                                        </p:tav>
                                        <p:tav tm="100000">
                                          <p:val>
                                            <p:strVal val="#ppt_w"/>
                                          </p:val>
                                        </p:tav>
                                      </p:tavLst>
                                    </p:anim>
                                    <p:anim calcmode="lin" valueType="num">
                                      <p:cBhvr>
                                        <p:cTn id="53" dur="1000" fill="hold"/>
                                        <p:tgtEl>
                                          <p:spTgt spid="168"/>
                                        </p:tgtEl>
                                        <p:attrNameLst>
                                          <p:attrName>ppt_h</p:attrName>
                                        </p:attrNameLst>
                                      </p:cBhvr>
                                      <p:tavLst>
                                        <p:tav tm="0">
                                          <p:val>
                                            <p:strVal val="#ppt_h"/>
                                          </p:val>
                                        </p:tav>
                                        <p:tav tm="100000">
                                          <p:val>
                                            <p:strVal val="#ppt_h"/>
                                          </p:val>
                                        </p:tav>
                                      </p:tavLst>
                                    </p:anim>
                                    <p:animEffect transition="in" filter="fade">
                                      <p:cBhvr>
                                        <p:cTn id="54" dur="1000"/>
                                        <p:tgtEl>
                                          <p:spTgt spid="168"/>
                                        </p:tgtEl>
                                      </p:cBhvr>
                                    </p:animEffect>
                                  </p:childTnLst>
                                </p:cTn>
                              </p:par>
                              <p:par>
                                <p:cTn id="55" presetID="55"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strVal val="#ppt_w*0.70"/>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Effect transition="in" filter="fade">
                                      <p:cBhvr>
                                        <p:cTn id="59" dur="1000"/>
                                        <p:tgtEl>
                                          <p:spTgt spid="5"/>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1000" fill="hold"/>
                                        <p:tgtEl>
                                          <p:spTgt spid="6"/>
                                        </p:tgtEl>
                                        <p:attrNameLst>
                                          <p:attrName>ppt_w</p:attrName>
                                        </p:attrNameLst>
                                      </p:cBhvr>
                                      <p:tavLst>
                                        <p:tav tm="0">
                                          <p:val>
                                            <p:strVal val="#ppt_w*0.70"/>
                                          </p:val>
                                        </p:tav>
                                        <p:tav tm="100000">
                                          <p:val>
                                            <p:strVal val="#ppt_w"/>
                                          </p:val>
                                        </p:tav>
                                      </p:tavLst>
                                    </p:anim>
                                    <p:anim calcmode="lin" valueType="num">
                                      <p:cBhvr>
                                        <p:cTn id="63" dur="1000" fill="hold"/>
                                        <p:tgtEl>
                                          <p:spTgt spid="6"/>
                                        </p:tgtEl>
                                        <p:attrNameLst>
                                          <p:attrName>ppt_h</p:attrName>
                                        </p:attrNameLst>
                                      </p:cBhvr>
                                      <p:tavLst>
                                        <p:tav tm="0">
                                          <p:val>
                                            <p:strVal val="#ppt_h"/>
                                          </p:val>
                                        </p:tav>
                                        <p:tav tm="100000">
                                          <p:val>
                                            <p:strVal val="#ppt_h"/>
                                          </p:val>
                                        </p:tav>
                                      </p:tavLst>
                                    </p:anim>
                                    <p:animEffect transition="in" filter="fade">
                                      <p:cBhvr>
                                        <p:cTn id="6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8" grpId="0"/>
      <p:bldP spid="169" grpId="0"/>
      <p:bldP spid="170" grpId="0"/>
      <p:bldP spid="229" grpId="0" animBg="1"/>
      <p:bldP spid="232"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Spacing in cars when traveling</a:t>
            </a:r>
            <a:endParaRPr lang="en-US"/>
          </a:p>
        </p:txBody>
      </p:sp>
      <p:pic>
        <p:nvPicPr>
          <p:cNvPr id="9" name="Picture 9" descr="A screenshot of a cell phone&#10;&#10;Description automatically generated">
            <a:extLst>
              <a:ext uri="{FF2B5EF4-FFF2-40B4-BE49-F238E27FC236}">
                <a16:creationId xmlns:a16="http://schemas.microsoft.com/office/drawing/2014/main" id="{F9AE9698-213B-4FD1-BBE7-A79A5089328F}"/>
              </a:ext>
            </a:extLst>
          </p:cNvPr>
          <p:cNvPicPr>
            <a:picLocks noChangeAspect="1"/>
          </p:cNvPicPr>
          <p:nvPr/>
        </p:nvPicPr>
        <p:blipFill rotWithShape="1">
          <a:blip r:embed="rId2"/>
          <a:srcRect l="13841" t="-1513" r="18040" b="1280"/>
          <a:stretch/>
        </p:blipFill>
        <p:spPr>
          <a:xfrm>
            <a:off x="6526501" y="1451818"/>
            <a:ext cx="2436630" cy="4793042"/>
          </a:xfrm>
          <a:prstGeom prst="rect">
            <a:avLst/>
          </a:prstGeom>
        </p:spPr>
      </p:pic>
      <p:sp>
        <p:nvSpPr>
          <p:cNvPr id="11" name="Content Placeholder 1">
            <a:extLst>
              <a:ext uri="{FF2B5EF4-FFF2-40B4-BE49-F238E27FC236}">
                <a16:creationId xmlns:a16="http://schemas.microsoft.com/office/drawing/2014/main" id="{15CF9576-DFB5-4AC3-B5C5-4C7874C3187E}"/>
              </a:ext>
            </a:extLst>
          </p:cNvPr>
          <p:cNvSpPr>
            <a:spLocks noGrp="1"/>
          </p:cNvSpPr>
          <p:nvPr>
            <p:ph idx="1"/>
          </p:nvPr>
        </p:nvSpPr>
        <p:spPr>
          <a:xfrm>
            <a:off x="128972" y="1418199"/>
            <a:ext cx="3696863" cy="4942690"/>
          </a:xfrm>
        </p:spPr>
        <p:txBody>
          <a:bodyPr vert="horz" lIns="91440" tIns="45720" rIns="91440" bIns="45720" rtlCol="0" anchor="t">
            <a:normAutofit fontScale="92500" lnSpcReduction="10000"/>
          </a:bodyPr>
          <a:lstStyle/>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There should be at least one empty seat in between passengers</a:t>
            </a:r>
          </a:p>
          <a:p>
            <a:pPr marL="11430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5 seat cars: 3 passengers</a:t>
            </a:r>
            <a:endParaRPr lang="en-US">
              <a:cs typeface="Calibri"/>
            </a:endParaRPr>
          </a:p>
          <a:p>
            <a:pPr marL="11430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8 seat cats: 5 passengers</a:t>
            </a:r>
          </a:p>
          <a:p>
            <a:pPr marL="11430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12 seat minibuses: 7 passengers</a:t>
            </a:r>
          </a:p>
          <a:p>
            <a:pPr marL="11430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Buses: Seating arranged by survey supervisor and head of medical district/region</a:t>
            </a:r>
          </a:p>
          <a:p>
            <a:pPr marL="342900" indent="-342900" defTabSz="457200">
              <a:lnSpc>
                <a:spcPct val="100000"/>
              </a:lnSpc>
              <a:spcBef>
                <a:spcPct val="20000"/>
              </a:spcBef>
              <a:buClr>
                <a:srgbClr val="163151"/>
              </a:buClr>
              <a:buFont typeface="Arial" panose="020B0604020202020204" pitchFamily="34" charset="0"/>
              <a:buChar char="•"/>
            </a:pPr>
            <a:endParaRPr lang="en-US" b="0">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pic>
        <p:nvPicPr>
          <p:cNvPr id="8" name="Picture 8" descr="A screenshot of a cell phone&#10;&#10;Description automatically generated">
            <a:extLst>
              <a:ext uri="{FF2B5EF4-FFF2-40B4-BE49-F238E27FC236}">
                <a16:creationId xmlns:a16="http://schemas.microsoft.com/office/drawing/2014/main" id="{6103B7A8-F518-4194-AC2D-C6FD363BB328}"/>
              </a:ext>
            </a:extLst>
          </p:cNvPr>
          <p:cNvPicPr>
            <a:picLocks noChangeAspect="1"/>
          </p:cNvPicPr>
          <p:nvPr/>
        </p:nvPicPr>
        <p:blipFill rotWithShape="1">
          <a:blip r:embed="rId3"/>
          <a:srcRect l="18973" r="19285" b="284"/>
          <a:stretch/>
        </p:blipFill>
        <p:spPr>
          <a:xfrm>
            <a:off x="4079202" y="1451133"/>
            <a:ext cx="2342306" cy="4133739"/>
          </a:xfrm>
          <a:prstGeom prst="rect">
            <a:avLst/>
          </a:prstGeom>
        </p:spPr>
      </p:pic>
    </p:spTree>
    <p:extLst>
      <p:ext uri="{BB962C8B-B14F-4D97-AF65-F5344CB8AC3E}">
        <p14:creationId xmlns:p14="http://schemas.microsoft.com/office/powerpoint/2010/main" val="276345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Norms during in-person trainings</a:t>
            </a:r>
            <a:endParaRPr lang="en-US"/>
          </a:p>
        </p:txBody>
      </p:sp>
      <p:sp>
        <p:nvSpPr>
          <p:cNvPr id="12" name="Rectangle: Rounded Corners 11">
            <a:extLst>
              <a:ext uri="{FF2B5EF4-FFF2-40B4-BE49-F238E27FC236}">
                <a16:creationId xmlns:a16="http://schemas.microsoft.com/office/drawing/2014/main" id="{24968EFA-2AE1-4D52-88DB-F3054F807AD9}"/>
              </a:ext>
            </a:extLst>
          </p:cNvPr>
          <p:cNvSpPr/>
          <p:nvPr/>
        </p:nvSpPr>
        <p:spPr>
          <a:xfrm>
            <a:off x="265865" y="1653748"/>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8D01590-520F-4B21-AD74-194C5605FA06}"/>
              </a:ext>
            </a:extLst>
          </p:cNvPr>
          <p:cNvSpPr/>
          <p:nvPr/>
        </p:nvSpPr>
        <p:spPr>
          <a:xfrm>
            <a:off x="1389398" y="4423309"/>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24DAB0D-3360-4452-81FF-E6752F42405E}"/>
              </a:ext>
            </a:extLst>
          </p:cNvPr>
          <p:cNvSpPr/>
          <p:nvPr/>
        </p:nvSpPr>
        <p:spPr>
          <a:xfrm>
            <a:off x="3324987" y="1653747"/>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96E5952-9CAD-495B-8F37-CA3DF8A6579C}"/>
              </a:ext>
            </a:extLst>
          </p:cNvPr>
          <p:cNvSpPr/>
          <p:nvPr/>
        </p:nvSpPr>
        <p:spPr>
          <a:xfrm>
            <a:off x="5193835" y="4467804"/>
            <a:ext cx="2825518" cy="5840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F116553-9144-4010-A7E7-566A7FD83775}"/>
              </a:ext>
            </a:extLst>
          </p:cNvPr>
          <p:cNvSpPr txBox="1"/>
          <p:nvPr/>
        </p:nvSpPr>
        <p:spPr>
          <a:xfrm>
            <a:off x="267466" y="1713750"/>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a:t>
            </a:r>
            <a:r>
              <a:rPr lang="en-US" sz="2400" b="1">
                <a:latin typeface="Arial"/>
                <a:cs typeface="Arial"/>
              </a:rPr>
              <a:t>Screening</a:t>
            </a:r>
          </a:p>
        </p:txBody>
      </p:sp>
      <p:sp>
        <p:nvSpPr>
          <p:cNvPr id="17" name="TextBox 16">
            <a:extLst>
              <a:ext uri="{FF2B5EF4-FFF2-40B4-BE49-F238E27FC236}">
                <a16:creationId xmlns:a16="http://schemas.microsoft.com/office/drawing/2014/main" id="{1511F215-34EA-4E2A-8D81-103168F4C6CA}"/>
              </a:ext>
            </a:extLst>
          </p:cNvPr>
          <p:cNvSpPr txBox="1"/>
          <p:nvPr/>
        </p:nvSpPr>
        <p:spPr>
          <a:xfrm>
            <a:off x="3348837" y="1713749"/>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Hand-Washing</a:t>
            </a:r>
          </a:p>
        </p:txBody>
      </p:sp>
      <p:sp>
        <p:nvSpPr>
          <p:cNvPr id="18" name="TextBox 17">
            <a:extLst>
              <a:ext uri="{FF2B5EF4-FFF2-40B4-BE49-F238E27FC236}">
                <a16:creationId xmlns:a16="http://schemas.microsoft.com/office/drawing/2014/main" id="{8AAD7FC9-8496-434F-ABC1-1AF3C9A1A8C1}"/>
              </a:ext>
            </a:extLst>
          </p:cNvPr>
          <p:cNvSpPr txBox="1"/>
          <p:nvPr/>
        </p:nvSpPr>
        <p:spPr>
          <a:xfrm>
            <a:off x="1435495" y="4483311"/>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Masks</a:t>
            </a:r>
            <a:endParaRPr lang="en-US"/>
          </a:p>
        </p:txBody>
      </p:sp>
      <p:sp>
        <p:nvSpPr>
          <p:cNvPr id="19" name="TextBox 18">
            <a:extLst>
              <a:ext uri="{FF2B5EF4-FFF2-40B4-BE49-F238E27FC236}">
                <a16:creationId xmlns:a16="http://schemas.microsoft.com/office/drawing/2014/main" id="{2282E227-36DD-4879-9626-8BD5FDAD0D1E}"/>
              </a:ext>
            </a:extLst>
          </p:cNvPr>
          <p:cNvSpPr txBox="1"/>
          <p:nvPr/>
        </p:nvSpPr>
        <p:spPr>
          <a:xfrm>
            <a:off x="5212123" y="4527806"/>
            <a:ext cx="27876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Social Distancing</a:t>
            </a:r>
          </a:p>
        </p:txBody>
      </p:sp>
      <p:sp>
        <p:nvSpPr>
          <p:cNvPr id="20" name="TextBox 19">
            <a:extLst>
              <a:ext uri="{FF2B5EF4-FFF2-40B4-BE49-F238E27FC236}">
                <a16:creationId xmlns:a16="http://schemas.microsoft.com/office/drawing/2014/main" id="{6442D6C4-032A-4F3A-82A2-55FABAB6A339}"/>
              </a:ext>
            </a:extLst>
          </p:cNvPr>
          <p:cNvSpPr txBox="1"/>
          <p:nvPr/>
        </p:nvSpPr>
        <p:spPr>
          <a:xfrm>
            <a:off x="265729" y="2234843"/>
            <a:ext cx="2537404"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Persons experiencing COVID-19 symptoms or have come into contact with a COVID-19 case should NOT participate.</a:t>
            </a:r>
            <a:endParaRPr lang="en-US" sz="1700">
              <a:cs typeface="Calibri"/>
            </a:endParaRPr>
          </a:p>
        </p:txBody>
      </p:sp>
      <p:sp>
        <p:nvSpPr>
          <p:cNvPr id="24" name="TextBox 23">
            <a:extLst>
              <a:ext uri="{FF2B5EF4-FFF2-40B4-BE49-F238E27FC236}">
                <a16:creationId xmlns:a16="http://schemas.microsoft.com/office/drawing/2014/main" id="{F27AC2CB-FFFD-4D2E-8EE7-9630514D4FA0}"/>
              </a:ext>
            </a:extLst>
          </p:cNvPr>
          <p:cNvSpPr txBox="1"/>
          <p:nvPr/>
        </p:nvSpPr>
        <p:spPr>
          <a:xfrm>
            <a:off x="3335976" y="2234842"/>
            <a:ext cx="2537404"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All trainees should wash hands upon arrival and whenever appropriate during training </a:t>
            </a:r>
            <a:r>
              <a:rPr lang="en-US" sz="1700" err="1">
                <a:latin typeface="Arial"/>
                <a:cs typeface="Arial"/>
              </a:rPr>
              <a:t>ie</a:t>
            </a:r>
            <a:r>
              <a:rPr lang="en-US" sz="1700">
                <a:latin typeface="Arial"/>
                <a:cs typeface="Arial"/>
              </a:rPr>
              <a:t>. touching a contaminated surface.</a:t>
            </a:r>
          </a:p>
        </p:txBody>
      </p:sp>
      <p:sp>
        <p:nvSpPr>
          <p:cNvPr id="25" name="TextBox 24">
            <a:extLst>
              <a:ext uri="{FF2B5EF4-FFF2-40B4-BE49-F238E27FC236}">
                <a16:creationId xmlns:a16="http://schemas.microsoft.com/office/drawing/2014/main" id="{1BA95E25-564D-477A-BD35-B7C7625E28C4}"/>
              </a:ext>
            </a:extLst>
          </p:cNvPr>
          <p:cNvSpPr txBox="1"/>
          <p:nvPr/>
        </p:nvSpPr>
        <p:spPr>
          <a:xfrm>
            <a:off x="1322517" y="5026653"/>
            <a:ext cx="2537404"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Masks should be worn at all times by both trainers and trainees.</a:t>
            </a:r>
            <a:endParaRPr lang="en-US"/>
          </a:p>
        </p:txBody>
      </p:sp>
      <p:sp>
        <p:nvSpPr>
          <p:cNvPr id="26" name="TextBox 25">
            <a:extLst>
              <a:ext uri="{FF2B5EF4-FFF2-40B4-BE49-F238E27FC236}">
                <a16:creationId xmlns:a16="http://schemas.microsoft.com/office/drawing/2014/main" id="{FE7B6468-0000-49C3-B57B-E8AD0D07BF45}"/>
              </a:ext>
            </a:extLst>
          </p:cNvPr>
          <p:cNvSpPr txBox="1"/>
          <p:nvPr/>
        </p:nvSpPr>
        <p:spPr>
          <a:xfrm>
            <a:off x="5238196" y="5060024"/>
            <a:ext cx="2537404"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All participants should maintain at least a 2 meters distance from others.</a:t>
            </a:r>
          </a:p>
        </p:txBody>
      </p:sp>
      <p:sp>
        <p:nvSpPr>
          <p:cNvPr id="21" name="Rectangle: Rounded Corners 20">
            <a:extLst>
              <a:ext uri="{FF2B5EF4-FFF2-40B4-BE49-F238E27FC236}">
                <a16:creationId xmlns:a16="http://schemas.microsoft.com/office/drawing/2014/main" id="{5EC7D396-5DEE-48E6-9B35-8BC8BBF5370E}"/>
              </a:ext>
            </a:extLst>
          </p:cNvPr>
          <p:cNvSpPr/>
          <p:nvPr/>
        </p:nvSpPr>
        <p:spPr>
          <a:xfrm>
            <a:off x="6372989" y="1642287"/>
            <a:ext cx="2536292" cy="5784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46AB6C7-001B-4B3F-869D-FCB2813CCF39}"/>
              </a:ext>
            </a:extLst>
          </p:cNvPr>
          <p:cNvSpPr txBox="1"/>
          <p:nvPr/>
        </p:nvSpPr>
        <p:spPr>
          <a:xfrm>
            <a:off x="6419086" y="1702289"/>
            <a:ext cx="2492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rial"/>
                <a:cs typeface="Arial"/>
              </a:rPr>
              <a:t>Safety</a:t>
            </a:r>
            <a:endParaRPr lang="en-US"/>
          </a:p>
        </p:txBody>
      </p:sp>
      <p:sp>
        <p:nvSpPr>
          <p:cNvPr id="23" name="TextBox 22">
            <a:extLst>
              <a:ext uri="{FF2B5EF4-FFF2-40B4-BE49-F238E27FC236}">
                <a16:creationId xmlns:a16="http://schemas.microsoft.com/office/drawing/2014/main" id="{1DCC1A06-D06D-4445-88CD-907555D33CE5}"/>
              </a:ext>
            </a:extLst>
          </p:cNvPr>
          <p:cNvSpPr txBox="1"/>
          <p:nvPr/>
        </p:nvSpPr>
        <p:spPr>
          <a:xfrm>
            <a:off x="6372853" y="2234507"/>
            <a:ext cx="2537404"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a:latin typeface="Arial"/>
                <a:cs typeface="Arial"/>
              </a:rPr>
              <a:t>Eating and drinking during training should be avoided. Equipment and surfaces should be disinfected at least twice daily.</a:t>
            </a:r>
          </a:p>
        </p:txBody>
      </p:sp>
    </p:spTree>
    <p:extLst>
      <p:ext uri="{BB962C8B-B14F-4D97-AF65-F5344CB8AC3E}">
        <p14:creationId xmlns:p14="http://schemas.microsoft.com/office/powerpoint/2010/main" val="2294173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Arrival at destination</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373701" y="1779734"/>
            <a:ext cx="3638645" cy="4631215"/>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Arial"/>
              <a:buChar char="•"/>
            </a:pPr>
            <a:r>
              <a:rPr lang="en-US" b="0">
                <a:solidFill>
                  <a:srgbClr val="062C52"/>
                </a:solidFill>
                <a:latin typeface="Arial"/>
                <a:cs typeface="Arial"/>
              </a:rPr>
              <a:t>Before meeting with others, drivers and passengers must:</a:t>
            </a:r>
            <a:endParaRPr lang="en-US"/>
          </a:p>
          <a:p>
            <a:pPr marL="10287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Remove face mask if noticeably soiled, moist, or wet and replace with new face mask</a:t>
            </a:r>
            <a:endParaRPr lang="en-US">
              <a:cs typeface="Calibri" panose="020F0502020204030204"/>
            </a:endParaRPr>
          </a:p>
          <a:p>
            <a:pPr marL="1028700" lvl="1" indent="-342900" defTabSz="457200">
              <a:lnSpc>
                <a:spcPct val="100000"/>
              </a:lnSpc>
              <a:spcBef>
                <a:spcPct val="20000"/>
              </a:spcBef>
              <a:buClr>
                <a:srgbClr val="163151"/>
              </a:buClr>
              <a:buFont typeface="Courier New" panose="020B0604020202020204" pitchFamily="34" charset="0"/>
              <a:buChar char="o"/>
            </a:pPr>
            <a:r>
              <a:rPr lang="en-US" b="0">
                <a:solidFill>
                  <a:srgbClr val="062C52"/>
                </a:solidFill>
                <a:latin typeface="Arial"/>
                <a:cs typeface="Arial"/>
              </a:rPr>
              <a:t>Wash</a:t>
            </a:r>
            <a:r>
              <a:rPr lang="en-US">
                <a:solidFill>
                  <a:srgbClr val="062C52"/>
                </a:solidFill>
                <a:latin typeface="Arial"/>
                <a:cs typeface="Arial"/>
              </a:rPr>
              <a:t> or sanitize hands</a:t>
            </a: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Courier New" panose="020B0604020202020204" pitchFamily="34" charset="0"/>
              <a:buChar char="o"/>
            </a:pPr>
            <a:endParaRPr lang="en-US" b="0">
              <a:solidFill>
                <a:srgbClr val="062C52"/>
              </a:solidFill>
              <a:latin typeface="Arial"/>
              <a:cs typeface="Arial"/>
            </a:endParaRPr>
          </a:p>
          <a:p>
            <a:pPr marL="1143000" lvl="1" indent="-342900" defTabSz="457200">
              <a:lnSpc>
                <a:spcPct val="100000"/>
              </a:lnSpc>
              <a:spcBef>
                <a:spcPct val="20000"/>
              </a:spcBef>
              <a:buClr>
                <a:srgbClr val="163151"/>
              </a:buClr>
              <a:buFont typeface="Courier New" panose="020B0604020202020204" pitchFamily="34" charset="0"/>
              <a:buChar char="o"/>
            </a:pPr>
            <a:endParaRPr lang="en-US" b="0">
              <a:latin typeface="Calibri"/>
              <a:cs typeface="Calibri"/>
            </a:endParaRPr>
          </a:p>
          <a:p>
            <a:pPr marL="1143000" lvl="1" indent="-342900" defTabSz="457200">
              <a:lnSpc>
                <a:spcPct val="100000"/>
              </a:lnSpc>
              <a:spcBef>
                <a:spcPct val="20000"/>
              </a:spcBef>
              <a:buClr>
                <a:srgbClr val="163151"/>
              </a:buClr>
              <a:buFont typeface="Courier New" panose="020B0604020202020204" pitchFamily="34" charset="0"/>
              <a:buChar char="o"/>
            </a:pPr>
            <a:endParaRPr lang="en-US" b="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b="0">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pic>
        <p:nvPicPr>
          <p:cNvPr id="3" name="Picture 3" descr="Icon&#10;&#10;Description automatically generated">
            <a:extLst>
              <a:ext uri="{FF2B5EF4-FFF2-40B4-BE49-F238E27FC236}">
                <a16:creationId xmlns:a16="http://schemas.microsoft.com/office/drawing/2014/main" id="{F318AFD9-5B70-4EDD-8851-DBE1826BB54A}"/>
              </a:ext>
            </a:extLst>
          </p:cNvPr>
          <p:cNvPicPr>
            <a:picLocks noChangeAspect="1"/>
          </p:cNvPicPr>
          <p:nvPr/>
        </p:nvPicPr>
        <p:blipFill>
          <a:blip r:embed="rId2"/>
          <a:stretch>
            <a:fillRect/>
          </a:stretch>
        </p:blipFill>
        <p:spPr>
          <a:xfrm>
            <a:off x="4827367" y="1782148"/>
            <a:ext cx="3627425" cy="3632987"/>
          </a:xfrm>
          <a:prstGeom prst="rect">
            <a:avLst/>
          </a:prstGeom>
        </p:spPr>
      </p:pic>
    </p:spTree>
    <p:extLst>
      <p:ext uri="{BB962C8B-B14F-4D97-AF65-F5344CB8AC3E}">
        <p14:creationId xmlns:p14="http://schemas.microsoft.com/office/powerpoint/2010/main" val="1094642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765" y="2853808"/>
            <a:ext cx="4902592" cy="1153551"/>
          </a:xfrm>
        </p:spPr>
        <p:txBody>
          <a:bodyPr/>
          <a:lstStyle/>
          <a:p>
            <a:pPr algn="ctr"/>
            <a:r>
              <a:rPr lang="en-US">
                <a:latin typeface="Arial"/>
                <a:cs typeface="Calibri"/>
              </a:rPr>
              <a:t>HOUSEHOLD LF SURVEY</a:t>
            </a:r>
            <a:endParaRPr lang="en-US"/>
          </a:p>
        </p:txBody>
      </p:sp>
      <p:sp>
        <p:nvSpPr>
          <p:cNvPr id="3" name="Slide Number Placeholder 2"/>
          <p:cNvSpPr>
            <a:spLocks noGrp="1"/>
          </p:cNvSpPr>
          <p:nvPr>
            <p:ph type="sldNum" sz="quarter" idx="12"/>
          </p:nvPr>
        </p:nvSpPr>
        <p:spPr/>
        <p:txBody>
          <a:bodyPr/>
          <a:lstStyle/>
          <a:p>
            <a:fld id="{8C03FB13-5BAA-C348-B73E-043EACC7FB9F}" type="slidenum">
              <a:rPr lang="en-US" smtClean="0"/>
              <a:t>41</a:t>
            </a:fld>
            <a:endParaRPr lang="en-US"/>
          </a:p>
        </p:txBody>
      </p:sp>
    </p:spTree>
    <p:extLst>
      <p:ext uri="{BB962C8B-B14F-4D97-AF65-F5344CB8AC3E}">
        <p14:creationId xmlns:p14="http://schemas.microsoft.com/office/powerpoint/2010/main" val="3685437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5775CEDE-0982-41B2-BBCB-B15A794EE5C3}"/>
              </a:ext>
            </a:extLst>
          </p:cNvPr>
          <p:cNvSpPr/>
          <p:nvPr/>
        </p:nvSpPr>
        <p:spPr>
          <a:xfrm>
            <a:off x="4887809" y="3051081"/>
            <a:ext cx="3772560" cy="16649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FDEDF16-9D7C-4FF5-A165-088A6A18B7AB}"/>
              </a:ext>
            </a:extLst>
          </p:cNvPr>
          <p:cNvSpPr/>
          <p:nvPr/>
        </p:nvSpPr>
        <p:spPr>
          <a:xfrm>
            <a:off x="586695" y="3051081"/>
            <a:ext cx="3772560" cy="16649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4" name="Google Shape;583;p37">
            <a:extLst>
              <a:ext uri="{FF2B5EF4-FFF2-40B4-BE49-F238E27FC236}">
                <a16:creationId xmlns:a16="http://schemas.microsoft.com/office/drawing/2014/main" id="{8E31207A-A2ED-5340-913C-1D71E8FEB8B2}"/>
              </a:ext>
            </a:extLst>
          </p:cNvPr>
          <p:cNvSpPr/>
          <p:nvPr/>
        </p:nvSpPr>
        <p:spPr>
          <a:xfrm>
            <a:off x="2072219" y="2058070"/>
            <a:ext cx="697200" cy="6972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Standard protocol upon arrival</a:t>
            </a:r>
          </a:p>
        </p:txBody>
      </p:sp>
      <p:sp>
        <p:nvSpPr>
          <p:cNvPr id="155" name="Google Shape;578;p37">
            <a:extLst>
              <a:ext uri="{FF2B5EF4-FFF2-40B4-BE49-F238E27FC236}">
                <a16:creationId xmlns:a16="http://schemas.microsoft.com/office/drawing/2014/main" id="{09BF550F-D8C6-D14F-9DCC-B493F9947C63}"/>
              </a:ext>
            </a:extLst>
          </p:cNvPr>
          <p:cNvSpPr txBox="1">
            <a:spLocks/>
          </p:cNvSpPr>
          <p:nvPr/>
        </p:nvSpPr>
        <p:spPr>
          <a:xfrm>
            <a:off x="471113" y="3068046"/>
            <a:ext cx="3896496" cy="477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800" b="1" kern="0">
                <a:solidFill>
                  <a:srgbClr val="20124D"/>
                </a:solidFill>
                <a:latin typeface="Arial"/>
              </a:rPr>
              <a:t>Introduce LF survey, provide basic COVID-19 info, &amp; discuss where HH members should go if they have or develop COVID-19 symptoms </a:t>
            </a:r>
            <a:endParaRPr lang="en-US" sz="1800" b="1">
              <a:latin typeface="Arial"/>
            </a:endParaRPr>
          </a:p>
        </p:txBody>
      </p:sp>
      <p:cxnSp>
        <p:nvCxnSpPr>
          <p:cNvPr id="157" name="Google Shape;600;p37">
            <a:extLst>
              <a:ext uri="{FF2B5EF4-FFF2-40B4-BE49-F238E27FC236}">
                <a16:creationId xmlns:a16="http://schemas.microsoft.com/office/drawing/2014/main" id="{8D171841-8922-E243-87AC-0EAF26397504}"/>
              </a:ext>
            </a:extLst>
          </p:cNvPr>
          <p:cNvCxnSpPr>
            <a:cxnSpLocks/>
          </p:cNvCxnSpPr>
          <p:nvPr/>
        </p:nvCxnSpPr>
        <p:spPr>
          <a:xfrm flipV="1">
            <a:off x="2421357" y="2756838"/>
            <a:ext cx="3414" cy="178987"/>
          </a:xfrm>
          <a:prstGeom prst="straightConnector1">
            <a:avLst/>
          </a:prstGeom>
          <a:noFill/>
          <a:ln w="19050" cap="flat" cmpd="sng">
            <a:solidFill>
              <a:srgbClr val="20124D"/>
            </a:solidFill>
            <a:prstDash val="dot"/>
            <a:round/>
            <a:headEnd type="none" w="med" len="med"/>
            <a:tailEnd type="none" w="med" len="med"/>
          </a:ln>
        </p:spPr>
      </p:cxnSp>
      <p:grpSp>
        <p:nvGrpSpPr>
          <p:cNvPr id="175" name="Google Shape;1848;p58">
            <a:extLst>
              <a:ext uri="{FF2B5EF4-FFF2-40B4-BE49-F238E27FC236}">
                <a16:creationId xmlns:a16="http://schemas.microsoft.com/office/drawing/2014/main" id="{0F9EA53E-B1AF-B34C-BA1D-66098699F467}"/>
              </a:ext>
            </a:extLst>
          </p:cNvPr>
          <p:cNvGrpSpPr/>
          <p:nvPr/>
        </p:nvGrpSpPr>
        <p:grpSpPr>
          <a:xfrm>
            <a:off x="2249322" y="2273996"/>
            <a:ext cx="347467" cy="302848"/>
            <a:chOff x="1658124" y="3631231"/>
            <a:chExt cx="347467" cy="302848"/>
          </a:xfrm>
        </p:grpSpPr>
        <p:sp>
          <p:nvSpPr>
            <p:cNvPr id="176" name="Google Shape;1849;p58">
              <a:extLst>
                <a:ext uri="{FF2B5EF4-FFF2-40B4-BE49-F238E27FC236}">
                  <a16:creationId xmlns:a16="http://schemas.microsoft.com/office/drawing/2014/main" id="{DB42BC5A-E252-CB47-BC7B-E40FD6EB3810}"/>
                </a:ext>
              </a:extLst>
            </p:cNvPr>
            <p:cNvSpPr/>
            <p:nvPr/>
          </p:nvSpPr>
          <p:spPr>
            <a:xfrm>
              <a:off x="1658124" y="3631231"/>
              <a:ext cx="347467" cy="302848"/>
            </a:xfrm>
            <a:custGeom>
              <a:avLst/>
              <a:gdLst/>
              <a:ahLst/>
              <a:cxnLst/>
              <a:rect l="l" t="t" r="r" b="b"/>
              <a:pathLst>
                <a:path w="9672" h="8430" extrusionOk="0">
                  <a:moveTo>
                    <a:pt x="4682" y="247"/>
                  </a:moveTo>
                  <a:cubicBezTo>
                    <a:pt x="5021" y="247"/>
                    <a:pt x="5341" y="434"/>
                    <a:pt x="5511" y="729"/>
                  </a:cubicBezTo>
                  <a:lnTo>
                    <a:pt x="8958" y="6695"/>
                  </a:lnTo>
                  <a:cubicBezTo>
                    <a:pt x="9329" y="7305"/>
                    <a:pt x="8858" y="8137"/>
                    <a:pt x="8146" y="8137"/>
                  </a:cubicBezTo>
                  <a:cubicBezTo>
                    <a:pt x="8139" y="8137"/>
                    <a:pt x="8132" y="8137"/>
                    <a:pt x="8126" y="8137"/>
                  </a:cubicBezTo>
                  <a:lnTo>
                    <a:pt x="1235" y="8137"/>
                  </a:lnTo>
                  <a:cubicBezTo>
                    <a:pt x="1228" y="8137"/>
                    <a:pt x="1222" y="8137"/>
                    <a:pt x="1215" y="8137"/>
                  </a:cubicBezTo>
                  <a:cubicBezTo>
                    <a:pt x="505" y="8137"/>
                    <a:pt x="36" y="7305"/>
                    <a:pt x="406" y="6695"/>
                  </a:cubicBezTo>
                  <a:lnTo>
                    <a:pt x="3849" y="729"/>
                  </a:lnTo>
                  <a:cubicBezTo>
                    <a:pt x="4022" y="434"/>
                    <a:pt x="4339" y="247"/>
                    <a:pt x="4682" y="247"/>
                  </a:cubicBezTo>
                  <a:close/>
                  <a:moveTo>
                    <a:pt x="4680" y="0"/>
                  </a:moveTo>
                  <a:cubicBezTo>
                    <a:pt x="4258" y="0"/>
                    <a:pt x="3835" y="204"/>
                    <a:pt x="3611" y="611"/>
                  </a:cubicBezTo>
                  <a:lnTo>
                    <a:pt x="167" y="6576"/>
                  </a:lnTo>
                  <a:cubicBezTo>
                    <a:pt x="59" y="6763"/>
                    <a:pt x="1" y="6978"/>
                    <a:pt x="1" y="7195"/>
                  </a:cubicBezTo>
                  <a:cubicBezTo>
                    <a:pt x="1" y="7875"/>
                    <a:pt x="555" y="8429"/>
                    <a:pt x="1235" y="8429"/>
                  </a:cubicBezTo>
                  <a:lnTo>
                    <a:pt x="8126" y="8429"/>
                  </a:lnTo>
                  <a:cubicBezTo>
                    <a:pt x="8134" y="8429"/>
                    <a:pt x="8143" y="8429"/>
                    <a:pt x="8151" y="8429"/>
                  </a:cubicBezTo>
                  <a:cubicBezTo>
                    <a:pt x="9065" y="8429"/>
                    <a:pt x="9671" y="7361"/>
                    <a:pt x="9196" y="6576"/>
                  </a:cubicBezTo>
                  <a:lnTo>
                    <a:pt x="5749" y="611"/>
                  </a:lnTo>
                  <a:cubicBezTo>
                    <a:pt x="5526" y="204"/>
                    <a:pt x="5103" y="0"/>
                    <a:pt x="4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50;p58">
              <a:extLst>
                <a:ext uri="{FF2B5EF4-FFF2-40B4-BE49-F238E27FC236}">
                  <a16:creationId xmlns:a16="http://schemas.microsoft.com/office/drawing/2014/main" id="{06A9A3D2-9879-804D-96D5-E353CD3BAB43}"/>
                </a:ext>
              </a:extLst>
            </p:cNvPr>
            <p:cNvSpPr/>
            <p:nvPr/>
          </p:nvSpPr>
          <p:spPr>
            <a:xfrm>
              <a:off x="1811384" y="3736243"/>
              <a:ext cx="29854" cy="89381"/>
            </a:xfrm>
            <a:custGeom>
              <a:avLst/>
              <a:gdLst/>
              <a:ahLst/>
              <a:cxnLst/>
              <a:rect l="l" t="t" r="r" b="b"/>
              <a:pathLst>
                <a:path w="831" h="2488" extrusionOk="0">
                  <a:moveTo>
                    <a:pt x="405" y="306"/>
                  </a:moveTo>
                  <a:cubicBezTo>
                    <a:pt x="471" y="306"/>
                    <a:pt x="537" y="350"/>
                    <a:pt x="538" y="437"/>
                  </a:cubicBezTo>
                  <a:lnTo>
                    <a:pt x="538" y="2039"/>
                  </a:lnTo>
                  <a:cubicBezTo>
                    <a:pt x="538" y="2110"/>
                    <a:pt x="487" y="2175"/>
                    <a:pt x="416" y="2182"/>
                  </a:cubicBezTo>
                  <a:cubicBezTo>
                    <a:pt x="412" y="2182"/>
                    <a:pt x="409" y="2182"/>
                    <a:pt x="405" y="2182"/>
                  </a:cubicBezTo>
                  <a:cubicBezTo>
                    <a:pt x="332" y="2182"/>
                    <a:pt x="270" y="2120"/>
                    <a:pt x="270" y="2045"/>
                  </a:cubicBezTo>
                  <a:lnTo>
                    <a:pt x="270" y="437"/>
                  </a:lnTo>
                  <a:cubicBezTo>
                    <a:pt x="272" y="350"/>
                    <a:pt x="339" y="306"/>
                    <a:pt x="405" y="306"/>
                  </a:cubicBezTo>
                  <a:close/>
                  <a:moveTo>
                    <a:pt x="415" y="0"/>
                  </a:moveTo>
                  <a:cubicBezTo>
                    <a:pt x="187" y="0"/>
                    <a:pt x="1" y="187"/>
                    <a:pt x="1" y="414"/>
                  </a:cubicBezTo>
                  <a:lnTo>
                    <a:pt x="1" y="2073"/>
                  </a:lnTo>
                  <a:cubicBezTo>
                    <a:pt x="1" y="2301"/>
                    <a:pt x="188" y="2487"/>
                    <a:pt x="416" y="2487"/>
                  </a:cubicBezTo>
                  <a:cubicBezTo>
                    <a:pt x="644" y="2487"/>
                    <a:pt x="830" y="2301"/>
                    <a:pt x="830" y="2073"/>
                  </a:cubicBezTo>
                  <a:lnTo>
                    <a:pt x="830" y="421"/>
                  </a:lnTo>
                  <a:cubicBezTo>
                    <a:pt x="830" y="233"/>
                    <a:pt x="684" y="47"/>
                    <a:pt x="501" y="9"/>
                  </a:cubicBezTo>
                  <a:cubicBezTo>
                    <a:pt x="472" y="3"/>
                    <a:pt x="443"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51;p58">
              <a:extLst>
                <a:ext uri="{FF2B5EF4-FFF2-40B4-BE49-F238E27FC236}">
                  <a16:creationId xmlns:a16="http://schemas.microsoft.com/office/drawing/2014/main" id="{16EAFAFA-E3D3-1744-9427-5ED76800A4C9}"/>
                </a:ext>
              </a:extLst>
            </p:cNvPr>
            <p:cNvSpPr/>
            <p:nvPr/>
          </p:nvSpPr>
          <p:spPr>
            <a:xfrm>
              <a:off x="1806750" y="3835110"/>
              <a:ext cx="39015" cy="29458"/>
            </a:xfrm>
            <a:custGeom>
              <a:avLst/>
              <a:gdLst/>
              <a:ahLst/>
              <a:cxnLst/>
              <a:rect l="l" t="t" r="r" b="b"/>
              <a:pathLst>
                <a:path w="1086" h="820" extrusionOk="0">
                  <a:moveTo>
                    <a:pt x="545" y="272"/>
                  </a:moveTo>
                  <a:cubicBezTo>
                    <a:pt x="725" y="276"/>
                    <a:pt x="725" y="545"/>
                    <a:pt x="545" y="548"/>
                  </a:cubicBezTo>
                  <a:cubicBezTo>
                    <a:pt x="365" y="545"/>
                    <a:pt x="365" y="276"/>
                    <a:pt x="545" y="272"/>
                  </a:cubicBezTo>
                  <a:close/>
                  <a:moveTo>
                    <a:pt x="545" y="1"/>
                  </a:moveTo>
                  <a:cubicBezTo>
                    <a:pt x="1" y="14"/>
                    <a:pt x="1" y="806"/>
                    <a:pt x="545" y="820"/>
                  </a:cubicBezTo>
                  <a:cubicBezTo>
                    <a:pt x="1085" y="806"/>
                    <a:pt x="1085" y="14"/>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52;p58">
              <a:extLst>
                <a:ext uri="{FF2B5EF4-FFF2-40B4-BE49-F238E27FC236}">
                  <a16:creationId xmlns:a16="http://schemas.microsoft.com/office/drawing/2014/main" id="{319FF83A-AA0B-034F-9FBD-290F7AA4366B}"/>
                </a:ext>
              </a:extLst>
            </p:cNvPr>
            <p:cNvSpPr/>
            <p:nvPr/>
          </p:nvSpPr>
          <p:spPr>
            <a:xfrm>
              <a:off x="1697355" y="3669995"/>
              <a:ext cx="257834" cy="224100"/>
            </a:xfrm>
            <a:custGeom>
              <a:avLst/>
              <a:gdLst/>
              <a:ahLst/>
              <a:cxnLst/>
              <a:rect l="l" t="t" r="r" b="b"/>
              <a:pathLst>
                <a:path w="7177" h="6238" extrusionOk="0">
                  <a:moveTo>
                    <a:pt x="3589" y="1"/>
                  </a:moveTo>
                  <a:cubicBezTo>
                    <a:pt x="3542" y="1"/>
                    <a:pt x="3494" y="24"/>
                    <a:pt x="3471" y="69"/>
                  </a:cubicBezTo>
                  <a:lnTo>
                    <a:pt x="616" y="5011"/>
                  </a:lnTo>
                  <a:cubicBezTo>
                    <a:pt x="578" y="5075"/>
                    <a:pt x="602" y="5161"/>
                    <a:pt x="666" y="5198"/>
                  </a:cubicBezTo>
                  <a:cubicBezTo>
                    <a:pt x="688" y="5210"/>
                    <a:pt x="712" y="5216"/>
                    <a:pt x="736" y="5216"/>
                  </a:cubicBezTo>
                  <a:cubicBezTo>
                    <a:pt x="783" y="5216"/>
                    <a:pt x="829" y="5192"/>
                    <a:pt x="854" y="5147"/>
                  </a:cubicBezTo>
                  <a:lnTo>
                    <a:pt x="3590" y="409"/>
                  </a:lnTo>
                  <a:lnTo>
                    <a:pt x="6799" y="5960"/>
                  </a:lnTo>
                  <a:lnTo>
                    <a:pt x="381" y="5960"/>
                  </a:lnTo>
                  <a:lnTo>
                    <a:pt x="578" y="5623"/>
                  </a:lnTo>
                  <a:cubicBezTo>
                    <a:pt x="619" y="5558"/>
                    <a:pt x="595" y="5474"/>
                    <a:pt x="531" y="5436"/>
                  </a:cubicBezTo>
                  <a:cubicBezTo>
                    <a:pt x="508" y="5424"/>
                    <a:pt x="484" y="5417"/>
                    <a:pt x="460" y="5417"/>
                  </a:cubicBezTo>
                  <a:cubicBezTo>
                    <a:pt x="413" y="5417"/>
                    <a:pt x="368" y="5442"/>
                    <a:pt x="344" y="5487"/>
                  </a:cubicBezTo>
                  <a:lnTo>
                    <a:pt x="24" y="6034"/>
                  </a:lnTo>
                  <a:cubicBezTo>
                    <a:pt x="1" y="6075"/>
                    <a:pt x="1" y="6129"/>
                    <a:pt x="24" y="6170"/>
                  </a:cubicBezTo>
                  <a:cubicBezTo>
                    <a:pt x="47" y="6208"/>
                    <a:pt x="82" y="6230"/>
                    <a:pt x="122" y="6230"/>
                  </a:cubicBezTo>
                  <a:cubicBezTo>
                    <a:pt x="129" y="6230"/>
                    <a:pt x="136" y="6230"/>
                    <a:pt x="143" y="6228"/>
                  </a:cubicBezTo>
                  <a:lnTo>
                    <a:pt x="7034" y="6228"/>
                  </a:lnTo>
                  <a:cubicBezTo>
                    <a:pt x="7040" y="6238"/>
                    <a:pt x="7047" y="6238"/>
                    <a:pt x="7054" y="6238"/>
                  </a:cubicBezTo>
                  <a:cubicBezTo>
                    <a:pt x="7101" y="6231"/>
                    <a:pt x="7145" y="6197"/>
                    <a:pt x="7162" y="6153"/>
                  </a:cubicBezTo>
                  <a:cubicBezTo>
                    <a:pt x="7176" y="6123"/>
                    <a:pt x="7176" y="6085"/>
                    <a:pt x="7162" y="6054"/>
                  </a:cubicBezTo>
                  <a:cubicBezTo>
                    <a:pt x="7162" y="6051"/>
                    <a:pt x="7162" y="6051"/>
                    <a:pt x="7159" y="6048"/>
                  </a:cubicBezTo>
                  <a:cubicBezTo>
                    <a:pt x="7159" y="6045"/>
                    <a:pt x="7156" y="6038"/>
                    <a:pt x="7152" y="6034"/>
                  </a:cubicBezTo>
                  <a:cubicBezTo>
                    <a:pt x="7145" y="6021"/>
                    <a:pt x="3709" y="66"/>
                    <a:pt x="3699" y="55"/>
                  </a:cubicBezTo>
                  <a:cubicBezTo>
                    <a:pt x="3673" y="18"/>
                    <a:pt x="3631"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578;p37">
            <a:extLst>
              <a:ext uri="{FF2B5EF4-FFF2-40B4-BE49-F238E27FC236}">
                <a16:creationId xmlns:a16="http://schemas.microsoft.com/office/drawing/2014/main" id="{61392E03-7E57-DA4A-94B4-1084BD8F7B11}"/>
              </a:ext>
            </a:extLst>
          </p:cNvPr>
          <p:cNvSpPr txBox="1">
            <a:spLocks/>
          </p:cNvSpPr>
          <p:nvPr/>
        </p:nvSpPr>
        <p:spPr>
          <a:xfrm>
            <a:off x="5580038" y="3079956"/>
            <a:ext cx="2525400" cy="44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marR="4572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800" b="1" i="0" u="none" strike="noStrike" kern="0" cap="none" spc="0" normalizeH="0" baseline="0" noProof="0">
                <a:ln>
                  <a:noFill/>
                </a:ln>
                <a:solidFill>
                  <a:srgbClr val="20124D"/>
                </a:solidFill>
                <a:effectLst/>
                <a:uLnTx/>
                <a:uFillTx/>
                <a:latin typeface="Arial"/>
                <a:sym typeface="Abel"/>
              </a:rPr>
              <a:t>Set up survey outdoors to minimize risk of COVID-19 transmission</a:t>
            </a:r>
            <a:endParaRPr lang="en-US" sz="1800" b="1" i="0" u="none" strike="noStrike" kern="0" cap="none" spc="0" normalizeH="0" baseline="0" noProof="0">
              <a:ln>
                <a:noFill/>
              </a:ln>
              <a:solidFill>
                <a:srgbClr val="20124D"/>
              </a:solidFill>
              <a:effectLst/>
              <a:uLnTx/>
              <a:uFillTx/>
              <a:latin typeface="Arial"/>
            </a:endParaRPr>
          </a:p>
        </p:txBody>
      </p:sp>
      <p:sp>
        <p:nvSpPr>
          <p:cNvPr id="231" name="Google Shape;583;p37">
            <a:extLst>
              <a:ext uri="{FF2B5EF4-FFF2-40B4-BE49-F238E27FC236}">
                <a16:creationId xmlns:a16="http://schemas.microsoft.com/office/drawing/2014/main" id="{ACE77504-7E49-6846-9610-A34B4037757A}"/>
              </a:ext>
            </a:extLst>
          </p:cNvPr>
          <p:cNvSpPr/>
          <p:nvPr/>
        </p:nvSpPr>
        <p:spPr>
          <a:xfrm>
            <a:off x="6421831" y="2109439"/>
            <a:ext cx="697200" cy="6972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599;p37">
            <a:extLst>
              <a:ext uri="{FF2B5EF4-FFF2-40B4-BE49-F238E27FC236}">
                <a16:creationId xmlns:a16="http://schemas.microsoft.com/office/drawing/2014/main" id="{8ABB4F9A-D7FC-4849-88E2-0947AE070752}"/>
              </a:ext>
            </a:extLst>
          </p:cNvPr>
          <p:cNvSpPr/>
          <p:nvPr/>
        </p:nvSpPr>
        <p:spPr>
          <a:xfrm>
            <a:off x="6581888" y="2287044"/>
            <a:ext cx="377087" cy="34767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5" name="Google Shape;600;p37">
            <a:extLst>
              <a:ext uri="{FF2B5EF4-FFF2-40B4-BE49-F238E27FC236}">
                <a16:creationId xmlns:a16="http://schemas.microsoft.com/office/drawing/2014/main" id="{95149245-636A-4386-934E-5F7082EFF6B7}"/>
              </a:ext>
            </a:extLst>
          </p:cNvPr>
          <p:cNvCxnSpPr>
            <a:cxnSpLocks/>
          </p:cNvCxnSpPr>
          <p:nvPr/>
        </p:nvCxnSpPr>
        <p:spPr>
          <a:xfrm flipV="1">
            <a:off x="6802196" y="2843169"/>
            <a:ext cx="3414" cy="178987"/>
          </a:xfrm>
          <a:prstGeom prst="straightConnector1">
            <a:avLst/>
          </a:prstGeom>
          <a:noFill/>
          <a:ln w="19050" cap="flat" cmpd="sng">
            <a:solidFill>
              <a:srgbClr val="20124D"/>
            </a:solidFill>
            <a:prstDash val="dot"/>
            <a:round/>
            <a:headEnd type="none" w="med" len="med"/>
            <a:tailEnd type="none" w="med" len="med"/>
          </a:ln>
        </p:spPr>
      </p:cxnSp>
    </p:spTree>
    <p:extLst>
      <p:ext uri="{BB962C8B-B14F-4D97-AF65-F5344CB8AC3E}">
        <p14:creationId xmlns:p14="http://schemas.microsoft.com/office/powerpoint/2010/main" val="385724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5775CEDE-0982-41B2-BBCB-B15A794EE5C3}"/>
              </a:ext>
            </a:extLst>
          </p:cNvPr>
          <p:cNvSpPr/>
          <p:nvPr/>
        </p:nvSpPr>
        <p:spPr>
          <a:xfrm>
            <a:off x="4887809" y="3051081"/>
            <a:ext cx="3772560" cy="16649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FDEDF16-9D7C-4FF5-A165-088A6A18B7AB}"/>
              </a:ext>
            </a:extLst>
          </p:cNvPr>
          <p:cNvSpPr/>
          <p:nvPr/>
        </p:nvSpPr>
        <p:spPr>
          <a:xfrm>
            <a:off x="586695" y="3051081"/>
            <a:ext cx="3772560" cy="16649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4" name="Google Shape;583;p37">
            <a:extLst>
              <a:ext uri="{FF2B5EF4-FFF2-40B4-BE49-F238E27FC236}">
                <a16:creationId xmlns:a16="http://schemas.microsoft.com/office/drawing/2014/main" id="{8E31207A-A2ED-5340-913C-1D71E8FEB8B2}"/>
              </a:ext>
            </a:extLst>
          </p:cNvPr>
          <p:cNvSpPr/>
          <p:nvPr/>
        </p:nvSpPr>
        <p:spPr>
          <a:xfrm>
            <a:off x="2072219" y="2058070"/>
            <a:ext cx="697200" cy="6972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Standard protocol upon arrival (2)</a:t>
            </a:r>
          </a:p>
        </p:txBody>
      </p:sp>
      <p:sp>
        <p:nvSpPr>
          <p:cNvPr id="155" name="Google Shape;578;p37">
            <a:extLst>
              <a:ext uri="{FF2B5EF4-FFF2-40B4-BE49-F238E27FC236}">
                <a16:creationId xmlns:a16="http://schemas.microsoft.com/office/drawing/2014/main" id="{09BF550F-D8C6-D14F-9DCC-B493F9947C63}"/>
              </a:ext>
            </a:extLst>
          </p:cNvPr>
          <p:cNvSpPr txBox="1">
            <a:spLocks/>
          </p:cNvSpPr>
          <p:nvPr/>
        </p:nvSpPr>
        <p:spPr>
          <a:xfrm>
            <a:off x="457898" y="3081259"/>
            <a:ext cx="3770966" cy="16464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a:buClr>
                <a:srgbClr val="20124D"/>
              </a:buClr>
              <a:defRPr/>
            </a:pPr>
            <a:r>
              <a:rPr lang="en-US" sz="1800" b="1" kern="0">
                <a:solidFill>
                  <a:srgbClr val="20124D"/>
                </a:solidFill>
                <a:latin typeface="Arial"/>
              </a:rPr>
              <a:t>Set up so that all household members, including children, remain at least 2 meters away from survey team</a:t>
            </a:r>
            <a:endParaRPr lang="en-US" sz="1800" b="1" kern="0">
              <a:latin typeface="Arial"/>
            </a:endParaRPr>
          </a:p>
        </p:txBody>
      </p:sp>
      <p:cxnSp>
        <p:nvCxnSpPr>
          <p:cNvPr id="157" name="Google Shape;600;p37">
            <a:extLst>
              <a:ext uri="{FF2B5EF4-FFF2-40B4-BE49-F238E27FC236}">
                <a16:creationId xmlns:a16="http://schemas.microsoft.com/office/drawing/2014/main" id="{8D171841-8922-E243-87AC-0EAF26397504}"/>
              </a:ext>
            </a:extLst>
          </p:cNvPr>
          <p:cNvCxnSpPr>
            <a:cxnSpLocks/>
          </p:cNvCxnSpPr>
          <p:nvPr/>
        </p:nvCxnSpPr>
        <p:spPr>
          <a:xfrm flipV="1">
            <a:off x="2421357" y="2756838"/>
            <a:ext cx="3414" cy="178987"/>
          </a:xfrm>
          <a:prstGeom prst="straightConnector1">
            <a:avLst/>
          </a:prstGeom>
          <a:noFill/>
          <a:ln w="19050" cap="flat" cmpd="sng">
            <a:solidFill>
              <a:srgbClr val="20124D"/>
            </a:solidFill>
            <a:prstDash val="dot"/>
            <a:round/>
            <a:headEnd type="none" w="med" len="med"/>
            <a:tailEnd type="none" w="med" len="med"/>
          </a:ln>
        </p:spPr>
      </p:cxnSp>
      <p:sp>
        <p:nvSpPr>
          <p:cNvPr id="230" name="Google Shape;578;p37">
            <a:extLst>
              <a:ext uri="{FF2B5EF4-FFF2-40B4-BE49-F238E27FC236}">
                <a16:creationId xmlns:a16="http://schemas.microsoft.com/office/drawing/2014/main" id="{61392E03-7E57-DA4A-94B4-1084BD8F7B11}"/>
              </a:ext>
            </a:extLst>
          </p:cNvPr>
          <p:cNvSpPr txBox="1">
            <a:spLocks/>
          </p:cNvSpPr>
          <p:nvPr/>
        </p:nvSpPr>
        <p:spPr>
          <a:xfrm>
            <a:off x="4998628" y="3079957"/>
            <a:ext cx="3219128" cy="4593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a:buClr>
                <a:srgbClr val="20124D"/>
              </a:buClr>
              <a:defRPr/>
            </a:pPr>
            <a:r>
              <a:rPr lang="en-US" sz="1800" b="1" kern="0">
                <a:latin typeface="Arial"/>
              </a:rPr>
              <a:t>Designate a member of </a:t>
            </a:r>
            <a:r>
              <a:rPr kumimoji="0" lang="en-US" sz="1800" b="1" i="0" u="none" strike="noStrike" kern="0" cap="none" spc="0" normalizeH="0" baseline="0" noProof="0">
                <a:ln>
                  <a:noFill/>
                </a:ln>
                <a:effectLst/>
                <a:uLnTx/>
                <a:uFillTx/>
                <a:latin typeface="Arial"/>
                <a:sym typeface="Abel"/>
              </a:rPr>
              <a:t>survey </a:t>
            </a:r>
            <a:r>
              <a:rPr lang="en-US" sz="1800" b="1" kern="0">
                <a:latin typeface="Arial"/>
              </a:rPr>
              <a:t>team </a:t>
            </a:r>
            <a:r>
              <a:rPr kumimoji="0" lang="en-US" sz="1800" b="1" i="0" u="none" strike="noStrike" kern="0" cap="none" spc="0" normalizeH="0" baseline="0" noProof="0">
                <a:ln>
                  <a:noFill/>
                </a:ln>
                <a:effectLst/>
                <a:uLnTx/>
                <a:uFillTx/>
                <a:latin typeface="Arial"/>
                <a:sym typeface="Abel"/>
              </a:rPr>
              <a:t>to</a:t>
            </a:r>
            <a:r>
              <a:rPr lang="en-US" sz="1800" b="1" kern="0">
                <a:latin typeface="Arial"/>
              </a:rPr>
              <a:t> engage in crowd control &amp; keep neighbors a safe distance away</a:t>
            </a:r>
          </a:p>
          <a:p>
            <a:pPr marL="0" marR="45720" lvl="0" indent="0" algn="ctr" defTabSz="914400">
              <a:lnSpc>
                <a:spcPct val="100000"/>
              </a:lnSpc>
              <a:spcBef>
                <a:spcPts val="0"/>
              </a:spcBef>
              <a:spcAft>
                <a:spcPts val="1600"/>
              </a:spcAft>
              <a:buClr>
                <a:srgbClr val="20124D"/>
              </a:buClr>
              <a:buSzPts val="1400"/>
              <a:buFont typeface="Abel"/>
              <a:buNone/>
              <a:tabLst/>
              <a:defRPr/>
            </a:pPr>
            <a:endParaRPr lang="en-US" sz="1800" b="1" i="0" u="none" strike="noStrike" kern="0" cap="none" spc="0" normalizeH="0" baseline="0" noProof="0">
              <a:ln>
                <a:noFill/>
              </a:ln>
              <a:solidFill>
                <a:srgbClr val="20124D"/>
              </a:solidFill>
              <a:effectLst/>
              <a:uLnTx/>
              <a:uFillTx/>
              <a:latin typeface="Arial"/>
            </a:endParaRPr>
          </a:p>
        </p:txBody>
      </p:sp>
      <p:sp>
        <p:nvSpPr>
          <p:cNvPr id="231" name="Google Shape;583;p37">
            <a:extLst>
              <a:ext uri="{FF2B5EF4-FFF2-40B4-BE49-F238E27FC236}">
                <a16:creationId xmlns:a16="http://schemas.microsoft.com/office/drawing/2014/main" id="{ACE77504-7E49-6846-9610-A34B4037757A}"/>
              </a:ext>
            </a:extLst>
          </p:cNvPr>
          <p:cNvSpPr/>
          <p:nvPr/>
        </p:nvSpPr>
        <p:spPr>
          <a:xfrm>
            <a:off x="6421831" y="2109439"/>
            <a:ext cx="697200" cy="6972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5" name="Google Shape;600;p37">
            <a:extLst>
              <a:ext uri="{FF2B5EF4-FFF2-40B4-BE49-F238E27FC236}">
                <a16:creationId xmlns:a16="http://schemas.microsoft.com/office/drawing/2014/main" id="{95149245-636A-4386-934E-5F7082EFF6B7}"/>
              </a:ext>
            </a:extLst>
          </p:cNvPr>
          <p:cNvCxnSpPr>
            <a:cxnSpLocks/>
          </p:cNvCxnSpPr>
          <p:nvPr/>
        </p:nvCxnSpPr>
        <p:spPr>
          <a:xfrm flipV="1">
            <a:off x="6802196" y="2843169"/>
            <a:ext cx="3414" cy="178987"/>
          </a:xfrm>
          <a:prstGeom prst="straightConnector1">
            <a:avLst/>
          </a:prstGeom>
          <a:noFill/>
          <a:ln w="19050" cap="flat" cmpd="sng">
            <a:solidFill>
              <a:srgbClr val="20124D"/>
            </a:solidFill>
            <a:prstDash val="dot"/>
            <a:round/>
            <a:headEnd type="none" w="med" len="med"/>
            <a:tailEnd type="none" w="med" len="med"/>
          </a:ln>
        </p:spPr>
      </p:cxnSp>
      <p:grpSp>
        <p:nvGrpSpPr>
          <p:cNvPr id="3" name="Google Shape;1773;p58">
            <a:extLst>
              <a:ext uri="{FF2B5EF4-FFF2-40B4-BE49-F238E27FC236}">
                <a16:creationId xmlns:a16="http://schemas.microsoft.com/office/drawing/2014/main" id="{A92ED9CC-DCFD-4549-918D-020285398FA0}"/>
              </a:ext>
            </a:extLst>
          </p:cNvPr>
          <p:cNvGrpSpPr/>
          <p:nvPr/>
        </p:nvGrpSpPr>
        <p:grpSpPr>
          <a:xfrm>
            <a:off x="2206381" y="2233284"/>
            <a:ext cx="436988" cy="344260"/>
            <a:chOff x="153575" y="1866710"/>
            <a:chExt cx="336227" cy="296204"/>
          </a:xfrm>
        </p:grpSpPr>
        <p:sp>
          <p:nvSpPr>
            <p:cNvPr id="18" name="Google Shape;1774;p58">
              <a:extLst>
                <a:ext uri="{FF2B5EF4-FFF2-40B4-BE49-F238E27FC236}">
                  <a16:creationId xmlns:a16="http://schemas.microsoft.com/office/drawing/2014/main" id="{E064B959-3DF4-4FD3-AF4D-33A9EA63716E}"/>
                </a:ext>
              </a:extLst>
            </p:cNvPr>
            <p:cNvSpPr/>
            <p:nvPr/>
          </p:nvSpPr>
          <p:spPr>
            <a:xfrm>
              <a:off x="282549" y="1985732"/>
              <a:ext cx="78784" cy="38548"/>
            </a:xfrm>
            <a:custGeom>
              <a:avLst/>
              <a:gdLst/>
              <a:ahLst/>
              <a:cxnLst/>
              <a:rect l="l" t="t" r="r" b="b"/>
              <a:pathLst>
                <a:path w="2193" h="1073" extrusionOk="0">
                  <a:moveTo>
                    <a:pt x="1633" y="1"/>
                  </a:moveTo>
                  <a:cubicBezTo>
                    <a:pt x="1574" y="1"/>
                    <a:pt x="1513" y="41"/>
                    <a:pt x="1496" y="121"/>
                  </a:cubicBezTo>
                  <a:cubicBezTo>
                    <a:pt x="1489" y="155"/>
                    <a:pt x="1499" y="192"/>
                    <a:pt x="1527" y="219"/>
                  </a:cubicBezTo>
                  <a:lnTo>
                    <a:pt x="1710" y="403"/>
                  </a:lnTo>
                  <a:lnTo>
                    <a:pt x="469" y="403"/>
                  </a:lnTo>
                  <a:lnTo>
                    <a:pt x="642" y="230"/>
                  </a:lnTo>
                  <a:cubicBezTo>
                    <a:pt x="694" y="179"/>
                    <a:pt x="694" y="94"/>
                    <a:pt x="642" y="39"/>
                  </a:cubicBezTo>
                  <a:cubicBezTo>
                    <a:pt x="617" y="14"/>
                    <a:pt x="583" y="1"/>
                    <a:pt x="549" y="1"/>
                  </a:cubicBezTo>
                  <a:cubicBezTo>
                    <a:pt x="514" y="1"/>
                    <a:pt x="480" y="14"/>
                    <a:pt x="452" y="39"/>
                  </a:cubicBezTo>
                  <a:lnTo>
                    <a:pt x="51" y="444"/>
                  </a:lnTo>
                  <a:cubicBezTo>
                    <a:pt x="0" y="495"/>
                    <a:pt x="0" y="580"/>
                    <a:pt x="51" y="631"/>
                  </a:cubicBezTo>
                  <a:lnTo>
                    <a:pt x="452" y="1035"/>
                  </a:lnTo>
                  <a:cubicBezTo>
                    <a:pt x="479" y="1059"/>
                    <a:pt x="513" y="1073"/>
                    <a:pt x="548" y="1073"/>
                  </a:cubicBezTo>
                  <a:cubicBezTo>
                    <a:pt x="609" y="1073"/>
                    <a:pt x="667" y="1035"/>
                    <a:pt x="683" y="957"/>
                  </a:cubicBezTo>
                  <a:cubicBezTo>
                    <a:pt x="690" y="923"/>
                    <a:pt x="677" y="879"/>
                    <a:pt x="656" y="855"/>
                  </a:cubicBezTo>
                  <a:lnTo>
                    <a:pt x="469" y="671"/>
                  </a:lnTo>
                  <a:lnTo>
                    <a:pt x="1710" y="671"/>
                  </a:lnTo>
                  <a:lnTo>
                    <a:pt x="1527" y="855"/>
                  </a:lnTo>
                  <a:cubicBezTo>
                    <a:pt x="1503" y="879"/>
                    <a:pt x="1489" y="923"/>
                    <a:pt x="1496" y="954"/>
                  </a:cubicBezTo>
                  <a:cubicBezTo>
                    <a:pt x="1513" y="1035"/>
                    <a:pt x="1574" y="1073"/>
                    <a:pt x="1632" y="1073"/>
                  </a:cubicBezTo>
                  <a:cubicBezTo>
                    <a:pt x="1666" y="1073"/>
                    <a:pt x="1700" y="1059"/>
                    <a:pt x="1727" y="1035"/>
                  </a:cubicBezTo>
                  <a:lnTo>
                    <a:pt x="2152" y="610"/>
                  </a:lnTo>
                  <a:cubicBezTo>
                    <a:pt x="2192" y="569"/>
                    <a:pt x="2192" y="505"/>
                    <a:pt x="2152" y="464"/>
                  </a:cubicBezTo>
                  <a:lnTo>
                    <a:pt x="1727" y="39"/>
                  </a:lnTo>
                  <a:cubicBezTo>
                    <a:pt x="1701" y="13"/>
                    <a:pt x="1667"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75;p58">
              <a:extLst>
                <a:ext uri="{FF2B5EF4-FFF2-40B4-BE49-F238E27FC236}">
                  <a16:creationId xmlns:a16="http://schemas.microsoft.com/office/drawing/2014/main" id="{20CF0D0B-C8CA-4190-973C-070148360F89}"/>
                </a:ext>
              </a:extLst>
            </p:cNvPr>
            <p:cNvSpPr/>
            <p:nvPr/>
          </p:nvSpPr>
          <p:spPr>
            <a:xfrm>
              <a:off x="153575" y="1945855"/>
              <a:ext cx="119091" cy="216987"/>
            </a:xfrm>
            <a:custGeom>
              <a:avLst/>
              <a:gdLst/>
              <a:ahLst/>
              <a:cxnLst/>
              <a:rect l="l" t="t" r="r" b="b"/>
              <a:pathLst>
                <a:path w="3315" h="6040" extrusionOk="0">
                  <a:moveTo>
                    <a:pt x="732" y="0"/>
                  </a:moveTo>
                  <a:cubicBezTo>
                    <a:pt x="365" y="0"/>
                    <a:pt x="68" y="297"/>
                    <a:pt x="62" y="664"/>
                  </a:cubicBezTo>
                  <a:cubicBezTo>
                    <a:pt x="62" y="735"/>
                    <a:pt x="113" y="799"/>
                    <a:pt x="188" y="806"/>
                  </a:cubicBezTo>
                  <a:cubicBezTo>
                    <a:pt x="191" y="807"/>
                    <a:pt x="195" y="807"/>
                    <a:pt x="198" y="807"/>
                  </a:cubicBezTo>
                  <a:cubicBezTo>
                    <a:pt x="272" y="807"/>
                    <a:pt x="330" y="745"/>
                    <a:pt x="330" y="673"/>
                  </a:cubicBezTo>
                  <a:cubicBezTo>
                    <a:pt x="330" y="449"/>
                    <a:pt x="511" y="269"/>
                    <a:pt x="732" y="269"/>
                  </a:cubicBezTo>
                  <a:lnTo>
                    <a:pt x="2611" y="269"/>
                  </a:lnTo>
                  <a:cubicBezTo>
                    <a:pt x="2839" y="269"/>
                    <a:pt x="3022" y="452"/>
                    <a:pt x="3022" y="680"/>
                  </a:cubicBezTo>
                  <a:lnTo>
                    <a:pt x="3022" y="2842"/>
                  </a:lnTo>
                  <a:cubicBezTo>
                    <a:pt x="3022" y="2914"/>
                    <a:pt x="2965" y="2968"/>
                    <a:pt x="2890" y="2968"/>
                  </a:cubicBezTo>
                  <a:cubicBezTo>
                    <a:pt x="2812" y="2968"/>
                    <a:pt x="2754" y="2914"/>
                    <a:pt x="2754" y="2842"/>
                  </a:cubicBezTo>
                  <a:lnTo>
                    <a:pt x="2754" y="691"/>
                  </a:lnTo>
                  <a:cubicBezTo>
                    <a:pt x="2754" y="623"/>
                    <a:pt x="2703" y="558"/>
                    <a:pt x="2632" y="551"/>
                  </a:cubicBezTo>
                  <a:cubicBezTo>
                    <a:pt x="2628" y="551"/>
                    <a:pt x="2624" y="551"/>
                    <a:pt x="2620" y="551"/>
                  </a:cubicBezTo>
                  <a:cubicBezTo>
                    <a:pt x="2547" y="551"/>
                    <a:pt x="2486" y="610"/>
                    <a:pt x="2486" y="684"/>
                  </a:cubicBezTo>
                  <a:lnTo>
                    <a:pt x="2486" y="5572"/>
                  </a:lnTo>
                  <a:cubicBezTo>
                    <a:pt x="2486" y="5679"/>
                    <a:pt x="2391" y="5772"/>
                    <a:pt x="2281" y="5772"/>
                  </a:cubicBezTo>
                  <a:cubicBezTo>
                    <a:pt x="2269" y="5772"/>
                    <a:pt x="2257" y="5771"/>
                    <a:pt x="2244" y="5769"/>
                  </a:cubicBezTo>
                  <a:cubicBezTo>
                    <a:pt x="2142" y="5752"/>
                    <a:pt x="2070" y="5660"/>
                    <a:pt x="2070" y="5559"/>
                  </a:cubicBezTo>
                  <a:lnTo>
                    <a:pt x="2070" y="2893"/>
                  </a:lnTo>
                  <a:cubicBezTo>
                    <a:pt x="2070" y="2818"/>
                    <a:pt x="2009" y="2757"/>
                    <a:pt x="1935" y="2757"/>
                  </a:cubicBezTo>
                  <a:lnTo>
                    <a:pt x="1381" y="2757"/>
                  </a:lnTo>
                  <a:cubicBezTo>
                    <a:pt x="1306" y="2757"/>
                    <a:pt x="1245" y="2818"/>
                    <a:pt x="1245" y="2893"/>
                  </a:cubicBezTo>
                  <a:lnTo>
                    <a:pt x="1245" y="5559"/>
                  </a:lnTo>
                  <a:cubicBezTo>
                    <a:pt x="1245" y="5660"/>
                    <a:pt x="1173" y="5752"/>
                    <a:pt x="1071" y="5769"/>
                  </a:cubicBezTo>
                  <a:cubicBezTo>
                    <a:pt x="1059" y="5771"/>
                    <a:pt x="1046" y="5772"/>
                    <a:pt x="1034" y="5772"/>
                  </a:cubicBezTo>
                  <a:cubicBezTo>
                    <a:pt x="924" y="5772"/>
                    <a:pt x="830" y="5679"/>
                    <a:pt x="830" y="5572"/>
                  </a:cubicBezTo>
                  <a:lnTo>
                    <a:pt x="830" y="687"/>
                  </a:lnTo>
                  <a:cubicBezTo>
                    <a:pt x="830" y="633"/>
                    <a:pt x="796" y="578"/>
                    <a:pt x="745" y="558"/>
                  </a:cubicBezTo>
                  <a:cubicBezTo>
                    <a:pt x="724" y="549"/>
                    <a:pt x="704" y="545"/>
                    <a:pt x="684" y="545"/>
                  </a:cubicBezTo>
                  <a:cubicBezTo>
                    <a:pt x="603" y="545"/>
                    <a:pt x="538" y="611"/>
                    <a:pt x="538" y="691"/>
                  </a:cubicBezTo>
                  <a:lnTo>
                    <a:pt x="538" y="2883"/>
                  </a:lnTo>
                  <a:cubicBezTo>
                    <a:pt x="538" y="2954"/>
                    <a:pt x="487" y="3019"/>
                    <a:pt x="415" y="3025"/>
                  </a:cubicBezTo>
                  <a:cubicBezTo>
                    <a:pt x="411" y="3026"/>
                    <a:pt x="407" y="3026"/>
                    <a:pt x="403" y="3026"/>
                  </a:cubicBezTo>
                  <a:cubicBezTo>
                    <a:pt x="330" y="3026"/>
                    <a:pt x="269" y="2964"/>
                    <a:pt x="269" y="2890"/>
                  </a:cubicBezTo>
                  <a:lnTo>
                    <a:pt x="269" y="1231"/>
                  </a:lnTo>
                  <a:cubicBezTo>
                    <a:pt x="269" y="1160"/>
                    <a:pt x="219" y="1099"/>
                    <a:pt x="147" y="1092"/>
                  </a:cubicBezTo>
                  <a:cubicBezTo>
                    <a:pt x="142" y="1092"/>
                    <a:pt x="138" y="1091"/>
                    <a:pt x="134" y="1091"/>
                  </a:cubicBezTo>
                  <a:cubicBezTo>
                    <a:pt x="61" y="1091"/>
                    <a:pt x="1" y="1150"/>
                    <a:pt x="1" y="1224"/>
                  </a:cubicBezTo>
                  <a:lnTo>
                    <a:pt x="1" y="2879"/>
                  </a:lnTo>
                  <a:cubicBezTo>
                    <a:pt x="1" y="3109"/>
                    <a:pt x="180" y="3296"/>
                    <a:pt x="404" y="3296"/>
                  </a:cubicBezTo>
                  <a:cubicBezTo>
                    <a:pt x="416" y="3296"/>
                    <a:pt x="427" y="3296"/>
                    <a:pt x="439" y="3295"/>
                  </a:cubicBezTo>
                  <a:cubicBezTo>
                    <a:pt x="473" y="3291"/>
                    <a:pt x="507" y="3284"/>
                    <a:pt x="538" y="3274"/>
                  </a:cubicBezTo>
                  <a:lnTo>
                    <a:pt x="538" y="5565"/>
                  </a:lnTo>
                  <a:cubicBezTo>
                    <a:pt x="538" y="5827"/>
                    <a:pt x="755" y="6040"/>
                    <a:pt x="1024" y="6040"/>
                  </a:cubicBezTo>
                  <a:cubicBezTo>
                    <a:pt x="1048" y="6040"/>
                    <a:pt x="1073" y="6038"/>
                    <a:pt x="1099" y="6034"/>
                  </a:cubicBezTo>
                  <a:cubicBezTo>
                    <a:pt x="1326" y="6003"/>
                    <a:pt x="1513" y="5776"/>
                    <a:pt x="1513" y="5548"/>
                  </a:cubicBezTo>
                  <a:lnTo>
                    <a:pt x="1513" y="3025"/>
                  </a:lnTo>
                  <a:lnTo>
                    <a:pt x="1778" y="3025"/>
                  </a:lnTo>
                  <a:lnTo>
                    <a:pt x="1778" y="5548"/>
                  </a:lnTo>
                  <a:cubicBezTo>
                    <a:pt x="1778" y="5776"/>
                    <a:pt x="1965" y="6003"/>
                    <a:pt x="2193" y="6034"/>
                  </a:cubicBezTo>
                  <a:cubicBezTo>
                    <a:pt x="2218" y="6038"/>
                    <a:pt x="2243" y="6040"/>
                    <a:pt x="2268" y="6040"/>
                  </a:cubicBezTo>
                  <a:cubicBezTo>
                    <a:pt x="2537" y="6040"/>
                    <a:pt x="2754" y="5827"/>
                    <a:pt x="2754" y="5565"/>
                  </a:cubicBezTo>
                  <a:lnTo>
                    <a:pt x="2754" y="3287"/>
                  </a:lnTo>
                  <a:cubicBezTo>
                    <a:pt x="2798" y="3304"/>
                    <a:pt x="2845" y="3311"/>
                    <a:pt x="2894" y="3311"/>
                  </a:cubicBezTo>
                  <a:cubicBezTo>
                    <a:pt x="3131" y="3311"/>
                    <a:pt x="3315" y="3135"/>
                    <a:pt x="3315" y="2907"/>
                  </a:cubicBezTo>
                  <a:lnTo>
                    <a:pt x="3315" y="687"/>
                  </a:lnTo>
                  <a:cubicBezTo>
                    <a:pt x="3315" y="310"/>
                    <a:pt x="3002" y="0"/>
                    <a:pt x="2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76;p58">
              <a:extLst>
                <a:ext uri="{FF2B5EF4-FFF2-40B4-BE49-F238E27FC236}">
                  <a16:creationId xmlns:a16="http://schemas.microsoft.com/office/drawing/2014/main" id="{44A8BB3A-F628-4F8A-A772-46B60976E460}"/>
                </a:ext>
              </a:extLst>
            </p:cNvPr>
            <p:cNvSpPr/>
            <p:nvPr/>
          </p:nvSpPr>
          <p:spPr>
            <a:xfrm>
              <a:off x="178256" y="1866710"/>
              <a:ext cx="68904" cy="69048"/>
            </a:xfrm>
            <a:custGeom>
              <a:avLst/>
              <a:gdLst/>
              <a:ahLst/>
              <a:cxnLst/>
              <a:rect l="l" t="t" r="r" b="b"/>
              <a:pathLst>
                <a:path w="1918" h="1922" extrusionOk="0">
                  <a:moveTo>
                    <a:pt x="959" y="276"/>
                  </a:moveTo>
                  <a:cubicBezTo>
                    <a:pt x="1336" y="276"/>
                    <a:pt x="1645" y="582"/>
                    <a:pt x="1645" y="963"/>
                  </a:cubicBezTo>
                  <a:cubicBezTo>
                    <a:pt x="1645" y="1340"/>
                    <a:pt x="1336" y="1646"/>
                    <a:pt x="959" y="1646"/>
                  </a:cubicBezTo>
                  <a:cubicBezTo>
                    <a:pt x="581" y="1646"/>
                    <a:pt x="272" y="1340"/>
                    <a:pt x="272" y="963"/>
                  </a:cubicBezTo>
                  <a:cubicBezTo>
                    <a:pt x="272" y="582"/>
                    <a:pt x="581" y="276"/>
                    <a:pt x="959" y="276"/>
                  </a:cubicBezTo>
                  <a:close/>
                  <a:moveTo>
                    <a:pt x="959" y="1"/>
                  </a:moveTo>
                  <a:cubicBezTo>
                    <a:pt x="429" y="1"/>
                    <a:pt x="1" y="432"/>
                    <a:pt x="1" y="963"/>
                  </a:cubicBezTo>
                  <a:cubicBezTo>
                    <a:pt x="1" y="1490"/>
                    <a:pt x="429" y="1921"/>
                    <a:pt x="959" y="1921"/>
                  </a:cubicBezTo>
                  <a:cubicBezTo>
                    <a:pt x="1489" y="1921"/>
                    <a:pt x="1918" y="1490"/>
                    <a:pt x="1918" y="963"/>
                  </a:cubicBezTo>
                  <a:cubicBezTo>
                    <a:pt x="1918" y="432"/>
                    <a:pt x="1489"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77;p58">
              <a:extLst>
                <a:ext uri="{FF2B5EF4-FFF2-40B4-BE49-F238E27FC236}">
                  <a16:creationId xmlns:a16="http://schemas.microsoft.com/office/drawing/2014/main" id="{9605DF62-31CD-4328-A557-0452307B9E00}"/>
                </a:ext>
              </a:extLst>
            </p:cNvPr>
            <p:cNvSpPr/>
            <p:nvPr/>
          </p:nvSpPr>
          <p:spPr>
            <a:xfrm>
              <a:off x="370711" y="1945855"/>
              <a:ext cx="119091" cy="217059"/>
            </a:xfrm>
            <a:custGeom>
              <a:avLst/>
              <a:gdLst/>
              <a:ahLst/>
              <a:cxnLst/>
              <a:rect l="l" t="t" r="r" b="b"/>
              <a:pathLst>
                <a:path w="3315" h="6042" extrusionOk="0">
                  <a:moveTo>
                    <a:pt x="2634" y="269"/>
                  </a:moveTo>
                  <a:cubicBezTo>
                    <a:pt x="2863" y="269"/>
                    <a:pt x="3046" y="452"/>
                    <a:pt x="3046" y="680"/>
                  </a:cubicBezTo>
                  <a:lnTo>
                    <a:pt x="3046" y="2903"/>
                  </a:lnTo>
                  <a:cubicBezTo>
                    <a:pt x="3046" y="2975"/>
                    <a:pt x="2985" y="3030"/>
                    <a:pt x="2900" y="3030"/>
                  </a:cubicBezTo>
                  <a:cubicBezTo>
                    <a:pt x="2818" y="3030"/>
                    <a:pt x="2754" y="2975"/>
                    <a:pt x="2754" y="2903"/>
                  </a:cubicBezTo>
                  <a:lnTo>
                    <a:pt x="2754" y="691"/>
                  </a:lnTo>
                  <a:cubicBezTo>
                    <a:pt x="2754" y="623"/>
                    <a:pt x="2703" y="558"/>
                    <a:pt x="2631" y="551"/>
                  </a:cubicBezTo>
                  <a:cubicBezTo>
                    <a:pt x="2627" y="551"/>
                    <a:pt x="2624" y="551"/>
                    <a:pt x="2620" y="551"/>
                  </a:cubicBezTo>
                  <a:cubicBezTo>
                    <a:pt x="2547" y="551"/>
                    <a:pt x="2488" y="610"/>
                    <a:pt x="2488" y="684"/>
                  </a:cubicBezTo>
                  <a:lnTo>
                    <a:pt x="2488" y="5572"/>
                  </a:lnTo>
                  <a:cubicBezTo>
                    <a:pt x="2488" y="5679"/>
                    <a:pt x="2392" y="5772"/>
                    <a:pt x="2280" y="5772"/>
                  </a:cubicBezTo>
                  <a:cubicBezTo>
                    <a:pt x="2268" y="5772"/>
                    <a:pt x="2256" y="5771"/>
                    <a:pt x="2244" y="5769"/>
                  </a:cubicBezTo>
                  <a:cubicBezTo>
                    <a:pt x="2142" y="5752"/>
                    <a:pt x="2074" y="5660"/>
                    <a:pt x="2074" y="5559"/>
                  </a:cubicBezTo>
                  <a:lnTo>
                    <a:pt x="2074" y="2893"/>
                  </a:lnTo>
                  <a:cubicBezTo>
                    <a:pt x="2074" y="2818"/>
                    <a:pt x="2013" y="2757"/>
                    <a:pt x="1934" y="2757"/>
                  </a:cubicBezTo>
                  <a:lnTo>
                    <a:pt x="1377" y="2757"/>
                  </a:lnTo>
                  <a:cubicBezTo>
                    <a:pt x="1370" y="2757"/>
                    <a:pt x="1360" y="2757"/>
                    <a:pt x="1350" y="2760"/>
                  </a:cubicBezTo>
                  <a:cubicBezTo>
                    <a:pt x="1285" y="2774"/>
                    <a:pt x="1244" y="2832"/>
                    <a:pt x="1244" y="2893"/>
                  </a:cubicBezTo>
                  <a:lnTo>
                    <a:pt x="1244" y="5559"/>
                  </a:lnTo>
                  <a:cubicBezTo>
                    <a:pt x="1244" y="5660"/>
                    <a:pt x="1173" y="5752"/>
                    <a:pt x="1075" y="5769"/>
                  </a:cubicBezTo>
                  <a:cubicBezTo>
                    <a:pt x="1062" y="5771"/>
                    <a:pt x="1049" y="5772"/>
                    <a:pt x="1037" y="5772"/>
                  </a:cubicBezTo>
                  <a:cubicBezTo>
                    <a:pt x="924" y="5772"/>
                    <a:pt x="830" y="5679"/>
                    <a:pt x="830" y="5572"/>
                  </a:cubicBezTo>
                  <a:lnTo>
                    <a:pt x="830" y="691"/>
                  </a:lnTo>
                  <a:cubicBezTo>
                    <a:pt x="830" y="623"/>
                    <a:pt x="778" y="558"/>
                    <a:pt x="708" y="551"/>
                  </a:cubicBezTo>
                  <a:cubicBezTo>
                    <a:pt x="704" y="551"/>
                    <a:pt x="700" y="551"/>
                    <a:pt x="696" y="551"/>
                  </a:cubicBezTo>
                  <a:cubicBezTo>
                    <a:pt x="623" y="551"/>
                    <a:pt x="561" y="610"/>
                    <a:pt x="561" y="684"/>
                  </a:cubicBezTo>
                  <a:lnTo>
                    <a:pt x="561" y="2890"/>
                  </a:lnTo>
                  <a:cubicBezTo>
                    <a:pt x="561" y="2954"/>
                    <a:pt x="517" y="3016"/>
                    <a:pt x="456" y="3030"/>
                  </a:cubicBezTo>
                  <a:cubicBezTo>
                    <a:pt x="447" y="3031"/>
                    <a:pt x="438" y="3032"/>
                    <a:pt x="430" y="3032"/>
                  </a:cubicBezTo>
                  <a:cubicBezTo>
                    <a:pt x="353" y="3032"/>
                    <a:pt x="293" y="2970"/>
                    <a:pt x="293" y="2893"/>
                  </a:cubicBezTo>
                  <a:lnTo>
                    <a:pt x="293" y="680"/>
                  </a:lnTo>
                  <a:cubicBezTo>
                    <a:pt x="293" y="452"/>
                    <a:pt x="477" y="269"/>
                    <a:pt x="704" y="269"/>
                  </a:cubicBezTo>
                  <a:close/>
                  <a:moveTo>
                    <a:pt x="436" y="0"/>
                  </a:moveTo>
                  <a:cubicBezTo>
                    <a:pt x="194" y="0"/>
                    <a:pt x="0" y="198"/>
                    <a:pt x="0" y="435"/>
                  </a:cubicBezTo>
                  <a:lnTo>
                    <a:pt x="0" y="2981"/>
                  </a:lnTo>
                  <a:cubicBezTo>
                    <a:pt x="0" y="3056"/>
                    <a:pt x="48" y="3152"/>
                    <a:pt x="110" y="3196"/>
                  </a:cubicBezTo>
                  <a:cubicBezTo>
                    <a:pt x="215" y="3277"/>
                    <a:pt x="322" y="3310"/>
                    <a:pt x="420" y="3310"/>
                  </a:cubicBezTo>
                  <a:cubicBezTo>
                    <a:pt x="469" y="3310"/>
                    <a:pt x="517" y="3302"/>
                    <a:pt x="561" y="3287"/>
                  </a:cubicBezTo>
                  <a:lnTo>
                    <a:pt x="561" y="5565"/>
                  </a:lnTo>
                  <a:cubicBezTo>
                    <a:pt x="561" y="5827"/>
                    <a:pt x="781" y="6040"/>
                    <a:pt x="1048" y="6040"/>
                  </a:cubicBezTo>
                  <a:cubicBezTo>
                    <a:pt x="1072" y="6040"/>
                    <a:pt x="1097" y="6038"/>
                    <a:pt x="1122" y="6034"/>
                  </a:cubicBezTo>
                  <a:cubicBezTo>
                    <a:pt x="1350" y="6003"/>
                    <a:pt x="1537" y="5776"/>
                    <a:pt x="1537" y="5548"/>
                  </a:cubicBezTo>
                  <a:lnTo>
                    <a:pt x="1537" y="3025"/>
                  </a:lnTo>
                  <a:lnTo>
                    <a:pt x="1806" y="3025"/>
                  </a:lnTo>
                  <a:lnTo>
                    <a:pt x="1806" y="5551"/>
                  </a:lnTo>
                  <a:cubicBezTo>
                    <a:pt x="1806" y="5807"/>
                    <a:pt x="2010" y="6031"/>
                    <a:pt x="2261" y="6041"/>
                  </a:cubicBezTo>
                  <a:cubicBezTo>
                    <a:pt x="2267" y="6041"/>
                    <a:pt x="2273" y="6041"/>
                    <a:pt x="2280" y="6041"/>
                  </a:cubicBezTo>
                  <a:cubicBezTo>
                    <a:pt x="2543" y="6041"/>
                    <a:pt x="2754" y="5827"/>
                    <a:pt x="2754" y="5565"/>
                  </a:cubicBezTo>
                  <a:lnTo>
                    <a:pt x="2754" y="3287"/>
                  </a:lnTo>
                  <a:cubicBezTo>
                    <a:pt x="2798" y="3304"/>
                    <a:pt x="2846" y="3311"/>
                    <a:pt x="2896" y="3311"/>
                  </a:cubicBezTo>
                  <a:cubicBezTo>
                    <a:pt x="3131" y="3311"/>
                    <a:pt x="3315" y="3135"/>
                    <a:pt x="3315" y="2907"/>
                  </a:cubicBezTo>
                  <a:lnTo>
                    <a:pt x="3315" y="687"/>
                  </a:lnTo>
                  <a:cubicBezTo>
                    <a:pt x="3315" y="310"/>
                    <a:pt x="3002"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78;p58">
              <a:extLst>
                <a:ext uri="{FF2B5EF4-FFF2-40B4-BE49-F238E27FC236}">
                  <a16:creationId xmlns:a16="http://schemas.microsoft.com/office/drawing/2014/main" id="{9813410E-E48A-4519-95EE-9246EC123F03}"/>
                </a:ext>
              </a:extLst>
            </p:cNvPr>
            <p:cNvSpPr/>
            <p:nvPr/>
          </p:nvSpPr>
          <p:spPr>
            <a:xfrm>
              <a:off x="395716" y="1866710"/>
              <a:ext cx="69084" cy="69048"/>
            </a:xfrm>
            <a:custGeom>
              <a:avLst/>
              <a:gdLst/>
              <a:ahLst/>
              <a:cxnLst/>
              <a:rect l="l" t="t" r="r" b="b"/>
              <a:pathLst>
                <a:path w="1923" h="1922" extrusionOk="0">
                  <a:moveTo>
                    <a:pt x="964" y="276"/>
                  </a:moveTo>
                  <a:cubicBezTo>
                    <a:pt x="1340" y="276"/>
                    <a:pt x="1646" y="582"/>
                    <a:pt x="1646" y="963"/>
                  </a:cubicBezTo>
                  <a:cubicBezTo>
                    <a:pt x="1646" y="1340"/>
                    <a:pt x="1340" y="1646"/>
                    <a:pt x="964" y="1646"/>
                  </a:cubicBezTo>
                  <a:cubicBezTo>
                    <a:pt x="586" y="1646"/>
                    <a:pt x="277" y="1340"/>
                    <a:pt x="277" y="963"/>
                  </a:cubicBezTo>
                  <a:cubicBezTo>
                    <a:pt x="277" y="582"/>
                    <a:pt x="586" y="276"/>
                    <a:pt x="964" y="276"/>
                  </a:cubicBezTo>
                  <a:close/>
                  <a:moveTo>
                    <a:pt x="964" y="1"/>
                  </a:moveTo>
                  <a:cubicBezTo>
                    <a:pt x="433" y="1"/>
                    <a:pt x="1" y="432"/>
                    <a:pt x="1" y="963"/>
                  </a:cubicBezTo>
                  <a:cubicBezTo>
                    <a:pt x="1" y="1490"/>
                    <a:pt x="433" y="1921"/>
                    <a:pt x="964" y="1921"/>
                  </a:cubicBezTo>
                  <a:cubicBezTo>
                    <a:pt x="1490" y="1921"/>
                    <a:pt x="1922" y="1490"/>
                    <a:pt x="1922" y="963"/>
                  </a:cubicBezTo>
                  <a:cubicBezTo>
                    <a:pt x="1922" y="432"/>
                    <a:pt x="1490"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884;p58">
            <a:extLst>
              <a:ext uri="{FF2B5EF4-FFF2-40B4-BE49-F238E27FC236}">
                <a16:creationId xmlns:a16="http://schemas.microsoft.com/office/drawing/2014/main" id="{468913A5-849E-4463-B705-34DCB35B335F}"/>
              </a:ext>
            </a:extLst>
          </p:cNvPr>
          <p:cNvGrpSpPr/>
          <p:nvPr/>
        </p:nvGrpSpPr>
        <p:grpSpPr>
          <a:xfrm>
            <a:off x="6604495" y="2292597"/>
            <a:ext cx="337192" cy="335614"/>
            <a:chOff x="4799801" y="6209607"/>
            <a:chExt cx="337192" cy="335614"/>
          </a:xfrm>
        </p:grpSpPr>
        <p:sp>
          <p:nvSpPr>
            <p:cNvPr id="25" name="Google Shape;1885;p58">
              <a:extLst>
                <a:ext uri="{FF2B5EF4-FFF2-40B4-BE49-F238E27FC236}">
                  <a16:creationId xmlns:a16="http://schemas.microsoft.com/office/drawing/2014/main" id="{400DB36C-36F8-4128-B781-7D961803B904}"/>
                </a:ext>
              </a:extLst>
            </p:cNvPr>
            <p:cNvSpPr/>
            <p:nvPr/>
          </p:nvSpPr>
          <p:spPr>
            <a:xfrm>
              <a:off x="4799801" y="6328198"/>
              <a:ext cx="337192" cy="217023"/>
            </a:xfrm>
            <a:custGeom>
              <a:avLst/>
              <a:gdLst/>
              <a:ahLst/>
              <a:cxnLst/>
              <a:rect l="l" t="t" r="r" b="b"/>
              <a:pathLst>
                <a:path w="9386" h="6041" extrusionOk="0">
                  <a:moveTo>
                    <a:pt x="5661" y="269"/>
                  </a:moveTo>
                  <a:cubicBezTo>
                    <a:pt x="5885" y="283"/>
                    <a:pt x="6072" y="463"/>
                    <a:pt x="6072" y="684"/>
                  </a:cubicBezTo>
                  <a:lnTo>
                    <a:pt x="6072" y="2907"/>
                  </a:lnTo>
                  <a:lnTo>
                    <a:pt x="6072" y="2914"/>
                  </a:lnTo>
                  <a:cubicBezTo>
                    <a:pt x="6072" y="2989"/>
                    <a:pt x="6011" y="3043"/>
                    <a:pt x="5933" y="3043"/>
                  </a:cubicBezTo>
                  <a:cubicBezTo>
                    <a:pt x="5854" y="3043"/>
                    <a:pt x="5804" y="2914"/>
                    <a:pt x="5804" y="2914"/>
                  </a:cubicBezTo>
                  <a:lnTo>
                    <a:pt x="5804" y="688"/>
                  </a:lnTo>
                  <a:cubicBezTo>
                    <a:pt x="5804" y="630"/>
                    <a:pt x="5770" y="578"/>
                    <a:pt x="5718" y="555"/>
                  </a:cubicBezTo>
                  <a:cubicBezTo>
                    <a:pt x="5698" y="546"/>
                    <a:pt x="5677" y="542"/>
                    <a:pt x="5658" y="542"/>
                  </a:cubicBezTo>
                  <a:cubicBezTo>
                    <a:pt x="5577" y="542"/>
                    <a:pt x="5511" y="609"/>
                    <a:pt x="5511" y="691"/>
                  </a:cubicBezTo>
                  <a:lnTo>
                    <a:pt x="5511" y="5572"/>
                  </a:lnTo>
                  <a:cubicBezTo>
                    <a:pt x="5511" y="5680"/>
                    <a:pt x="5415" y="5772"/>
                    <a:pt x="5300" y="5772"/>
                  </a:cubicBezTo>
                  <a:cubicBezTo>
                    <a:pt x="5289" y="5772"/>
                    <a:pt x="5278" y="5771"/>
                    <a:pt x="5266" y="5769"/>
                  </a:cubicBezTo>
                  <a:cubicBezTo>
                    <a:pt x="5167" y="5752"/>
                    <a:pt x="5096" y="5657"/>
                    <a:pt x="5096" y="5555"/>
                  </a:cubicBezTo>
                  <a:lnTo>
                    <a:pt x="5096" y="2893"/>
                  </a:lnTo>
                  <a:cubicBezTo>
                    <a:pt x="5096" y="2818"/>
                    <a:pt x="5035" y="2754"/>
                    <a:pt x="4960" y="2754"/>
                  </a:cubicBezTo>
                  <a:lnTo>
                    <a:pt x="4433" y="2754"/>
                  </a:lnTo>
                  <a:cubicBezTo>
                    <a:pt x="4423" y="2754"/>
                    <a:pt x="4413" y="2757"/>
                    <a:pt x="4406" y="2757"/>
                  </a:cubicBezTo>
                  <a:cubicBezTo>
                    <a:pt x="4335" y="2774"/>
                    <a:pt x="4290" y="2832"/>
                    <a:pt x="4290" y="2893"/>
                  </a:cubicBezTo>
                  <a:lnTo>
                    <a:pt x="4290" y="5555"/>
                  </a:lnTo>
                  <a:cubicBezTo>
                    <a:pt x="4290" y="5647"/>
                    <a:pt x="4237" y="5728"/>
                    <a:pt x="4152" y="5759"/>
                  </a:cubicBezTo>
                  <a:cubicBezTo>
                    <a:pt x="4125" y="5768"/>
                    <a:pt x="4099" y="5772"/>
                    <a:pt x="4073" y="5772"/>
                  </a:cubicBezTo>
                  <a:cubicBezTo>
                    <a:pt x="3954" y="5772"/>
                    <a:pt x="3852" y="5681"/>
                    <a:pt x="3852" y="5572"/>
                  </a:cubicBezTo>
                  <a:lnTo>
                    <a:pt x="3852" y="691"/>
                  </a:lnTo>
                  <a:cubicBezTo>
                    <a:pt x="3852" y="619"/>
                    <a:pt x="3801" y="555"/>
                    <a:pt x="3730" y="551"/>
                  </a:cubicBezTo>
                  <a:cubicBezTo>
                    <a:pt x="3726" y="551"/>
                    <a:pt x="3722" y="551"/>
                    <a:pt x="3719" y="551"/>
                  </a:cubicBezTo>
                  <a:cubicBezTo>
                    <a:pt x="3645" y="551"/>
                    <a:pt x="3584" y="610"/>
                    <a:pt x="3584" y="684"/>
                  </a:cubicBezTo>
                  <a:lnTo>
                    <a:pt x="3584" y="2900"/>
                  </a:lnTo>
                  <a:cubicBezTo>
                    <a:pt x="3584" y="2972"/>
                    <a:pt x="3533" y="3036"/>
                    <a:pt x="3465" y="3039"/>
                  </a:cubicBezTo>
                  <a:cubicBezTo>
                    <a:pt x="3461" y="3040"/>
                    <a:pt x="3457" y="3040"/>
                    <a:pt x="3453" y="3040"/>
                  </a:cubicBezTo>
                  <a:cubicBezTo>
                    <a:pt x="3377" y="3040"/>
                    <a:pt x="3316" y="2981"/>
                    <a:pt x="3316" y="2907"/>
                  </a:cubicBezTo>
                  <a:lnTo>
                    <a:pt x="3316" y="1248"/>
                  </a:lnTo>
                  <a:cubicBezTo>
                    <a:pt x="3316" y="1177"/>
                    <a:pt x="3264" y="1113"/>
                    <a:pt x="3196" y="1108"/>
                  </a:cubicBezTo>
                  <a:cubicBezTo>
                    <a:pt x="3192" y="1108"/>
                    <a:pt x="3189" y="1108"/>
                    <a:pt x="3185" y="1108"/>
                  </a:cubicBezTo>
                  <a:cubicBezTo>
                    <a:pt x="3109" y="1108"/>
                    <a:pt x="3050" y="1167"/>
                    <a:pt x="3050" y="1241"/>
                  </a:cubicBezTo>
                  <a:lnTo>
                    <a:pt x="3050" y="2911"/>
                  </a:lnTo>
                  <a:cubicBezTo>
                    <a:pt x="3050" y="2989"/>
                    <a:pt x="2985" y="3046"/>
                    <a:pt x="2904" y="3046"/>
                  </a:cubicBezTo>
                  <a:cubicBezTo>
                    <a:pt x="2819" y="3046"/>
                    <a:pt x="2758" y="2989"/>
                    <a:pt x="2758" y="2911"/>
                  </a:cubicBezTo>
                  <a:lnTo>
                    <a:pt x="2758" y="691"/>
                  </a:lnTo>
                  <a:cubicBezTo>
                    <a:pt x="2758" y="619"/>
                    <a:pt x="2704" y="555"/>
                    <a:pt x="2635" y="551"/>
                  </a:cubicBezTo>
                  <a:cubicBezTo>
                    <a:pt x="2631" y="551"/>
                    <a:pt x="2627" y="551"/>
                    <a:pt x="2623" y="551"/>
                  </a:cubicBezTo>
                  <a:cubicBezTo>
                    <a:pt x="2547" y="551"/>
                    <a:pt x="2489" y="610"/>
                    <a:pt x="2489" y="684"/>
                  </a:cubicBezTo>
                  <a:lnTo>
                    <a:pt x="2489" y="5572"/>
                  </a:lnTo>
                  <a:cubicBezTo>
                    <a:pt x="2489" y="5680"/>
                    <a:pt x="2390" y="5772"/>
                    <a:pt x="2278" y="5772"/>
                  </a:cubicBezTo>
                  <a:cubicBezTo>
                    <a:pt x="2267" y="5772"/>
                    <a:pt x="2256" y="5771"/>
                    <a:pt x="2244" y="5769"/>
                  </a:cubicBezTo>
                  <a:cubicBezTo>
                    <a:pt x="2142" y="5752"/>
                    <a:pt x="2075" y="5657"/>
                    <a:pt x="2075" y="5555"/>
                  </a:cubicBezTo>
                  <a:lnTo>
                    <a:pt x="2075" y="2893"/>
                  </a:lnTo>
                  <a:cubicBezTo>
                    <a:pt x="2075" y="2818"/>
                    <a:pt x="2014" y="2754"/>
                    <a:pt x="1935" y="2754"/>
                  </a:cubicBezTo>
                  <a:lnTo>
                    <a:pt x="1381" y="2754"/>
                  </a:lnTo>
                  <a:cubicBezTo>
                    <a:pt x="1371" y="2754"/>
                    <a:pt x="1361" y="2757"/>
                    <a:pt x="1350" y="2757"/>
                  </a:cubicBezTo>
                  <a:cubicBezTo>
                    <a:pt x="1286" y="2774"/>
                    <a:pt x="1245" y="2832"/>
                    <a:pt x="1245" y="2893"/>
                  </a:cubicBezTo>
                  <a:lnTo>
                    <a:pt x="1245" y="5555"/>
                  </a:lnTo>
                  <a:cubicBezTo>
                    <a:pt x="1245" y="5657"/>
                    <a:pt x="1174" y="5752"/>
                    <a:pt x="1075" y="5769"/>
                  </a:cubicBezTo>
                  <a:cubicBezTo>
                    <a:pt x="1064" y="5771"/>
                    <a:pt x="1052" y="5772"/>
                    <a:pt x="1041" y="5772"/>
                  </a:cubicBezTo>
                  <a:cubicBezTo>
                    <a:pt x="926" y="5772"/>
                    <a:pt x="831" y="5680"/>
                    <a:pt x="831" y="5572"/>
                  </a:cubicBezTo>
                  <a:lnTo>
                    <a:pt x="831" y="691"/>
                  </a:lnTo>
                  <a:cubicBezTo>
                    <a:pt x="831" y="619"/>
                    <a:pt x="779" y="555"/>
                    <a:pt x="708" y="551"/>
                  </a:cubicBezTo>
                  <a:cubicBezTo>
                    <a:pt x="704" y="551"/>
                    <a:pt x="701" y="551"/>
                    <a:pt x="697" y="551"/>
                  </a:cubicBezTo>
                  <a:cubicBezTo>
                    <a:pt x="623" y="551"/>
                    <a:pt x="562" y="610"/>
                    <a:pt x="562" y="684"/>
                  </a:cubicBezTo>
                  <a:lnTo>
                    <a:pt x="562" y="2890"/>
                  </a:lnTo>
                  <a:cubicBezTo>
                    <a:pt x="562" y="2955"/>
                    <a:pt x="521" y="3016"/>
                    <a:pt x="456" y="3026"/>
                  </a:cubicBezTo>
                  <a:cubicBezTo>
                    <a:pt x="447" y="3027"/>
                    <a:pt x="438" y="3028"/>
                    <a:pt x="429" y="3028"/>
                  </a:cubicBezTo>
                  <a:cubicBezTo>
                    <a:pt x="355" y="3028"/>
                    <a:pt x="293" y="2969"/>
                    <a:pt x="293" y="2893"/>
                  </a:cubicBezTo>
                  <a:lnTo>
                    <a:pt x="293" y="680"/>
                  </a:lnTo>
                  <a:cubicBezTo>
                    <a:pt x="293" y="453"/>
                    <a:pt x="481" y="269"/>
                    <a:pt x="705" y="269"/>
                  </a:cubicBezTo>
                  <a:lnTo>
                    <a:pt x="2632" y="269"/>
                  </a:lnTo>
                  <a:cubicBezTo>
                    <a:pt x="2632" y="269"/>
                    <a:pt x="3043" y="460"/>
                    <a:pt x="3043" y="684"/>
                  </a:cubicBezTo>
                  <a:cubicBezTo>
                    <a:pt x="3043" y="762"/>
                    <a:pt x="3104" y="823"/>
                    <a:pt x="3179" y="823"/>
                  </a:cubicBezTo>
                  <a:cubicBezTo>
                    <a:pt x="3254" y="823"/>
                    <a:pt x="3316" y="762"/>
                    <a:pt x="3316" y="684"/>
                  </a:cubicBezTo>
                  <a:cubicBezTo>
                    <a:pt x="3316" y="463"/>
                    <a:pt x="3502" y="283"/>
                    <a:pt x="3727" y="269"/>
                  </a:cubicBezTo>
                  <a:close/>
                  <a:moveTo>
                    <a:pt x="8689" y="293"/>
                  </a:moveTo>
                  <a:cubicBezTo>
                    <a:pt x="8914" y="293"/>
                    <a:pt x="9094" y="473"/>
                    <a:pt x="9094" y="697"/>
                  </a:cubicBezTo>
                  <a:lnTo>
                    <a:pt x="9094" y="2928"/>
                  </a:lnTo>
                  <a:cubicBezTo>
                    <a:pt x="9094" y="2999"/>
                    <a:pt x="9036" y="3053"/>
                    <a:pt x="8958" y="3053"/>
                  </a:cubicBezTo>
                  <a:cubicBezTo>
                    <a:pt x="8883" y="3053"/>
                    <a:pt x="8826" y="2999"/>
                    <a:pt x="8826" y="2928"/>
                  </a:cubicBezTo>
                  <a:lnTo>
                    <a:pt x="8826" y="691"/>
                  </a:lnTo>
                  <a:cubicBezTo>
                    <a:pt x="8826" y="619"/>
                    <a:pt x="8774" y="555"/>
                    <a:pt x="8703" y="551"/>
                  </a:cubicBezTo>
                  <a:cubicBezTo>
                    <a:pt x="8699" y="551"/>
                    <a:pt x="8695" y="551"/>
                    <a:pt x="8692" y="551"/>
                  </a:cubicBezTo>
                  <a:cubicBezTo>
                    <a:pt x="8618" y="551"/>
                    <a:pt x="8557" y="610"/>
                    <a:pt x="8557" y="684"/>
                  </a:cubicBezTo>
                  <a:lnTo>
                    <a:pt x="8557" y="5572"/>
                  </a:lnTo>
                  <a:cubicBezTo>
                    <a:pt x="8557" y="5680"/>
                    <a:pt x="8461" y="5772"/>
                    <a:pt x="8346" y="5772"/>
                  </a:cubicBezTo>
                  <a:cubicBezTo>
                    <a:pt x="8335" y="5772"/>
                    <a:pt x="8324" y="5771"/>
                    <a:pt x="8312" y="5769"/>
                  </a:cubicBezTo>
                  <a:cubicBezTo>
                    <a:pt x="8214" y="5752"/>
                    <a:pt x="8142" y="5657"/>
                    <a:pt x="8142" y="5555"/>
                  </a:cubicBezTo>
                  <a:lnTo>
                    <a:pt x="8142" y="2893"/>
                  </a:lnTo>
                  <a:cubicBezTo>
                    <a:pt x="8142" y="2818"/>
                    <a:pt x="8081" y="2754"/>
                    <a:pt x="8006" y="2754"/>
                  </a:cubicBezTo>
                  <a:lnTo>
                    <a:pt x="7448" y="2754"/>
                  </a:lnTo>
                  <a:cubicBezTo>
                    <a:pt x="7439" y="2754"/>
                    <a:pt x="7428" y="2757"/>
                    <a:pt x="7418" y="2757"/>
                  </a:cubicBezTo>
                  <a:cubicBezTo>
                    <a:pt x="7354" y="2774"/>
                    <a:pt x="7313" y="2832"/>
                    <a:pt x="7313" y="2893"/>
                  </a:cubicBezTo>
                  <a:lnTo>
                    <a:pt x="7313" y="5555"/>
                  </a:lnTo>
                  <a:cubicBezTo>
                    <a:pt x="7313" y="5657"/>
                    <a:pt x="7244" y="5752"/>
                    <a:pt x="7143" y="5769"/>
                  </a:cubicBezTo>
                  <a:cubicBezTo>
                    <a:pt x="7131" y="5771"/>
                    <a:pt x="7120" y="5772"/>
                    <a:pt x="7109" y="5772"/>
                  </a:cubicBezTo>
                  <a:cubicBezTo>
                    <a:pt x="6997" y="5772"/>
                    <a:pt x="6898" y="5680"/>
                    <a:pt x="6898" y="5572"/>
                  </a:cubicBezTo>
                  <a:lnTo>
                    <a:pt x="6898" y="688"/>
                  </a:lnTo>
                  <a:cubicBezTo>
                    <a:pt x="6898" y="630"/>
                    <a:pt x="6868" y="578"/>
                    <a:pt x="6816" y="555"/>
                  </a:cubicBezTo>
                  <a:cubicBezTo>
                    <a:pt x="6795" y="546"/>
                    <a:pt x="6774" y="542"/>
                    <a:pt x="6754" y="542"/>
                  </a:cubicBezTo>
                  <a:cubicBezTo>
                    <a:pt x="6672" y="542"/>
                    <a:pt x="6606" y="609"/>
                    <a:pt x="6606" y="691"/>
                  </a:cubicBezTo>
                  <a:lnTo>
                    <a:pt x="6606" y="2917"/>
                  </a:lnTo>
                  <a:cubicBezTo>
                    <a:pt x="6606" y="2992"/>
                    <a:pt x="6548" y="3053"/>
                    <a:pt x="6473" y="3053"/>
                  </a:cubicBezTo>
                  <a:cubicBezTo>
                    <a:pt x="6398" y="3053"/>
                    <a:pt x="6341" y="2992"/>
                    <a:pt x="6341" y="2917"/>
                  </a:cubicBezTo>
                  <a:lnTo>
                    <a:pt x="6341" y="697"/>
                  </a:lnTo>
                  <a:cubicBezTo>
                    <a:pt x="6341" y="473"/>
                    <a:pt x="6521" y="293"/>
                    <a:pt x="6742" y="293"/>
                  </a:cubicBezTo>
                  <a:close/>
                  <a:moveTo>
                    <a:pt x="3727" y="1"/>
                  </a:moveTo>
                  <a:cubicBezTo>
                    <a:pt x="3506" y="7"/>
                    <a:pt x="3308" y="113"/>
                    <a:pt x="3183" y="276"/>
                  </a:cubicBezTo>
                  <a:cubicBezTo>
                    <a:pt x="3069" y="124"/>
                    <a:pt x="2893" y="21"/>
                    <a:pt x="2693" y="21"/>
                  </a:cubicBezTo>
                  <a:cubicBezTo>
                    <a:pt x="2673" y="21"/>
                    <a:pt x="2653" y="22"/>
                    <a:pt x="2632" y="24"/>
                  </a:cubicBezTo>
                  <a:lnTo>
                    <a:pt x="701" y="24"/>
                  </a:lnTo>
                  <a:cubicBezTo>
                    <a:pt x="687" y="23"/>
                    <a:pt x="673" y="23"/>
                    <a:pt x="660" y="23"/>
                  </a:cubicBezTo>
                  <a:cubicBezTo>
                    <a:pt x="299" y="23"/>
                    <a:pt x="14" y="320"/>
                    <a:pt x="1" y="684"/>
                  </a:cubicBezTo>
                  <a:lnTo>
                    <a:pt x="1" y="2897"/>
                  </a:lnTo>
                  <a:cubicBezTo>
                    <a:pt x="15" y="3124"/>
                    <a:pt x="198" y="3308"/>
                    <a:pt x="426" y="3308"/>
                  </a:cubicBezTo>
                  <a:cubicBezTo>
                    <a:pt x="473" y="3308"/>
                    <a:pt x="521" y="3301"/>
                    <a:pt x="562" y="3284"/>
                  </a:cubicBezTo>
                  <a:lnTo>
                    <a:pt x="562" y="5565"/>
                  </a:lnTo>
                  <a:cubicBezTo>
                    <a:pt x="562" y="5827"/>
                    <a:pt x="781" y="6040"/>
                    <a:pt x="1048" y="6040"/>
                  </a:cubicBezTo>
                  <a:cubicBezTo>
                    <a:pt x="1073" y="6040"/>
                    <a:pt x="1098" y="6038"/>
                    <a:pt x="1123" y="6034"/>
                  </a:cubicBezTo>
                  <a:cubicBezTo>
                    <a:pt x="1354" y="6000"/>
                    <a:pt x="1537" y="5776"/>
                    <a:pt x="1537" y="5545"/>
                  </a:cubicBezTo>
                  <a:lnTo>
                    <a:pt x="1537" y="3022"/>
                  </a:lnTo>
                  <a:lnTo>
                    <a:pt x="1806" y="3022"/>
                  </a:lnTo>
                  <a:lnTo>
                    <a:pt x="1806" y="5551"/>
                  </a:lnTo>
                  <a:cubicBezTo>
                    <a:pt x="1806" y="5803"/>
                    <a:pt x="2010" y="6031"/>
                    <a:pt x="2265" y="6041"/>
                  </a:cubicBezTo>
                  <a:cubicBezTo>
                    <a:pt x="2269" y="6041"/>
                    <a:pt x="2274" y="6041"/>
                    <a:pt x="2278" y="6041"/>
                  </a:cubicBezTo>
                  <a:cubicBezTo>
                    <a:pt x="2541" y="6041"/>
                    <a:pt x="2758" y="5829"/>
                    <a:pt x="2758" y="5565"/>
                  </a:cubicBezTo>
                  <a:lnTo>
                    <a:pt x="2758" y="3295"/>
                  </a:lnTo>
                  <a:cubicBezTo>
                    <a:pt x="2798" y="3308"/>
                    <a:pt x="2846" y="3318"/>
                    <a:pt x="2894" y="3318"/>
                  </a:cubicBezTo>
                  <a:cubicBezTo>
                    <a:pt x="3002" y="3318"/>
                    <a:pt x="3101" y="3278"/>
                    <a:pt x="3173" y="3213"/>
                  </a:cubicBezTo>
                  <a:cubicBezTo>
                    <a:pt x="3247" y="3278"/>
                    <a:pt x="3343" y="3318"/>
                    <a:pt x="3448" y="3318"/>
                  </a:cubicBezTo>
                  <a:cubicBezTo>
                    <a:pt x="3495" y="3318"/>
                    <a:pt x="3543" y="3308"/>
                    <a:pt x="3584" y="3295"/>
                  </a:cubicBezTo>
                  <a:lnTo>
                    <a:pt x="3584" y="5565"/>
                  </a:lnTo>
                  <a:cubicBezTo>
                    <a:pt x="3584" y="5827"/>
                    <a:pt x="3804" y="6040"/>
                    <a:pt x="4073" y="6040"/>
                  </a:cubicBezTo>
                  <a:cubicBezTo>
                    <a:pt x="4097" y="6040"/>
                    <a:pt x="4122" y="6038"/>
                    <a:pt x="4148" y="6034"/>
                  </a:cubicBezTo>
                  <a:cubicBezTo>
                    <a:pt x="4376" y="6000"/>
                    <a:pt x="4560" y="5776"/>
                    <a:pt x="4560" y="5545"/>
                  </a:cubicBezTo>
                  <a:lnTo>
                    <a:pt x="4560" y="3022"/>
                  </a:lnTo>
                  <a:lnTo>
                    <a:pt x="4828" y="3022"/>
                  </a:lnTo>
                  <a:lnTo>
                    <a:pt x="4828" y="5545"/>
                  </a:lnTo>
                  <a:cubicBezTo>
                    <a:pt x="4828" y="5776"/>
                    <a:pt x="5015" y="6000"/>
                    <a:pt x="5243" y="6034"/>
                  </a:cubicBezTo>
                  <a:cubicBezTo>
                    <a:pt x="5268" y="6038"/>
                    <a:pt x="5292" y="6040"/>
                    <a:pt x="5317" y="6040"/>
                  </a:cubicBezTo>
                  <a:cubicBezTo>
                    <a:pt x="5584" y="6040"/>
                    <a:pt x="5804" y="5827"/>
                    <a:pt x="5804" y="5565"/>
                  </a:cubicBezTo>
                  <a:lnTo>
                    <a:pt x="5804" y="3295"/>
                  </a:lnTo>
                  <a:cubicBezTo>
                    <a:pt x="5845" y="3308"/>
                    <a:pt x="5889" y="3315"/>
                    <a:pt x="5936" y="3315"/>
                  </a:cubicBezTo>
                  <a:cubicBezTo>
                    <a:pt x="6041" y="3315"/>
                    <a:pt x="6137" y="3278"/>
                    <a:pt x="6208" y="3217"/>
                  </a:cubicBezTo>
                  <a:cubicBezTo>
                    <a:pt x="6279" y="3278"/>
                    <a:pt x="6371" y="3315"/>
                    <a:pt x="6473" y="3315"/>
                  </a:cubicBezTo>
                  <a:cubicBezTo>
                    <a:pt x="6521" y="3315"/>
                    <a:pt x="6565" y="3308"/>
                    <a:pt x="6606" y="3295"/>
                  </a:cubicBezTo>
                  <a:lnTo>
                    <a:pt x="6606" y="5565"/>
                  </a:lnTo>
                  <a:cubicBezTo>
                    <a:pt x="6606" y="5827"/>
                    <a:pt x="6826" y="6040"/>
                    <a:pt x="7095" y="6040"/>
                  </a:cubicBezTo>
                  <a:cubicBezTo>
                    <a:pt x="7120" y="6040"/>
                    <a:pt x="7145" y="6038"/>
                    <a:pt x="7170" y="6034"/>
                  </a:cubicBezTo>
                  <a:cubicBezTo>
                    <a:pt x="7398" y="6000"/>
                    <a:pt x="7581" y="5776"/>
                    <a:pt x="7581" y="5545"/>
                  </a:cubicBezTo>
                  <a:lnTo>
                    <a:pt x="7581" y="3022"/>
                  </a:lnTo>
                  <a:lnTo>
                    <a:pt x="7850" y="3022"/>
                  </a:lnTo>
                  <a:lnTo>
                    <a:pt x="7850" y="5545"/>
                  </a:lnTo>
                  <a:cubicBezTo>
                    <a:pt x="7850" y="5776"/>
                    <a:pt x="8037" y="6000"/>
                    <a:pt x="8264" y="6034"/>
                  </a:cubicBezTo>
                  <a:cubicBezTo>
                    <a:pt x="8289" y="6038"/>
                    <a:pt x="8314" y="6040"/>
                    <a:pt x="8339" y="6040"/>
                  </a:cubicBezTo>
                  <a:cubicBezTo>
                    <a:pt x="8606" y="6040"/>
                    <a:pt x="8826" y="5827"/>
                    <a:pt x="8826" y="5565"/>
                  </a:cubicBezTo>
                  <a:lnTo>
                    <a:pt x="8826" y="3287"/>
                  </a:lnTo>
                  <a:cubicBezTo>
                    <a:pt x="8870" y="3301"/>
                    <a:pt x="8917" y="3311"/>
                    <a:pt x="8965" y="3311"/>
                  </a:cubicBezTo>
                  <a:cubicBezTo>
                    <a:pt x="9199" y="3311"/>
                    <a:pt x="9386" y="3135"/>
                    <a:pt x="9386" y="2907"/>
                  </a:cubicBezTo>
                  <a:lnTo>
                    <a:pt x="9386" y="677"/>
                  </a:lnTo>
                  <a:cubicBezTo>
                    <a:pt x="9386" y="307"/>
                    <a:pt x="9070" y="1"/>
                    <a:pt x="8686" y="1"/>
                  </a:cubicBezTo>
                  <a:lnTo>
                    <a:pt x="6755" y="1"/>
                  </a:lnTo>
                  <a:cubicBezTo>
                    <a:pt x="6755" y="1"/>
                    <a:pt x="6334" y="116"/>
                    <a:pt x="6208" y="280"/>
                  </a:cubicBezTo>
                  <a:cubicBezTo>
                    <a:pt x="6082" y="116"/>
                    <a:pt x="5885" y="7"/>
                    <a:pt x="5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86;p58">
              <a:extLst>
                <a:ext uri="{FF2B5EF4-FFF2-40B4-BE49-F238E27FC236}">
                  <a16:creationId xmlns:a16="http://schemas.microsoft.com/office/drawing/2014/main" id="{D00429DA-1BB7-4E43-BD89-CE67C11EC44D}"/>
                </a:ext>
              </a:extLst>
            </p:cNvPr>
            <p:cNvSpPr/>
            <p:nvPr/>
          </p:nvSpPr>
          <p:spPr>
            <a:xfrm>
              <a:off x="4933912" y="6249053"/>
              <a:ext cx="69012" cy="68940"/>
            </a:xfrm>
            <a:custGeom>
              <a:avLst/>
              <a:gdLst/>
              <a:ahLst/>
              <a:cxnLst/>
              <a:rect l="l" t="t" r="r" b="b"/>
              <a:pathLst>
                <a:path w="1921" h="1919" extrusionOk="0">
                  <a:moveTo>
                    <a:pt x="962" y="273"/>
                  </a:moveTo>
                  <a:cubicBezTo>
                    <a:pt x="1340" y="273"/>
                    <a:pt x="1646" y="583"/>
                    <a:pt x="1646" y="960"/>
                  </a:cubicBezTo>
                  <a:cubicBezTo>
                    <a:pt x="1646" y="1337"/>
                    <a:pt x="1340" y="1646"/>
                    <a:pt x="962" y="1646"/>
                  </a:cubicBezTo>
                  <a:cubicBezTo>
                    <a:pt x="582" y="1646"/>
                    <a:pt x="276" y="1337"/>
                    <a:pt x="276" y="960"/>
                  </a:cubicBezTo>
                  <a:cubicBezTo>
                    <a:pt x="276" y="583"/>
                    <a:pt x="582" y="273"/>
                    <a:pt x="962" y="273"/>
                  </a:cubicBezTo>
                  <a:close/>
                  <a:moveTo>
                    <a:pt x="962" y="1"/>
                  </a:moveTo>
                  <a:cubicBezTo>
                    <a:pt x="432" y="1"/>
                    <a:pt x="0" y="429"/>
                    <a:pt x="0" y="960"/>
                  </a:cubicBezTo>
                  <a:cubicBezTo>
                    <a:pt x="0" y="1490"/>
                    <a:pt x="432" y="1918"/>
                    <a:pt x="962" y="1918"/>
                  </a:cubicBezTo>
                  <a:cubicBezTo>
                    <a:pt x="1489" y="1918"/>
                    <a:pt x="1921" y="1490"/>
                    <a:pt x="1921" y="960"/>
                  </a:cubicBezTo>
                  <a:cubicBezTo>
                    <a:pt x="1921" y="429"/>
                    <a:pt x="1489"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87;p58">
              <a:extLst>
                <a:ext uri="{FF2B5EF4-FFF2-40B4-BE49-F238E27FC236}">
                  <a16:creationId xmlns:a16="http://schemas.microsoft.com/office/drawing/2014/main" id="{12CBC6EE-92C8-4236-B1A5-E88EE602C2C5}"/>
                </a:ext>
              </a:extLst>
            </p:cNvPr>
            <p:cNvSpPr/>
            <p:nvPr/>
          </p:nvSpPr>
          <p:spPr>
            <a:xfrm>
              <a:off x="5042732" y="6249053"/>
              <a:ext cx="69012" cy="68940"/>
            </a:xfrm>
            <a:custGeom>
              <a:avLst/>
              <a:gdLst/>
              <a:ahLst/>
              <a:cxnLst/>
              <a:rect l="l" t="t" r="r" b="b"/>
              <a:pathLst>
                <a:path w="1921" h="1919" extrusionOk="0">
                  <a:moveTo>
                    <a:pt x="959" y="273"/>
                  </a:moveTo>
                  <a:cubicBezTo>
                    <a:pt x="1339" y="273"/>
                    <a:pt x="1645" y="583"/>
                    <a:pt x="1645" y="960"/>
                  </a:cubicBezTo>
                  <a:cubicBezTo>
                    <a:pt x="1645" y="1337"/>
                    <a:pt x="1339" y="1646"/>
                    <a:pt x="959" y="1646"/>
                  </a:cubicBezTo>
                  <a:cubicBezTo>
                    <a:pt x="581" y="1646"/>
                    <a:pt x="275" y="1337"/>
                    <a:pt x="275" y="960"/>
                  </a:cubicBezTo>
                  <a:cubicBezTo>
                    <a:pt x="275" y="583"/>
                    <a:pt x="581" y="273"/>
                    <a:pt x="959" y="273"/>
                  </a:cubicBezTo>
                  <a:close/>
                  <a:moveTo>
                    <a:pt x="959" y="1"/>
                  </a:moveTo>
                  <a:cubicBezTo>
                    <a:pt x="432" y="1"/>
                    <a:pt x="0" y="429"/>
                    <a:pt x="0" y="960"/>
                  </a:cubicBezTo>
                  <a:cubicBezTo>
                    <a:pt x="0" y="1490"/>
                    <a:pt x="432" y="1918"/>
                    <a:pt x="959" y="1918"/>
                  </a:cubicBezTo>
                  <a:cubicBezTo>
                    <a:pt x="1489" y="1918"/>
                    <a:pt x="1921" y="1490"/>
                    <a:pt x="1921" y="960"/>
                  </a:cubicBezTo>
                  <a:cubicBezTo>
                    <a:pt x="1921" y="429"/>
                    <a:pt x="1489"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88;p58">
              <a:extLst>
                <a:ext uri="{FF2B5EF4-FFF2-40B4-BE49-F238E27FC236}">
                  <a16:creationId xmlns:a16="http://schemas.microsoft.com/office/drawing/2014/main" id="{18507A6C-E196-4A22-9178-EFA61F84D36F}"/>
                </a:ext>
              </a:extLst>
            </p:cNvPr>
            <p:cNvSpPr/>
            <p:nvPr/>
          </p:nvSpPr>
          <p:spPr>
            <a:xfrm>
              <a:off x="4824949" y="6249053"/>
              <a:ext cx="68940" cy="68940"/>
            </a:xfrm>
            <a:custGeom>
              <a:avLst/>
              <a:gdLst/>
              <a:ahLst/>
              <a:cxnLst/>
              <a:rect l="l" t="t" r="r" b="b"/>
              <a:pathLst>
                <a:path w="1919" h="1919" extrusionOk="0">
                  <a:moveTo>
                    <a:pt x="960" y="273"/>
                  </a:moveTo>
                  <a:cubicBezTo>
                    <a:pt x="1337" y="273"/>
                    <a:pt x="1646" y="583"/>
                    <a:pt x="1646" y="960"/>
                  </a:cubicBezTo>
                  <a:cubicBezTo>
                    <a:pt x="1646" y="1337"/>
                    <a:pt x="1337" y="1646"/>
                    <a:pt x="960" y="1646"/>
                  </a:cubicBezTo>
                  <a:cubicBezTo>
                    <a:pt x="583" y="1646"/>
                    <a:pt x="273" y="1337"/>
                    <a:pt x="273" y="960"/>
                  </a:cubicBezTo>
                  <a:cubicBezTo>
                    <a:pt x="273" y="583"/>
                    <a:pt x="583" y="273"/>
                    <a:pt x="960" y="273"/>
                  </a:cubicBezTo>
                  <a:close/>
                  <a:moveTo>
                    <a:pt x="960" y="1"/>
                  </a:moveTo>
                  <a:cubicBezTo>
                    <a:pt x="429" y="1"/>
                    <a:pt x="1" y="429"/>
                    <a:pt x="1" y="960"/>
                  </a:cubicBezTo>
                  <a:cubicBezTo>
                    <a:pt x="1" y="1490"/>
                    <a:pt x="429" y="1918"/>
                    <a:pt x="960" y="1918"/>
                  </a:cubicBezTo>
                  <a:cubicBezTo>
                    <a:pt x="1490" y="1918"/>
                    <a:pt x="1918" y="1490"/>
                    <a:pt x="1918" y="960"/>
                  </a:cubicBezTo>
                  <a:cubicBezTo>
                    <a:pt x="1918" y="429"/>
                    <a:pt x="1490"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89;p58">
              <a:extLst>
                <a:ext uri="{FF2B5EF4-FFF2-40B4-BE49-F238E27FC236}">
                  <a16:creationId xmlns:a16="http://schemas.microsoft.com/office/drawing/2014/main" id="{FB7D6CB1-C5D9-4EFD-B37F-0E600BE4C39C}"/>
                </a:ext>
              </a:extLst>
            </p:cNvPr>
            <p:cNvSpPr/>
            <p:nvPr/>
          </p:nvSpPr>
          <p:spPr>
            <a:xfrm>
              <a:off x="4908872" y="6249053"/>
              <a:ext cx="9915" cy="9808"/>
            </a:xfrm>
            <a:custGeom>
              <a:avLst/>
              <a:gdLst/>
              <a:ahLst/>
              <a:cxnLst/>
              <a:rect l="l" t="t" r="r" b="b"/>
              <a:pathLst>
                <a:path w="276" h="273" extrusionOk="0">
                  <a:moveTo>
                    <a:pt x="140" y="1"/>
                  </a:moveTo>
                  <a:cubicBezTo>
                    <a:pt x="65" y="1"/>
                    <a:pt x="1" y="62"/>
                    <a:pt x="1" y="137"/>
                  </a:cubicBezTo>
                  <a:cubicBezTo>
                    <a:pt x="1" y="211"/>
                    <a:pt x="65" y="273"/>
                    <a:pt x="140" y="273"/>
                  </a:cubicBezTo>
                  <a:cubicBezTo>
                    <a:pt x="214" y="273"/>
                    <a:pt x="276" y="211"/>
                    <a:pt x="276" y="137"/>
                  </a:cubicBezTo>
                  <a:cubicBezTo>
                    <a:pt x="276" y="62"/>
                    <a:pt x="21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90;p58">
              <a:extLst>
                <a:ext uri="{FF2B5EF4-FFF2-40B4-BE49-F238E27FC236}">
                  <a16:creationId xmlns:a16="http://schemas.microsoft.com/office/drawing/2014/main" id="{A387DA75-00E9-437B-B164-FDE0ADBA86E2}"/>
                </a:ext>
              </a:extLst>
            </p:cNvPr>
            <p:cNvSpPr/>
            <p:nvPr/>
          </p:nvSpPr>
          <p:spPr>
            <a:xfrm>
              <a:off x="4890801" y="6229294"/>
              <a:ext cx="9915" cy="9915"/>
            </a:xfrm>
            <a:custGeom>
              <a:avLst/>
              <a:gdLst/>
              <a:ahLst/>
              <a:cxnLst/>
              <a:rect l="l" t="t" r="r" b="b"/>
              <a:pathLst>
                <a:path w="276" h="276" extrusionOk="0">
                  <a:moveTo>
                    <a:pt x="136" y="0"/>
                  </a:moveTo>
                  <a:cubicBezTo>
                    <a:pt x="61" y="0"/>
                    <a:pt x="0" y="61"/>
                    <a:pt x="0" y="140"/>
                  </a:cubicBezTo>
                  <a:cubicBezTo>
                    <a:pt x="0" y="215"/>
                    <a:pt x="61" y="276"/>
                    <a:pt x="136" y="276"/>
                  </a:cubicBezTo>
                  <a:cubicBezTo>
                    <a:pt x="212" y="276"/>
                    <a:pt x="276" y="215"/>
                    <a:pt x="276" y="140"/>
                  </a:cubicBezTo>
                  <a:cubicBezTo>
                    <a:pt x="276" y="61"/>
                    <a:pt x="212"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91;p58">
              <a:extLst>
                <a:ext uri="{FF2B5EF4-FFF2-40B4-BE49-F238E27FC236}">
                  <a16:creationId xmlns:a16="http://schemas.microsoft.com/office/drawing/2014/main" id="{E267D24E-E9A3-43F2-A209-D5A39CF30429}"/>
                </a:ext>
              </a:extLst>
            </p:cNvPr>
            <p:cNvSpPr/>
            <p:nvPr/>
          </p:nvSpPr>
          <p:spPr>
            <a:xfrm>
              <a:off x="4927086" y="6229294"/>
              <a:ext cx="9915" cy="9915"/>
            </a:xfrm>
            <a:custGeom>
              <a:avLst/>
              <a:gdLst/>
              <a:ahLst/>
              <a:cxnLst/>
              <a:rect l="l" t="t" r="r" b="b"/>
              <a:pathLst>
                <a:path w="276" h="276" extrusionOk="0">
                  <a:moveTo>
                    <a:pt x="136" y="0"/>
                  </a:moveTo>
                  <a:cubicBezTo>
                    <a:pt x="61" y="0"/>
                    <a:pt x="0" y="61"/>
                    <a:pt x="0" y="140"/>
                  </a:cubicBezTo>
                  <a:cubicBezTo>
                    <a:pt x="0" y="215"/>
                    <a:pt x="61" y="276"/>
                    <a:pt x="136" y="276"/>
                  </a:cubicBezTo>
                  <a:cubicBezTo>
                    <a:pt x="214" y="276"/>
                    <a:pt x="275" y="215"/>
                    <a:pt x="275" y="140"/>
                  </a:cubicBezTo>
                  <a:cubicBezTo>
                    <a:pt x="275" y="61"/>
                    <a:pt x="214"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92;p58">
              <a:extLst>
                <a:ext uri="{FF2B5EF4-FFF2-40B4-BE49-F238E27FC236}">
                  <a16:creationId xmlns:a16="http://schemas.microsoft.com/office/drawing/2014/main" id="{6789B8FE-5107-495F-8EC3-DA9B4C4E6874}"/>
                </a:ext>
              </a:extLst>
            </p:cNvPr>
            <p:cNvSpPr/>
            <p:nvPr/>
          </p:nvSpPr>
          <p:spPr>
            <a:xfrm>
              <a:off x="5017799" y="6249053"/>
              <a:ext cx="9915" cy="9808"/>
            </a:xfrm>
            <a:custGeom>
              <a:avLst/>
              <a:gdLst/>
              <a:ahLst/>
              <a:cxnLst/>
              <a:rect l="l" t="t" r="r" b="b"/>
              <a:pathLst>
                <a:path w="276" h="273" extrusionOk="0">
                  <a:moveTo>
                    <a:pt x="140" y="1"/>
                  </a:moveTo>
                  <a:cubicBezTo>
                    <a:pt x="62" y="1"/>
                    <a:pt x="1" y="62"/>
                    <a:pt x="1" y="137"/>
                  </a:cubicBezTo>
                  <a:cubicBezTo>
                    <a:pt x="1" y="211"/>
                    <a:pt x="62" y="273"/>
                    <a:pt x="140" y="273"/>
                  </a:cubicBezTo>
                  <a:cubicBezTo>
                    <a:pt x="215" y="273"/>
                    <a:pt x="276" y="211"/>
                    <a:pt x="276" y="137"/>
                  </a:cubicBezTo>
                  <a:cubicBezTo>
                    <a:pt x="276" y="62"/>
                    <a:pt x="215"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93;p58">
              <a:extLst>
                <a:ext uri="{FF2B5EF4-FFF2-40B4-BE49-F238E27FC236}">
                  <a16:creationId xmlns:a16="http://schemas.microsoft.com/office/drawing/2014/main" id="{9DEB445D-2603-4BAD-A485-CC743125E67A}"/>
                </a:ext>
              </a:extLst>
            </p:cNvPr>
            <p:cNvSpPr/>
            <p:nvPr/>
          </p:nvSpPr>
          <p:spPr>
            <a:xfrm>
              <a:off x="4908261" y="6209607"/>
              <a:ext cx="9951" cy="9951"/>
            </a:xfrm>
            <a:custGeom>
              <a:avLst/>
              <a:gdLst/>
              <a:ahLst/>
              <a:cxnLst/>
              <a:rect l="l" t="t" r="r" b="b"/>
              <a:pathLst>
                <a:path w="277" h="277" extrusionOk="0">
                  <a:moveTo>
                    <a:pt x="137" y="1"/>
                  </a:moveTo>
                  <a:cubicBezTo>
                    <a:pt x="62" y="1"/>
                    <a:pt x="0" y="62"/>
                    <a:pt x="0" y="137"/>
                  </a:cubicBezTo>
                  <a:cubicBezTo>
                    <a:pt x="0" y="215"/>
                    <a:pt x="62" y="277"/>
                    <a:pt x="137" y="277"/>
                  </a:cubicBezTo>
                  <a:cubicBezTo>
                    <a:pt x="215" y="277"/>
                    <a:pt x="276" y="215"/>
                    <a:pt x="276" y="137"/>
                  </a:cubicBezTo>
                  <a:cubicBezTo>
                    <a:pt x="276" y="62"/>
                    <a:pt x="21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4;p58">
              <a:extLst>
                <a:ext uri="{FF2B5EF4-FFF2-40B4-BE49-F238E27FC236}">
                  <a16:creationId xmlns:a16="http://schemas.microsoft.com/office/drawing/2014/main" id="{4FCE5B4A-1CB1-47E4-977C-99C438870E48}"/>
                </a:ext>
              </a:extLst>
            </p:cNvPr>
            <p:cNvSpPr/>
            <p:nvPr/>
          </p:nvSpPr>
          <p:spPr>
            <a:xfrm>
              <a:off x="4981765" y="6209607"/>
              <a:ext cx="9808" cy="9951"/>
            </a:xfrm>
            <a:custGeom>
              <a:avLst/>
              <a:gdLst/>
              <a:ahLst/>
              <a:cxnLst/>
              <a:rect l="l" t="t" r="r" b="b"/>
              <a:pathLst>
                <a:path w="273" h="277" extrusionOk="0">
                  <a:moveTo>
                    <a:pt x="137" y="1"/>
                  </a:moveTo>
                  <a:cubicBezTo>
                    <a:pt x="62" y="1"/>
                    <a:pt x="0" y="62"/>
                    <a:pt x="0" y="137"/>
                  </a:cubicBezTo>
                  <a:cubicBezTo>
                    <a:pt x="0" y="215"/>
                    <a:pt x="62" y="277"/>
                    <a:pt x="137" y="277"/>
                  </a:cubicBezTo>
                  <a:cubicBezTo>
                    <a:pt x="212" y="277"/>
                    <a:pt x="273" y="215"/>
                    <a:pt x="273" y="137"/>
                  </a:cubicBezTo>
                  <a:cubicBezTo>
                    <a:pt x="273" y="62"/>
                    <a:pt x="212"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95;p58">
              <a:extLst>
                <a:ext uri="{FF2B5EF4-FFF2-40B4-BE49-F238E27FC236}">
                  <a16:creationId xmlns:a16="http://schemas.microsoft.com/office/drawing/2014/main" id="{139B9E5D-BEF4-4275-A6EE-57D4CA7819E2}"/>
                </a:ext>
              </a:extLst>
            </p:cNvPr>
            <p:cNvSpPr/>
            <p:nvPr/>
          </p:nvSpPr>
          <p:spPr>
            <a:xfrm>
              <a:off x="4945013" y="6209607"/>
              <a:ext cx="9951" cy="9951"/>
            </a:xfrm>
            <a:custGeom>
              <a:avLst/>
              <a:gdLst/>
              <a:ahLst/>
              <a:cxnLst/>
              <a:rect l="l" t="t" r="r" b="b"/>
              <a:pathLst>
                <a:path w="277" h="277" extrusionOk="0">
                  <a:moveTo>
                    <a:pt x="137" y="1"/>
                  </a:moveTo>
                  <a:cubicBezTo>
                    <a:pt x="62" y="1"/>
                    <a:pt x="0" y="62"/>
                    <a:pt x="0" y="137"/>
                  </a:cubicBezTo>
                  <a:cubicBezTo>
                    <a:pt x="0" y="215"/>
                    <a:pt x="62" y="277"/>
                    <a:pt x="137" y="277"/>
                  </a:cubicBezTo>
                  <a:cubicBezTo>
                    <a:pt x="215" y="277"/>
                    <a:pt x="276" y="215"/>
                    <a:pt x="276" y="137"/>
                  </a:cubicBezTo>
                  <a:cubicBezTo>
                    <a:pt x="276" y="62"/>
                    <a:pt x="21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96;p58">
              <a:extLst>
                <a:ext uri="{FF2B5EF4-FFF2-40B4-BE49-F238E27FC236}">
                  <a16:creationId xmlns:a16="http://schemas.microsoft.com/office/drawing/2014/main" id="{D11E8CFC-483D-4881-AAF6-86D10250EFFA}"/>
                </a:ext>
              </a:extLst>
            </p:cNvPr>
            <p:cNvSpPr/>
            <p:nvPr/>
          </p:nvSpPr>
          <p:spPr>
            <a:xfrm>
              <a:off x="4963335" y="6229294"/>
              <a:ext cx="9951" cy="9915"/>
            </a:xfrm>
            <a:custGeom>
              <a:avLst/>
              <a:gdLst/>
              <a:ahLst/>
              <a:cxnLst/>
              <a:rect l="l" t="t" r="r" b="b"/>
              <a:pathLst>
                <a:path w="277" h="276" extrusionOk="0">
                  <a:moveTo>
                    <a:pt x="140" y="0"/>
                  </a:moveTo>
                  <a:cubicBezTo>
                    <a:pt x="62" y="0"/>
                    <a:pt x="0" y="61"/>
                    <a:pt x="0" y="140"/>
                  </a:cubicBezTo>
                  <a:cubicBezTo>
                    <a:pt x="0" y="215"/>
                    <a:pt x="62" y="276"/>
                    <a:pt x="140" y="276"/>
                  </a:cubicBezTo>
                  <a:cubicBezTo>
                    <a:pt x="215" y="276"/>
                    <a:pt x="276" y="215"/>
                    <a:pt x="276" y="140"/>
                  </a:cubicBezTo>
                  <a:cubicBezTo>
                    <a:pt x="276" y="61"/>
                    <a:pt x="215"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97;p58">
              <a:extLst>
                <a:ext uri="{FF2B5EF4-FFF2-40B4-BE49-F238E27FC236}">
                  <a16:creationId xmlns:a16="http://schemas.microsoft.com/office/drawing/2014/main" id="{2CCEEFE4-ED20-4653-AD50-A45796BD9F28}"/>
                </a:ext>
              </a:extLst>
            </p:cNvPr>
            <p:cNvSpPr/>
            <p:nvPr/>
          </p:nvSpPr>
          <p:spPr>
            <a:xfrm>
              <a:off x="5018554" y="6209607"/>
              <a:ext cx="9772" cy="9951"/>
            </a:xfrm>
            <a:custGeom>
              <a:avLst/>
              <a:gdLst/>
              <a:ahLst/>
              <a:cxnLst/>
              <a:rect l="l" t="t" r="r" b="b"/>
              <a:pathLst>
                <a:path w="272" h="277" extrusionOk="0">
                  <a:moveTo>
                    <a:pt x="136" y="1"/>
                  </a:moveTo>
                  <a:cubicBezTo>
                    <a:pt x="61" y="1"/>
                    <a:pt x="0" y="62"/>
                    <a:pt x="0" y="137"/>
                  </a:cubicBezTo>
                  <a:cubicBezTo>
                    <a:pt x="0" y="215"/>
                    <a:pt x="61" y="277"/>
                    <a:pt x="136" y="277"/>
                  </a:cubicBezTo>
                  <a:cubicBezTo>
                    <a:pt x="211" y="277"/>
                    <a:pt x="272" y="215"/>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98;p58">
              <a:extLst>
                <a:ext uri="{FF2B5EF4-FFF2-40B4-BE49-F238E27FC236}">
                  <a16:creationId xmlns:a16="http://schemas.microsoft.com/office/drawing/2014/main" id="{CDC985F6-9E56-48DF-89C2-54C5E8A5D509}"/>
                </a:ext>
              </a:extLst>
            </p:cNvPr>
            <p:cNvSpPr/>
            <p:nvPr/>
          </p:nvSpPr>
          <p:spPr>
            <a:xfrm>
              <a:off x="5035978" y="6229294"/>
              <a:ext cx="9951" cy="9915"/>
            </a:xfrm>
            <a:custGeom>
              <a:avLst/>
              <a:gdLst/>
              <a:ahLst/>
              <a:cxnLst/>
              <a:rect l="l" t="t" r="r" b="b"/>
              <a:pathLst>
                <a:path w="277" h="276" extrusionOk="0">
                  <a:moveTo>
                    <a:pt x="137" y="0"/>
                  </a:moveTo>
                  <a:cubicBezTo>
                    <a:pt x="62" y="0"/>
                    <a:pt x="1" y="61"/>
                    <a:pt x="1" y="140"/>
                  </a:cubicBezTo>
                  <a:cubicBezTo>
                    <a:pt x="1" y="215"/>
                    <a:pt x="62" y="276"/>
                    <a:pt x="137" y="276"/>
                  </a:cubicBezTo>
                  <a:cubicBezTo>
                    <a:pt x="212" y="276"/>
                    <a:pt x="276" y="215"/>
                    <a:pt x="276" y="140"/>
                  </a:cubicBezTo>
                  <a:cubicBezTo>
                    <a:pt x="276" y="61"/>
                    <a:pt x="212"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99;p58">
              <a:extLst>
                <a:ext uri="{FF2B5EF4-FFF2-40B4-BE49-F238E27FC236}">
                  <a16:creationId xmlns:a16="http://schemas.microsoft.com/office/drawing/2014/main" id="{B724BFF2-2173-4332-928E-3F66CBAABD80}"/>
                </a:ext>
              </a:extLst>
            </p:cNvPr>
            <p:cNvSpPr/>
            <p:nvPr/>
          </p:nvSpPr>
          <p:spPr>
            <a:xfrm>
              <a:off x="4999728" y="6229294"/>
              <a:ext cx="9808" cy="9915"/>
            </a:xfrm>
            <a:custGeom>
              <a:avLst/>
              <a:gdLst/>
              <a:ahLst/>
              <a:cxnLst/>
              <a:rect l="l" t="t" r="r" b="b"/>
              <a:pathLst>
                <a:path w="273" h="276" extrusionOk="0">
                  <a:moveTo>
                    <a:pt x="137" y="0"/>
                  </a:moveTo>
                  <a:cubicBezTo>
                    <a:pt x="62" y="0"/>
                    <a:pt x="1" y="61"/>
                    <a:pt x="1" y="140"/>
                  </a:cubicBezTo>
                  <a:cubicBezTo>
                    <a:pt x="1" y="215"/>
                    <a:pt x="62" y="276"/>
                    <a:pt x="137" y="276"/>
                  </a:cubicBezTo>
                  <a:cubicBezTo>
                    <a:pt x="211" y="276"/>
                    <a:pt x="272" y="215"/>
                    <a:pt x="272" y="140"/>
                  </a:cubicBezTo>
                  <a:cubicBezTo>
                    <a:pt x="272" y="61"/>
                    <a:pt x="211"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00;p58">
              <a:extLst>
                <a:ext uri="{FF2B5EF4-FFF2-40B4-BE49-F238E27FC236}">
                  <a16:creationId xmlns:a16="http://schemas.microsoft.com/office/drawing/2014/main" id="{5303C80F-4EEA-4D53-8B7C-A832CA4566C3}"/>
                </a:ext>
              </a:extLst>
            </p:cNvPr>
            <p:cNvSpPr/>
            <p:nvPr/>
          </p:nvSpPr>
          <p:spPr>
            <a:xfrm>
              <a:off x="4871509" y="6209607"/>
              <a:ext cx="9915" cy="9951"/>
            </a:xfrm>
            <a:custGeom>
              <a:avLst/>
              <a:gdLst/>
              <a:ahLst/>
              <a:cxnLst/>
              <a:rect l="l" t="t" r="r" b="b"/>
              <a:pathLst>
                <a:path w="276" h="277" extrusionOk="0">
                  <a:moveTo>
                    <a:pt x="137" y="1"/>
                  </a:moveTo>
                  <a:cubicBezTo>
                    <a:pt x="62" y="1"/>
                    <a:pt x="0" y="62"/>
                    <a:pt x="0" y="137"/>
                  </a:cubicBezTo>
                  <a:cubicBezTo>
                    <a:pt x="0" y="215"/>
                    <a:pt x="62" y="277"/>
                    <a:pt x="137" y="277"/>
                  </a:cubicBezTo>
                  <a:cubicBezTo>
                    <a:pt x="214" y="277"/>
                    <a:pt x="275" y="215"/>
                    <a:pt x="275" y="137"/>
                  </a:cubicBezTo>
                  <a:cubicBezTo>
                    <a:pt x="275" y="62"/>
                    <a:pt x="214"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01;p58">
              <a:extLst>
                <a:ext uri="{FF2B5EF4-FFF2-40B4-BE49-F238E27FC236}">
                  <a16:creationId xmlns:a16="http://schemas.microsoft.com/office/drawing/2014/main" id="{FB065F05-CE0C-4D99-ABF8-3AD6C9C3B876}"/>
                </a:ext>
              </a:extLst>
            </p:cNvPr>
            <p:cNvSpPr/>
            <p:nvPr/>
          </p:nvSpPr>
          <p:spPr>
            <a:xfrm>
              <a:off x="4834757" y="6209607"/>
              <a:ext cx="9915" cy="9951"/>
            </a:xfrm>
            <a:custGeom>
              <a:avLst/>
              <a:gdLst/>
              <a:ahLst/>
              <a:cxnLst/>
              <a:rect l="l" t="t" r="r" b="b"/>
              <a:pathLst>
                <a:path w="276" h="277" extrusionOk="0">
                  <a:moveTo>
                    <a:pt x="140" y="1"/>
                  </a:moveTo>
                  <a:cubicBezTo>
                    <a:pt x="62" y="1"/>
                    <a:pt x="0" y="62"/>
                    <a:pt x="0" y="137"/>
                  </a:cubicBezTo>
                  <a:cubicBezTo>
                    <a:pt x="0" y="215"/>
                    <a:pt x="62" y="277"/>
                    <a:pt x="140" y="277"/>
                  </a:cubicBezTo>
                  <a:cubicBezTo>
                    <a:pt x="214" y="277"/>
                    <a:pt x="275" y="215"/>
                    <a:pt x="275" y="137"/>
                  </a:cubicBezTo>
                  <a:cubicBezTo>
                    <a:pt x="275" y="62"/>
                    <a:pt x="21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02;p58">
              <a:extLst>
                <a:ext uri="{FF2B5EF4-FFF2-40B4-BE49-F238E27FC236}">
                  <a16:creationId xmlns:a16="http://schemas.microsoft.com/office/drawing/2014/main" id="{35D6C5A1-2100-4273-BF10-51B7D772F10D}"/>
                </a:ext>
              </a:extLst>
            </p:cNvPr>
            <p:cNvSpPr/>
            <p:nvPr/>
          </p:nvSpPr>
          <p:spPr>
            <a:xfrm>
              <a:off x="4854552" y="6229294"/>
              <a:ext cx="9772" cy="9915"/>
            </a:xfrm>
            <a:custGeom>
              <a:avLst/>
              <a:gdLst/>
              <a:ahLst/>
              <a:cxnLst/>
              <a:rect l="l" t="t" r="r" b="b"/>
              <a:pathLst>
                <a:path w="272" h="276" extrusionOk="0">
                  <a:moveTo>
                    <a:pt x="136" y="0"/>
                  </a:moveTo>
                  <a:cubicBezTo>
                    <a:pt x="61" y="0"/>
                    <a:pt x="0" y="61"/>
                    <a:pt x="0" y="140"/>
                  </a:cubicBezTo>
                  <a:cubicBezTo>
                    <a:pt x="0" y="215"/>
                    <a:pt x="61" y="276"/>
                    <a:pt x="136" y="276"/>
                  </a:cubicBezTo>
                  <a:cubicBezTo>
                    <a:pt x="211" y="276"/>
                    <a:pt x="272" y="215"/>
                    <a:pt x="272" y="140"/>
                  </a:cubicBezTo>
                  <a:cubicBezTo>
                    <a:pt x="272" y="61"/>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03;p58">
              <a:extLst>
                <a:ext uri="{FF2B5EF4-FFF2-40B4-BE49-F238E27FC236}">
                  <a16:creationId xmlns:a16="http://schemas.microsoft.com/office/drawing/2014/main" id="{E2457FC1-8A0A-4C2B-8CAC-191942CFFA99}"/>
                </a:ext>
              </a:extLst>
            </p:cNvPr>
            <p:cNvSpPr/>
            <p:nvPr/>
          </p:nvSpPr>
          <p:spPr>
            <a:xfrm>
              <a:off x="5091950" y="6209607"/>
              <a:ext cx="9879" cy="9951"/>
            </a:xfrm>
            <a:custGeom>
              <a:avLst/>
              <a:gdLst/>
              <a:ahLst/>
              <a:cxnLst/>
              <a:rect l="l" t="t" r="r" b="b"/>
              <a:pathLst>
                <a:path w="275" h="277" extrusionOk="0">
                  <a:moveTo>
                    <a:pt x="140" y="1"/>
                  </a:moveTo>
                  <a:cubicBezTo>
                    <a:pt x="65" y="1"/>
                    <a:pt x="0" y="62"/>
                    <a:pt x="0" y="137"/>
                  </a:cubicBezTo>
                  <a:cubicBezTo>
                    <a:pt x="0" y="215"/>
                    <a:pt x="65" y="277"/>
                    <a:pt x="140" y="277"/>
                  </a:cubicBezTo>
                  <a:cubicBezTo>
                    <a:pt x="214" y="277"/>
                    <a:pt x="275" y="215"/>
                    <a:pt x="275" y="137"/>
                  </a:cubicBezTo>
                  <a:cubicBezTo>
                    <a:pt x="275" y="62"/>
                    <a:pt x="21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04;p58">
              <a:extLst>
                <a:ext uri="{FF2B5EF4-FFF2-40B4-BE49-F238E27FC236}">
                  <a16:creationId xmlns:a16="http://schemas.microsoft.com/office/drawing/2014/main" id="{A38BC77F-4846-4E84-BBCD-733E11FF8D31}"/>
                </a:ext>
              </a:extLst>
            </p:cNvPr>
            <p:cNvSpPr/>
            <p:nvPr/>
          </p:nvSpPr>
          <p:spPr>
            <a:xfrm>
              <a:off x="5055306" y="6209607"/>
              <a:ext cx="9772" cy="9951"/>
            </a:xfrm>
            <a:custGeom>
              <a:avLst/>
              <a:gdLst/>
              <a:ahLst/>
              <a:cxnLst/>
              <a:rect l="l" t="t" r="r" b="b"/>
              <a:pathLst>
                <a:path w="272" h="277" extrusionOk="0">
                  <a:moveTo>
                    <a:pt x="136" y="1"/>
                  </a:moveTo>
                  <a:cubicBezTo>
                    <a:pt x="62" y="1"/>
                    <a:pt x="0" y="62"/>
                    <a:pt x="0" y="137"/>
                  </a:cubicBezTo>
                  <a:cubicBezTo>
                    <a:pt x="0" y="215"/>
                    <a:pt x="62" y="277"/>
                    <a:pt x="136" y="277"/>
                  </a:cubicBezTo>
                  <a:cubicBezTo>
                    <a:pt x="211" y="277"/>
                    <a:pt x="272" y="215"/>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05;p58">
              <a:extLst>
                <a:ext uri="{FF2B5EF4-FFF2-40B4-BE49-F238E27FC236}">
                  <a16:creationId xmlns:a16="http://schemas.microsoft.com/office/drawing/2014/main" id="{8E410C7D-17FF-4D8B-B885-167D8506902B}"/>
                </a:ext>
              </a:extLst>
            </p:cNvPr>
            <p:cNvSpPr/>
            <p:nvPr/>
          </p:nvSpPr>
          <p:spPr>
            <a:xfrm>
              <a:off x="5072263" y="6229294"/>
              <a:ext cx="9915" cy="9915"/>
            </a:xfrm>
            <a:custGeom>
              <a:avLst/>
              <a:gdLst/>
              <a:ahLst/>
              <a:cxnLst/>
              <a:rect l="l" t="t" r="r" b="b"/>
              <a:pathLst>
                <a:path w="276" h="276" extrusionOk="0">
                  <a:moveTo>
                    <a:pt x="137" y="0"/>
                  </a:moveTo>
                  <a:cubicBezTo>
                    <a:pt x="62" y="0"/>
                    <a:pt x="1" y="61"/>
                    <a:pt x="1" y="140"/>
                  </a:cubicBezTo>
                  <a:cubicBezTo>
                    <a:pt x="1" y="215"/>
                    <a:pt x="62" y="276"/>
                    <a:pt x="137" y="276"/>
                  </a:cubicBezTo>
                  <a:cubicBezTo>
                    <a:pt x="214" y="276"/>
                    <a:pt x="276" y="215"/>
                    <a:pt x="276" y="140"/>
                  </a:cubicBezTo>
                  <a:cubicBezTo>
                    <a:pt x="276" y="61"/>
                    <a:pt x="214"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1313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5775CEDE-0982-41B2-BBCB-B15A794EE5C3}"/>
              </a:ext>
            </a:extLst>
          </p:cNvPr>
          <p:cNvSpPr/>
          <p:nvPr/>
        </p:nvSpPr>
        <p:spPr>
          <a:xfrm>
            <a:off x="4887809" y="3051081"/>
            <a:ext cx="3772560" cy="16649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FDEDF16-9D7C-4FF5-A165-088A6A18B7AB}"/>
              </a:ext>
            </a:extLst>
          </p:cNvPr>
          <p:cNvSpPr/>
          <p:nvPr/>
        </p:nvSpPr>
        <p:spPr>
          <a:xfrm>
            <a:off x="586695" y="3051081"/>
            <a:ext cx="3772560" cy="16649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4" name="Google Shape;583;p37">
            <a:extLst>
              <a:ext uri="{FF2B5EF4-FFF2-40B4-BE49-F238E27FC236}">
                <a16:creationId xmlns:a16="http://schemas.microsoft.com/office/drawing/2014/main" id="{8E31207A-A2ED-5340-913C-1D71E8FEB8B2}"/>
              </a:ext>
            </a:extLst>
          </p:cNvPr>
          <p:cNvSpPr/>
          <p:nvPr/>
        </p:nvSpPr>
        <p:spPr>
          <a:xfrm>
            <a:off x="2072219" y="2058070"/>
            <a:ext cx="697200" cy="6972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Standard protocol upon arrival (3)</a:t>
            </a:r>
          </a:p>
        </p:txBody>
      </p:sp>
      <p:sp>
        <p:nvSpPr>
          <p:cNvPr id="155" name="Google Shape;578;p37">
            <a:extLst>
              <a:ext uri="{FF2B5EF4-FFF2-40B4-BE49-F238E27FC236}">
                <a16:creationId xmlns:a16="http://schemas.microsoft.com/office/drawing/2014/main" id="{09BF550F-D8C6-D14F-9DCC-B493F9947C63}"/>
              </a:ext>
            </a:extLst>
          </p:cNvPr>
          <p:cNvSpPr txBox="1">
            <a:spLocks/>
          </p:cNvSpPr>
          <p:nvPr/>
        </p:nvSpPr>
        <p:spPr>
          <a:xfrm>
            <a:off x="801461" y="3200184"/>
            <a:ext cx="3242409" cy="4572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800" b="1" kern="0">
                <a:solidFill>
                  <a:srgbClr val="20124D"/>
                </a:solidFill>
                <a:latin typeface="Arial"/>
              </a:rPr>
              <a:t>Emphasize need for everyone to wash or sanitize hands for at least 20 seconds </a:t>
            </a:r>
          </a:p>
        </p:txBody>
      </p:sp>
      <p:cxnSp>
        <p:nvCxnSpPr>
          <p:cNvPr id="157" name="Google Shape;600;p37">
            <a:extLst>
              <a:ext uri="{FF2B5EF4-FFF2-40B4-BE49-F238E27FC236}">
                <a16:creationId xmlns:a16="http://schemas.microsoft.com/office/drawing/2014/main" id="{8D171841-8922-E243-87AC-0EAF26397504}"/>
              </a:ext>
            </a:extLst>
          </p:cNvPr>
          <p:cNvCxnSpPr>
            <a:cxnSpLocks/>
          </p:cNvCxnSpPr>
          <p:nvPr/>
        </p:nvCxnSpPr>
        <p:spPr>
          <a:xfrm flipV="1">
            <a:off x="2421357" y="2756838"/>
            <a:ext cx="3414" cy="178987"/>
          </a:xfrm>
          <a:prstGeom prst="straightConnector1">
            <a:avLst/>
          </a:prstGeom>
          <a:noFill/>
          <a:ln w="19050" cap="flat" cmpd="sng">
            <a:solidFill>
              <a:srgbClr val="20124D"/>
            </a:solidFill>
            <a:prstDash val="dot"/>
            <a:round/>
            <a:headEnd type="none" w="med" len="med"/>
            <a:tailEnd type="none" w="med" len="med"/>
          </a:ln>
        </p:spPr>
      </p:cxnSp>
      <p:sp>
        <p:nvSpPr>
          <p:cNvPr id="230" name="Google Shape;578;p37">
            <a:extLst>
              <a:ext uri="{FF2B5EF4-FFF2-40B4-BE49-F238E27FC236}">
                <a16:creationId xmlns:a16="http://schemas.microsoft.com/office/drawing/2014/main" id="{61392E03-7E57-DA4A-94B4-1084BD8F7B11}"/>
              </a:ext>
            </a:extLst>
          </p:cNvPr>
          <p:cNvSpPr txBox="1">
            <a:spLocks/>
          </p:cNvSpPr>
          <p:nvPr/>
        </p:nvSpPr>
        <p:spPr>
          <a:xfrm>
            <a:off x="5573431" y="3212095"/>
            <a:ext cx="2525400" cy="44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defRPr/>
            </a:pPr>
            <a:r>
              <a:rPr lang="en-US" sz="1800" b="1" kern="0">
                <a:solidFill>
                  <a:srgbClr val="20124D"/>
                </a:solidFill>
                <a:latin typeface="Arial"/>
              </a:rPr>
              <a:t>Make sure that everyone is wearing a mask correctly</a:t>
            </a:r>
            <a:endParaRPr lang="en-US" sz="1800" b="1" i="0" u="none" strike="noStrike" kern="0" cap="none" spc="0" normalizeH="0" baseline="0" noProof="0">
              <a:ln>
                <a:noFill/>
              </a:ln>
              <a:solidFill>
                <a:srgbClr val="20124D"/>
              </a:solidFill>
              <a:effectLst/>
              <a:uLnTx/>
              <a:uFillTx/>
              <a:latin typeface="Arial"/>
            </a:endParaRPr>
          </a:p>
        </p:txBody>
      </p:sp>
      <p:sp>
        <p:nvSpPr>
          <p:cNvPr id="231" name="Google Shape;583;p37">
            <a:extLst>
              <a:ext uri="{FF2B5EF4-FFF2-40B4-BE49-F238E27FC236}">
                <a16:creationId xmlns:a16="http://schemas.microsoft.com/office/drawing/2014/main" id="{ACE77504-7E49-6846-9610-A34B4037757A}"/>
              </a:ext>
            </a:extLst>
          </p:cNvPr>
          <p:cNvSpPr/>
          <p:nvPr/>
        </p:nvSpPr>
        <p:spPr>
          <a:xfrm>
            <a:off x="6421831" y="2109439"/>
            <a:ext cx="697200" cy="6972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5" name="Google Shape;600;p37">
            <a:extLst>
              <a:ext uri="{FF2B5EF4-FFF2-40B4-BE49-F238E27FC236}">
                <a16:creationId xmlns:a16="http://schemas.microsoft.com/office/drawing/2014/main" id="{95149245-636A-4386-934E-5F7082EFF6B7}"/>
              </a:ext>
            </a:extLst>
          </p:cNvPr>
          <p:cNvCxnSpPr>
            <a:cxnSpLocks/>
          </p:cNvCxnSpPr>
          <p:nvPr/>
        </p:nvCxnSpPr>
        <p:spPr>
          <a:xfrm flipV="1">
            <a:off x="6802196" y="2843169"/>
            <a:ext cx="3414" cy="178987"/>
          </a:xfrm>
          <a:prstGeom prst="straightConnector1">
            <a:avLst/>
          </a:prstGeom>
          <a:noFill/>
          <a:ln w="19050" cap="flat" cmpd="sng">
            <a:solidFill>
              <a:srgbClr val="20124D"/>
            </a:solidFill>
            <a:prstDash val="dot"/>
            <a:round/>
            <a:headEnd type="none" w="med" len="med"/>
            <a:tailEnd type="none" w="med" len="med"/>
          </a:ln>
        </p:spPr>
      </p:cxnSp>
      <p:grpSp>
        <p:nvGrpSpPr>
          <p:cNvPr id="6" name="Google Shape;707;p39">
            <a:extLst>
              <a:ext uri="{FF2B5EF4-FFF2-40B4-BE49-F238E27FC236}">
                <a16:creationId xmlns:a16="http://schemas.microsoft.com/office/drawing/2014/main" id="{880C9CA3-1B28-4861-A025-69C47CB13100}"/>
              </a:ext>
            </a:extLst>
          </p:cNvPr>
          <p:cNvGrpSpPr/>
          <p:nvPr/>
        </p:nvGrpSpPr>
        <p:grpSpPr>
          <a:xfrm>
            <a:off x="6552623" y="2274152"/>
            <a:ext cx="441562" cy="377448"/>
            <a:chOff x="1190625" y="238125"/>
            <a:chExt cx="5219200" cy="5219200"/>
          </a:xfrm>
        </p:grpSpPr>
        <p:sp>
          <p:nvSpPr>
            <p:cNvPr id="33" name="Google Shape;708;p39">
              <a:extLst>
                <a:ext uri="{FF2B5EF4-FFF2-40B4-BE49-F238E27FC236}">
                  <a16:creationId xmlns:a16="http://schemas.microsoft.com/office/drawing/2014/main" id="{9A2A27C7-EA1B-4F81-89B9-260218C570E1}"/>
                </a:ext>
              </a:extLst>
            </p:cNvPr>
            <p:cNvSpPr/>
            <p:nvPr/>
          </p:nvSpPr>
          <p:spPr>
            <a:xfrm>
              <a:off x="1190625" y="238125"/>
              <a:ext cx="5219200" cy="5219200"/>
            </a:xfrm>
            <a:custGeom>
              <a:avLst/>
              <a:gdLst/>
              <a:ahLst/>
              <a:cxnLst/>
              <a:rect l="l" t="t" r="r" b="b"/>
              <a:pathLst>
                <a:path w="208768" h="208768" extrusionOk="0">
                  <a:moveTo>
                    <a:pt x="15299" y="6133"/>
                  </a:moveTo>
                  <a:cubicBezTo>
                    <a:pt x="20355" y="6133"/>
                    <a:pt x="24465" y="10243"/>
                    <a:pt x="24465" y="15299"/>
                  </a:cubicBezTo>
                  <a:lnTo>
                    <a:pt x="24465" y="125586"/>
                  </a:lnTo>
                  <a:cubicBezTo>
                    <a:pt x="14092" y="124086"/>
                    <a:pt x="6133" y="115148"/>
                    <a:pt x="6133" y="104384"/>
                  </a:cubicBezTo>
                  <a:lnTo>
                    <a:pt x="6133" y="15299"/>
                  </a:lnTo>
                  <a:cubicBezTo>
                    <a:pt x="6133" y="10243"/>
                    <a:pt x="10243" y="6133"/>
                    <a:pt x="15299" y="6133"/>
                  </a:cubicBezTo>
                  <a:close/>
                  <a:moveTo>
                    <a:pt x="193468" y="6133"/>
                  </a:moveTo>
                  <a:cubicBezTo>
                    <a:pt x="198524" y="6133"/>
                    <a:pt x="202667" y="10243"/>
                    <a:pt x="202667" y="15299"/>
                  </a:cubicBezTo>
                  <a:lnTo>
                    <a:pt x="202667" y="104384"/>
                  </a:lnTo>
                  <a:cubicBezTo>
                    <a:pt x="202667" y="115148"/>
                    <a:pt x="194675" y="124086"/>
                    <a:pt x="184302" y="125586"/>
                  </a:cubicBezTo>
                  <a:lnTo>
                    <a:pt x="184302" y="15299"/>
                  </a:lnTo>
                  <a:cubicBezTo>
                    <a:pt x="184302" y="10243"/>
                    <a:pt x="188412" y="6133"/>
                    <a:pt x="193468" y="6133"/>
                  </a:cubicBezTo>
                  <a:close/>
                  <a:moveTo>
                    <a:pt x="104384" y="55878"/>
                  </a:moveTo>
                  <a:cubicBezTo>
                    <a:pt x="122716" y="55878"/>
                    <a:pt x="131686" y="61586"/>
                    <a:pt x="141179" y="67621"/>
                  </a:cubicBezTo>
                  <a:cubicBezTo>
                    <a:pt x="150475" y="73525"/>
                    <a:pt x="160098" y="79658"/>
                    <a:pt x="178202" y="80277"/>
                  </a:cubicBezTo>
                  <a:lnTo>
                    <a:pt x="178202" y="128848"/>
                  </a:lnTo>
                  <a:cubicBezTo>
                    <a:pt x="178202" y="169558"/>
                    <a:pt x="145093" y="202667"/>
                    <a:pt x="104384" y="202667"/>
                  </a:cubicBezTo>
                  <a:cubicBezTo>
                    <a:pt x="63674" y="202667"/>
                    <a:pt x="30597" y="169558"/>
                    <a:pt x="30597" y="128848"/>
                  </a:cubicBezTo>
                  <a:lnTo>
                    <a:pt x="30597" y="80277"/>
                  </a:lnTo>
                  <a:cubicBezTo>
                    <a:pt x="48669" y="79658"/>
                    <a:pt x="58292" y="73525"/>
                    <a:pt x="67588" y="67621"/>
                  </a:cubicBezTo>
                  <a:cubicBezTo>
                    <a:pt x="77081" y="61586"/>
                    <a:pt x="86051" y="55878"/>
                    <a:pt x="104384" y="55878"/>
                  </a:cubicBezTo>
                  <a:close/>
                  <a:moveTo>
                    <a:pt x="15299" y="0"/>
                  </a:moveTo>
                  <a:cubicBezTo>
                    <a:pt x="6850" y="0"/>
                    <a:pt x="0" y="6850"/>
                    <a:pt x="0" y="15299"/>
                  </a:cubicBezTo>
                  <a:lnTo>
                    <a:pt x="0" y="104384"/>
                  </a:lnTo>
                  <a:cubicBezTo>
                    <a:pt x="0" y="118541"/>
                    <a:pt x="10765" y="130251"/>
                    <a:pt x="24530" y="131752"/>
                  </a:cubicBezTo>
                  <a:cubicBezTo>
                    <a:pt x="26031" y="174484"/>
                    <a:pt x="61293" y="208767"/>
                    <a:pt x="104384" y="208767"/>
                  </a:cubicBezTo>
                  <a:cubicBezTo>
                    <a:pt x="147474" y="208767"/>
                    <a:pt x="182736" y="174484"/>
                    <a:pt x="184237" y="131752"/>
                  </a:cubicBezTo>
                  <a:cubicBezTo>
                    <a:pt x="198003" y="130251"/>
                    <a:pt x="208767" y="118541"/>
                    <a:pt x="208767" y="104384"/>
                  </a:cubicBezTo>
                  <a:lnTo>
                    <a:pt x="208767" y="15299"/>
                  </a:lnTo>
                  <a:cubicBezTo>
                    <a:pt x="208767" y="6850"/>
                    <a:pt x="201917" y="0"/>
                    <a:pt x="193468" y="0"/>
                  </a:cubicBezTo>
                  <a:cubicBezTo>
                    <a:pt x="185052" y="0"/>
                    <a:pt x="178202" y="6850"/>
                    <a:pt x="178202" y="15299"/>
                  </a:cubicBezTo>
                  <a:lnTo>
                    <a:pt x="178202" y="74145"/>
                  </a:lnTo>
                  <a:cubicBezTo>
                    <a:pt x="161892" y="73558"/>
                    <a:pt x="153411" y="68143"/>
                    <a:pt x="144441" y="62467"/>
                  </a:cubicBezTo>
                  <a:cubicBezTo>
                    <a:pt x="134655" y="56204"/>
                    <a:pt x="124477" y="49745"/>
                    <a:pt x="104384" y="49745"/>
                  </a:cubicBezTo>
                  <a:cubicBezTo>
                    <a:pt x="84290" y="49745"/>
                    <a:pt x="74112" y="56204"/>
                    <a:pt x="64326" y="62467"/>
                  </a:cubicBezTo>
                  <a:cubicBezTo>
                    <a:pt x="55356" y="68143"/>
                    <a:pt x="46875" y="73558"/>
                    <a:pt x="30565" y="74145"/>
                  </a:cubicBezTo>
                  <a:lnTo>
                    <a:pt x="30565" y="15299"/>
                  </a:lnTo>
                  <a:cubicBezTo>
                    <a:pt x="30565" y="6850"/>
                    <a:pt x="23715" y="0"/>
                    <a:pt x="15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09;p39">
              <a:extLst>
                <a:ext uri="{FF2B5EF4-FFF2-40B4-BE49-F238E27FC236}">
                  <a16:creationId xmlns:a16="http://schemas.microsoft.com/office/drawing/2014/main" id="{150BE61B-8248-463F-B63B-7FFAFCF3AB08}"/>
                </a:ext>
              </a:extLst>
            </p:cNvPr>
            <p:cNvSpPr/>
            <p:nvPr/>
          </p:nvSpPr>
          <p:spPr>
            <a:xfrm>
              <a:off x="2959425" y="2858300"/>
              <a:ext cx="1681575" cy="1681575"/>
            </a:xfrm>
            <a:custGeom>
              <a:avLst/>
              <a:gdLst/>
              <a:ahLst/>
              <a:cxnLst/>
              <a:rect l="l" t="t" r="r" b="b"/>
              <a:pathLst>
                <a:path w="67263" h="67263" extrusionOk="0">
                  <a:moveTo>
                    <a:pt x="33632" y="6101"/>
                  </a:moveTo>
                  <a:cubicBezTo>
                    <a:pt x="48800" y="6101"/>
                    <a:pt x="61163" y="18431"/>
                    <a:pt x="61163" y="33632"/>
                  </a:cubicBezTo>
                  <a:cubicBezTo>
                    <a:pt x="61163" y="48800"/>
                    <a:pt x="48800" y="61163"/>
                    <a:pt x="33632" y="61163"/>
                  </a:cubicBezTo>
                  <a:cubicBezTo>
                    <a:pt x="18463" y="61163"/>
                    <a:pt x="6100" y="48800"/>
                    <a:pt x="6100" y="33632"/>
                  </a:cubicBezTo>
                  <a:cubicBezTo>
                    <a:pt x="6100" y="18431"/>
                    <a:pt x="18463" y="6101"/>
                    <a:pt x="33632" y="6101"/>
                  </a:cubicBezTo>
                  <a:close/>
                  <a:moveTo>
                    <a:pt x="33632" y="1"/>
                  </a:moveTo>
                  <a:cubicBezTo>
                    <a:pt x="15071" y="1"/>
                    <a:pt x="0" y="15071"/>
                    <a:pt x="0" y="33632"/>
                  </a:cubicBezTo>
                  <a:cubicBezTo>
                    <a:pt x="0" y="52160"/>
                    <a:pt x="15071" y="67263"/>
                    <a:pt x="33632" y="67263"/>
                  </a:cubicBezTo>
                  <a:cubicBezTo>
                    <a:pt x="52192" y="67263"/>
                    <a:pt x="67263" y="52160"/>
                    <a:pt x="67263" y="33632"/>
                  </a:cubicBezTo>
                  <a:cubicBezTo>
                    <a:pt x="67263" y="15071"/>
                    <a:pt x="52192" y="1"/>
                    <a:pt x="33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0;p39">
              <a:extLst>
                <a:ext uri="{FF2B5EF4-FFF2-40B4-BE49-F238E27FC236}">
                  <a16:creationId xmlns:a16="http://schemas.microsoft.com/office/drawing/2014/main" id="{FA37BB2D-E6D6-4311-94D4-DB1E2DD4509F}"/>
                </a:ext>
              </a:extLst>
            </p:cNvPr>
            <p:cNvSpPr/>
            <p:nvPr/>
          </p:nvSpPr>
          <p:spPr>
            <a:xfrm>
              <a:off x="3257900" y="3164125"/>
              <a:ext cx="1129475" cy="1069950"/>
            </a:xfrm>
            <a:custGeom>
              <a:avLst/>
              <a:gdLst/>
              <a:ahLst/>
              <a:cxnLst/>
              <a:rect l="l" t="t" r="r" b="b"/>
              <a:pathLst>
                <a:path w="45179" h="42798" extrusionOk="0">
                  <a:moveTo>
                    <a:pt x="21671" y="6112"/>
                  </a:moveTo>
                  <a:cubicBezTo>
                    <a:pt x="24614" y="6112"/>
                    <a:pt x="27558" y="6960"/>
                    <a:pt x="30108" y="8644"/>
                  </a:cubicBezTo>
                  <a:lnTo>
                    <a:pt x="21693" y="17060"/>
                  </a:lnTo>
                  <a:lnTo>
                    <a:pt x="13277" y="8644"/>
                  </a:lnTo>
                  <a:cubicBezTo>
                    <a:pt x="15815" y="6952"/>
                    <a:pt x="18743" y="6112"/>
                    <a:pt x="21671" y="6112"/>
                  </a:cubicBezTo>
                  <a:close/>
                  <a:moveTo>
                    <a:pt x="34447" y="12950"/>
                  </a:moveTo>
                  <a:cubicBezTo>
                    <a:pt x="37807" y="18039"/>
                    <a:pt x="37807" y="24726"/>
                    <a:pt x="34447" y="29815"/>
                  </a:cubicBezTo>
                  <a:lnTo>
                    <a:pt x="26031" y="21399"/>
                  </a:lnTo>
                  <a:lnTo>
                    <a:pt x="34447" y="12950"/>
                  </a:lnTo>
                  <a:close/>
                  <a:moveTo>
                    <a:pt x="21693" y="25705"/>
                  </a:moveTo>
                  <a:lnTo>
                    <a:pt x="30141" y="34153"/>
                  </a:lnTo>
                  <a:cubicBezTo>
                    <a:pt x="27580" y="35833"/>
                    <a:pt x="24637" y="36673"/>
                    <a:pt x="21697" y="36673"/>
                  </a:cubicBezTo>
                  <a:cubicBezTo>
                    <a:pt x="18757" y="36673"/>
                    <a:pt x="15821" y="35833"/>
                    <a:pt x="13277" y="34153"/>
                  </a:cubicBezTo>
                  <a:lnTo>
                    <a:pt x="21693" y="25705"/>
                  </a:lnTo>
                  <a:close/>
                  <a:moveTo>
                    <a:pt x="21693" y="0"/>
                  </a:moveTo>
                  <a:cubicBezTo>
                    <a:pt x="16212" y="0"/>
                    <a:pt x="10732" y="2088"/>
                    <a:pt x="6557" y="6263"/>
                  </a:cubicBezTo>
                  <a:cubicBezTo>
                    <a:pt x="5350" y="7437"/>
                    <a:pt x="5350" y="9395"/>
                    <a:pt x="6557" y="10569"/>
                  </a:cubicBezTo>
                  <a:lnTo>
                    <a:pt x="17354" y="21399"/>
                  </a:lnTo>
                  <a:lnTo>
                    <a:pt x="8938" y="29815"/>
                  </a:lnTo>
                  <a:cubicBezTo>
                    <a:pt x="7144" y="27107"/>
                    <a:pt x="6231" y="23845"/>
                    <a:pt x="6426" y="20551"/>
                  </a:cubicBezTo>
                  <a:cubicBezTo>
                    <a:pt x="6524" y="18854"/>
                    <a:pt x="5220" y="17419"/>
                    <a:pt x="3556" y="17321"/>
                  </a:cubicBezTo>
                  <a:cubicBezTo>
                    <a:pt x="3496" y="17318"/>
                    <a:pt x="3436" y="17316"/>
                    <a:pt x="3377" y="17316"/>
                  </a:cubicBezTo>
                  <a:cubicBezTo>
                    <a:pt x="1760" y="17316"/>
                    <a:pt x="421" y="18587"/>
                    <a:pt x="327" y="20192"/>
                  </a:cubicBezTo>
                  <a:cubicBezTo>
                    <a:pt x="0" y="26292"/>
                    <a:pt x="2251" y="32229"/>
                    <a:pt x="6557" y="36534"/>
                  </a:cubicBezTo>
                  <a:cubicBezTo>
                    <a:pt x="10732" y="40710"/>
                    <a:pt x="16212" y="42797"/>
                    <a:pt x="21693" y="42797"/>
                  </a:cubicBezTo>
                  <a:cubicBezTo>
                    <a:pt x="27173" y="42797"/>
                    <a:pt x="32653" y="40710"/>
                    <a:pt x="36828" y="36534"/>
                  </a:cubicBezTo>
                  <a:cubicBezTo>
                    <a:pt x="45179" y="28184"/>
                    <a:pt x="45179" y="14614"/>
                    <a:pt x="36828" y="6263"/>
                  </a:cubicBezTo>
                  <a:cubicBezTo>
                    <a:pt x="32653" y="2088"/>
                    <a:pt x="27173" y="0"/>
                    <a:pt x="21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823;p58">
            <a:extLst>
              <a:ext uri="{FF2B5EF4-FFF2-40B4-BE49-F238E27FC236}">
                <a16:creationId xmlns:a16="http://schemas.microsoft.com/office/drawing/2014/main" id="{AA58328D-29DF-4714-A766-D77FA7118BA1}"/>
              </a:ext>
            </a:extLst>
          </p:cNvPr>
          <p:cNvGrpSpPr/>
          <p:nvPr/>
        </p:nvGrpSpPr>
        <p:grpSpPr>
          <a:xfrm>
            <a:off x="2238053" y="2251008"/>
            <a:ext cx="360680" cy="305009"/>
            <a:chOff x="3295818" y="2900191"/>
            <a:chExt cx="337084" cy="336689"/>
          </a:xfrm>
        </p:grpSpPr>
        <p:sp>
          <p:nvSpPr>
            <p:cNvPr id="38" name="Google Shape;1824;p58">
              <a:extLst>
                <a:ext uri="{FF2B5EF4-FFF2-40B4-BE49-F238E27FC236}">
                  <a16:creationId xmlns:a16="http://schemas.microsoft.com/office/drawing/2014/main" id="{12581280-32D7-435D-8423-0857ED82E666}"/>
                </a:ext>
              </a:extLst>
            </p:cNvPr>
            <p:cNvSpPr/>
            <p:nvPr/>
          </p:nvSpPr>
          <p:spPr>
            <a:xfrm>
              <a:off x="3420122" y="3142223"/>
              <a:ext cx="39482" cy="39482"/>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25;p58">
              <a:extLst>
                <a:ext uri="{FF2B5EF4-FFF2-40B4-BE49-F238E27FC236}">
                  <a16:creationId xmlns:a16="http://schemas.microsoft.com/office/drawing/2014/main" id="{302913A7-0D1A-421B-AB7B-C7A1CFD171BE}"/>
                </a:ext>
              </a:extLst>
            </p:cNvPr>
            <p:cNvSpPr/>
            <p:nvPr/>
          </p:nvSpPr>
          <p:spPr>
            <a:xfrm>
              <a:off x="3380819" y="3132344"/>
              <a:ext cx="29566" cy="29602"/>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26;p58">
              <a:extLst>
                <a:ext uri="{FF2B5EF4-FFF2-40B4-BE49-F238E27FC236}">
                  <a16:creationId xmlns:a16="http://schemas.microsoft.com/office/drawing/2014/main" id="{82D97D15-3EDB-48F7-ADF7-9334C164934E}"/>
                </a:ext>
              </a:extLst>
            </p:cNvPr>
            <p:cNvSpPr/>
            <p:nvPr/>
          </p:nvSpPr>
          <p:spPr>
            <a:xfrm>
              <a:off x="3420122" y="2900191"/>
              <a:ext cx="39482" cy="39482"/>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27;p58">
              <a:extLst>
                <a:ext uri="{FF2B5EF4-FFF2-40B4-BE49-F238E27FC236}">
                  <a16:creationId xmlns:a16="http://schemas.microsoft.com/office/drawing/2014/main" id="{B0915BD4-772A-46CC-9157-7FE639B5B68A}"/>
                </a:ext>
              </a:extLst>
            </p:cNvPr>
            <p:cNvSpPr/>
            <p:nvPr/>
          </p:nvSpPr>
          <p:spPr>
            <a:xfrm>
              <a:off x="3380819" y="2919950"/>
              <a:ext cx="29566" cy="29602"/>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28;p58">
              <a:extLst>
                <a:ext uri="{FF2B5EF4-FFF2-40B4-BE49-F238E27FC236}">
                  <a16:creationId xmlns:a16="http://schemas.microsoft.com/office/drawing/2014/main" id="{0A6F1CB6-2927-438F-BEA1-558CE13B6DD3}"/>
                </a:ext>
              </a:extLst>
            </p:cNvPr>
            <p:cNvSpPr/>
            <p:nvPr/>
          </p:nvSpPr>
          <p:spPr>
            <a:xfrm>
              <a:off x="3295818" y="2900191"/>
              <a:ext cx="337084" cy="336689"/>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99509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normAutofit/>
          </a:bodyPr>
          <a:lstStyle/>
          <a:p>
            <a:r>
              <a:rPr lang="en-US">
                <a:latin typeface="Arial"/>
                <a:cs typeface="Calibri"/>
              </a:rPr>
              <a:t>Prior to conducting the examination</a:t>
            </a:r>
          </a:p>
        </p:txBody>
      </p:sp>
      <p:sp>
        <p:nvSpPr>
          <p:cNvPr id="5" name="Content Placeholder 4">
            <a:extLst>
              <a:ext uri="{FF2B5EF4-FFF2-40B4-BE49-F238E27FC236}">
                <a16:creationId xmlns:a16="http://schemas.microsoft.com/office/drawing/2014/main" id="{D2F01FA4-7696-304E-AC2A-6C835E4CF521}"/>
              </a:ext>
            </a:extLst>
          </p:cNvPr>
          <p:cNvSpPr>
            <a:spLocks noGrp="1"/>
          </p:cNvSpPr>
          <p:nvPr>
            <p:ph idx="1"/>
          </p:nvPr>
        </p:nvSpPr>
        <p:spPr>
          <a:xfrm>
            <a:off x="457200" y="2010710"/>
            <a:ext cx="4214191" cy="4611757"/>
          </a:xfrm>
        </p:spPr>
        <p:txBody>
          <a:bodyPr vert="horz" lIns="91440" tIns="45720" rIns="91440" bIns="45720" rtlCol="0" anchor="t">
            <a:normAutofit/>
          </a:bodyPr>
          <a:lstStyle/>
          <a:p>
            <a:pPr marL="342900" indent="-342900">
              <a:buFont typeface="Arial" panose="020B0604020202020204" pitchFamily="34" charset="0"/>
              <a:buChar char="•"/>
            </a:pPr>
            <a:r>
              <a:rPr lang="en-US" b="0">
                <a:latin typeface="Arial"/>
                <a:cs typeface="Arial"/>
              </a:rPr>
              <a:t>Table used to conduct FTS should be disinfected</a:t>
            </a:r>
          </a:p>
          <a:p>
            <a:pPr marL="342900" indent="-342900">
              <a:buFont typeface="Arial" panose="020B0604020202020204" pitchFamily="34" charset="0"/>
              <a:buChar char="•"/>
            </a:pPr>
            <a:r>
              <a:rPr lang="en-US" b="0">
                <a:latin typeface="Arial"/>
                <a:cs typeface="Arial"/>
              </a:rPr>
              <a:t>Consent Form should be laminated to allow sanitizing between participants</a:t>
            </a:r>
          </a:p>
          <a:p>
            <a:pPr marL="342900" indent="-342900">
              <a:buFont typeface="Arial" panose="020B0604020202020204" pitchFamily="34" charset="0"/>
              <a:buChar char="•"/>
            </a:pPr>
            <a:r>
              <a:rPr lang="en-US" b="0">
                <a:latin typeface="Arial"/>
                <a:cs typeface="Arial"/>
              </a:rPr>
              <a:t>Everyone should sanitize hands before and after touching pen or consent form</a:t>
            </a:r>
          </a:p>
          <a:p>
            <a:pPr marL="342900" indent="-342900">
              <a:buFont typeface="Arial" panose="020B0604020202020204" pitchFamily="34" charset="0"/>
              <a:buChar char="•"/>
            </a:pPr>
            <a:endParaRPr lang="en-US" b="0">
              <a:latin typeface="Arial"/>
              <a:cs typeface="Arial"/>
            </a:endParaRPr>
          </a:p>
          <a:p>
            <a:pPr marL="342900" indent="-342900">
              <a:buFont typeface="Arial" panose="020B0604020202020204" pitchFamily="34" charset="0"/>
              <a:buChar char="•"/>
            </a:pPr>
            <a:endParaRPr lang="en-US" b="0">
              <a:latin typeface="Arial"/>
              <a:cs typeface="Arial"/>
            </a:endParaRPr>
          </a:p>
        </p:txBody>
      </p:sp>
      <p:pic>
        <p:nvPicPr>
          <p:cNvPr id="99" name="Picture 98">
            <a:extLst>
              <a:ext uri="{FF2B5EF4-FFF2-40B4-BE49-F238E27FC236}">
                <a16:creationId xmlns:a16="http://schemas.microsoft.com/office/drawing/2014/main" id="{6DF543AF-B90D-1F45-9F99-5E0DEDF5BD4D}"/>
              </a:ext>
            </a:extLst>
          </p:cNvPr>
          <p:cNvPicPr>
            <a:picLocks noChangeAspect="1"/>
          </p:cNvPicPr>
          <p:nvPr/>
        </p:nvPicPr>
        <p:blipFill>
          <a:blip r:embed="rId3"/>
          <a:stretch>
            <a:fillRect/>
          </a:stretch>
        </p:blipFill>
        <p:spPr>
          <a:xfrm>
            <a:off x="5127362" y="1935463"/>
            <a:ext cx="3277416" cy="3718911"/>
          </a:xfrm>
          <a:prstGeom prst="rect">
            <a:avLst/>
          </a:prstGeom>
        </p:spPr>
      </p:pic>
    </p:spTree>
    <p:extLst>
      <p:ext uri="{BB962C8B-B14F-4D97-AF65-F5344CB8AC3E}">
        <p14:creationId xmlns:p14="http://schemas.microsoft.com/office/powerpoint/2010/main" val="3909340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Conducting the examination</a:t>
            </a:r>
          </a:p>
        </p:txBody>
      </p:sp>
      <p:sp>
        <p:nvSpPr>
          <p:cNvPr id="3" name="TextBox 2">
            <a:extLst>
              <a:ext uri="{FF2B5EF4-FFF2-40B4-BE49-F238E27FC236}">
                <a16:creationId xmlns:a16="http://schemas.microsoft.com/office/drawing/2014/main" id="{3A0FD13C-C40F-4566-B8DB-FD8AEB170566}"/>
              </a:ext>
            </a:extLst>
          </p:cNvPr>
          <p:cNvSpPr txBox="1"/>
          <p:nvPr/>
        </p:nvSpPr>
        <p:spPr>
          <a:xfrm>
            <a:off x="741977" y="1253685"/>
            <a:ext cx="78157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latin typeface="Arial"/>
                <a:cs typeface="Arial"/>
              </a:rPr>
              <a:t>*Figure shows community participants WITH MASKS: Choose appropriate figure (present slide or next slide) based on local guidance.</a:t>
            </a:r>
          </a:p>
        </p:txBody>
      </p:sp>
      <p:pic>
        <p:nvPicPr>
          <p:cNvPr id="7" name="Picture 5" descr="Timeline&#10;&#10;Description automatically generated">
            <a:extLst>
              <a:ext uri="{FF2B5EF4-FFF2-40B4-BE49-F238E27FC236}">
                <a16:creationId xmlns:a16="http://schemas.microsoft.com/office/drawing/2014/main" id="{34439716-35B9-4432-A72D-7A1489BBAAA4}"/>
              </a:ext>
            </a:extLst>
          </p:cNvPr>
          <p:cNvPicPr>
            <a:picLocks noChangeAspect="1"/>
          </p:cNvPicPr>
          <p:nvPr/>
        </p:nvPicPr>
        <p:blipFill>
          <a:blip r:embed="rId2"/>
          <a:stretch>
            <a:fillRect/>
          </a:stretch>
        </p:blipFill>
        <p:spPr>
          <a:xfrm>
            <a:off x="1085167" y="2361245"/>
            <a:ext cx="7048144" cy="3996209"/>
          </a:xfrm>
          <a:prstGeom prst="rect">
            <a:avLst/>
          </a:prstGeom>
        </p:spPr>
      </p:pic>
    </p:spTree>
    <p:extLst>
      <p:ext uri="{BB962C8B-B14F-4D97-AF65-F5344CB8AC3E}">
        <p14:creationId xmlns:p14="http://schemas.microsoft.com/office/powerpoint/2010/main" val="3492172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Conducting the examination (2)</a:t>
            </a:r>
          </a:p>
        </p:txBody>
      </p:sp>
      <p:sp>
        <p:nvSpPr>
          <p:cNvPr id="4" name="TextBox 3">
            <a:extLst>
              <a:ext uri="{FF2B5EF4-FFF2-40B4-BE49-F238E27FC236}">
                <a16:creationId xmlns:a16="http://schemas.microsoft.com/office/drawing/2014/main" id="{58E86810-4CA2-4E3D-82E2-C2983FABDF2E}"/>
              </a:ext>
            </a:extLst>
          </p:cNvPr>
          <p:cNvSpPr txBox="1"/>
          <p:nvPr/>
        </p:nvSpPr>
        <p:spPr>
          <a:xfrm>
            <a:off x="775349" y="1342678"/>
            <a:ext cx="76155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latin typeface="Arial"/>
                <a:cs typeface="Arial"/>
              </a:rPr>
              <a:t>*Figure shows community participants WITHOUT MASKS: CHOOSE appropriate figure (present slide or previous slide) based on local guidance.</a:t>
            </a:r>
          </a:p>
        </p:txBody>
      </p:sp>
      <p:pic>
        <p:nvPicPr>
          <p:cNvPr id="3" name="Picture 5" descr="A picture containing logo&#10;&#10;Description automatically generated">
            <a:extLst>
              <a:ext uri="{FF2B5EF4-FFF2-40B4-BE49-F238E27FC236}">
                <a16:creationId xmlns:a16="http://schemas.microsoft.com/office/drawing/2014/main" id="{18B63190-E817-4DC2-B4E2-5CD7E6B2CA72}"/>
              </a:ext>
            </a:extLst>
          </p:cNvPr>
          <p:cNvPicPr>
            <a:picLocks noChangeAspect="1"/>
          </p:cNvPicPr>
          <p:nvPr/>
        </p:nvPicPr>
        <p:blipFill>
          <a:blip r:embed="rId2"/>
          <a:stretch>
            <a:fillRect/>
          </a:stretch>
        </p:blipFill>
        <p:spPr>
          <a:xfrm>
            <a:off x="1148317" y="2510132"/>
            <a:ext cx="6921795" cy="3942981"/>
          </a:xfrm>
          <a:prstGeom prst="rect">
            <a:avLst/>
          </a:prstGeom>
        </p:spPr>
      </p:pic>
    </p:spTree>
    <p:extLst>
      <p:ext uri="{BB962C8B-B14F-4D97-AF65-F5344CB8AC3E}">
        <p14:creationId xmlns:p14="http://schemas.microsoft.com/office/powerpoint/2010/main" val="4236784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Questions?</a:t>
            </a:r>
          </a:p>
        </p:txBody>
      </p:sp>
      <p:pic>
        <p:nvPicPr>
          <p:cNvPr id="4" name="Picture 6" descr="https://d30y9cdsu7xlg0.cloudfront.net/png/105771-200.png">
            <a:extLst>
              <a:ext uri="{FF2B5EF4-FFF2-40B4-BE49-F238E27FC236}">
                <a16:creationId xmlns:a16="http://schemas.microsoft.com/office/drawing/2014/main" id="{7E4E176B-41DF-468E-A41A-D161E35CCD1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905" t="20097" r="7905" b="20403"/>
          <a:stretch/>
        </p:blipFill>
        <p:spPr bwMode="auto">
          <a:xfrm>
            <a:off x="2417253" y="2128708"/>
            <a:ext cx="4096408" cy="2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256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615857"/>
            <a:ext cx="8363415" cy="3970751"/>
          </a:xfrm>
        </p:spPr>
        <p:txBody>
          <a:bodyPr vert="horz" lIns="91440" tIns="45720" rIns="91440" bIns="45720" rtlCol="0" anchor="t">
            <a:normAutofit lnSpcReduction="10000"/>
          </a:bodyPr>
          <a:lstStyle/>
          <a:p>
            <a:r>
              <a:rPr lang="en-US">
                <a:latin typeface="Arial"/>
                <a:cs typeface="Arial"/>
              </a:rPr>
              <a:t>Which of the following is NOT part of the standard protocol upon arrival?</a:t>
            </a:r>
          </a:p>
          <a:p>
            <a:pPr marL="1943100" lvl="3" indent="-342900">
              <a:lnSpc>
                <a:spcPct val="150000"/>
              </a:lnSpc>
              <a:buFont typeface="Wingdings" pitchFamily="2" charset="2"/>
              <a:buChar char="q"/>
            </a:pPr>
            <a:r>
              <a:rPr lang="en-US" sz="2800">
                <a:solidFill>
                  <a:srgbClr val="062C52"/>
                </a:solidFill>
                <a:latin typeface="Arial"/>
                <a:cs typeface="Arial"/>
              </a:rPr>
              <a:t>  </a:t>
            </a:r>
            <a:r>
              <a:rPr lang="en-US" sz="2800" kern="0">
                <a:solidFill>
                  <a:srgbClr val="062C52"/>
                </a:solidFill>
                <a:latin typeface="Arial"/>
                <a:cs typeface="Arial"/>
                <a:sym typeface="Abel"/>
              </a:rPr>
              <a:t>Ensure everyone is wearing a mask</a:t>
            </a:r>
            <a:endParaRPr lang="en-US" sz="2800">
              <a:solidFill>
                <a:srgbClr val="062C52"/>
              </a:solidFill>
              <a:latin typeface="Arial"/>
              <a:cs typeface="Arial"/>
            </a:endParaRPr>
          </a:p>
          <a:p>
            <a:pPr marL="1943100" lvl="3" indent="-342900">
              <a:lnSpc>
                <a:spcPct val="150000"/>
              </a:lnSpc>
              <a:buFont typeface="Wingdings" pitchFamily="2" charset="2"/>
              <a:buChar char="q"/>
            </a:pPr>
            <a:r>
              <a:rPr lang="en-US" sz="2800">
                <a:latin typeface="Arial"/>
                <a:cs typeface="Arial"/>
              </a:rPr>
              <a:t>  Handwashing</a:t>
            </a:r>
          </a:p>
          <a:p>
            <a:pPr marL="1943100" lvl="3" indent="-342900">
              <a:lnSpc>
                <a:spcPct val="150000"/>
              </a:lnSpc>
              <a:buFont typeface="Wingdings" pitchFamily="2" charset="2"/>
              <a:buChar char="q"/>
            </a:pPr>
            <a:r>
              <a:rPr lang="en-US" sz="2800">
                <a:latin typeface="Arial"/>
                <a:cs typeface="Arial"/>
              </a:rPr>
              <a:t>  Ideally, set up survey indoors to mitigate spread of virus</a:t>
            </a:r>
          </a:p>
          <a:p>
            <a:pPr marL="1943100" lvl="3" indent="-342900">
              <a:lnSpc>
                <a:spcPct val="150000"/>
              </a:lnSpc>
              <a:buFont typeface="Wingdings" pitchFamily="2" charset="2"/>
              <a:buChar char="q"/>
            </a:pPr>
            <a:r>
              <a:rPr lang="en-US" sz="2800">
                <a:latin typeface="Arial"/>
                <a:cs typeface="Arial"/>
              </a:rPr>
              <a:t>  Monitor younger children</a:t>
            </a: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2197685" y="3734047"/>
            <a:ext cx="356196" cy="265631"/>
            <a:chOff x="5216456" y="3725484"/>
            <a:chExt cx="356196" cy="265631"/>
          </a:xfrm>
          <a:solidFill>
            <a:srgbClr val="FF000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C05C845D-24F2-E14F-8B03-26CCBFDB0341}"/>
              </a:ext>
            </a:extLst>
          </p:cNvPr>
          <p:cNvSpPr/>
          <p:nvPr/>
        </p:nvSpPr>
        <p:spPr>
          <a:xfrm>
            <a:off x="5894426" y="3374420"/>
            <a:ext cx="1680886" cy="492443"/>
          </a:xfrm>
          <a:prstGeom prst="rect">
            <a:avLst/>
          </a:prstGeom>
        </p:spPr>
        <p:txBody>
          <a:bodyPr wrap="square" lIns="91440" tIns="45720" rIns="91440" bIns="45720" anchor="t">
            <a:spAutoFit/>
          </a:bodyPr>
          <a:lstStyle/>
          <a:p>
            <a:r>
              <a:rPr lang="en-US" sz="2600" b="1">
                <a:latin typeface="Arial"/>
                <a:cs typeface="Arial"/>
              </a:rPr>
              <a:t>outdoors</a:t>
            </a:r>
          </a:p>
        </p:txBody>
      </p:sp>
      <p:cxnSp>
        <p:nvCxnSpPr>
          <p:cNvPr id="10" name="Straight Connector 9">
            <a:extLst>
              <a:ext uri="{FF2B5EF4-FFF2-40B4-BE49-F238E27FC236}">
                <a16:creationId xmlns:a16="http://schemas.microsoft.com/office/drawing/2014/main" id="{182D23D5-E8D1-7E46-9CE2-6FC5851DD472}"/>
              </a:ext>
            </a:extLst>
          </p:cNvPr>
          <p:cNvCxnSpPr>
            <a:cxnSpLocks/>
          </p:cNvCxnSpPr>
          <p:nvPr/>
        </p:nvCxnSpPr>
        <p:spPr>
          <a:xfrm>
            <a:off x="6132749" y="3979598"/>
            <a:ext cx="1081877" cy="0"/>
          </a:xfrm>
          <a:prstGeom prst="line">
            <a:avLst/>
          </a:prstGeom>
          <a:ln w="28575">
            <a:solidFill>
              <a:srgbClr val="062C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06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Virtual trainings</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217964" y="1479383"/>
            <a:ext cx="4197446" cy="4764704"/>
          </a:xfrm>
        </p:spPr>
        <p:txBody>
          <a:bodyPr vert="horz" lIns="91440" tIns="45720" rIns="91440" bIns="45720" rtlCol="0" anchor="t">
            <a:normAutofit fontScale="92500" lnSpcReduction="20000"/>
          </a:bodyPr>
          <a:lstStyle/>
          <a:p>
            <a:pPr marL="3429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Preferred method of training is Virtual:</a:t>
            </a:r>
          </a:p>
          <a:p>
            <a:pPr marL="1028700" lvl="1" defTabSz="457200">
              <a:lnSpc>
                <a:spcPct val="100000"/>
              </a:lnSpc>
              <a:spcBef>
                <a:spcPct val="20000"/>
              </a:spcBef>
              <a:buClr>
                <a:srgbClr val="163151"/>
              </a:buClr>
              <a:buFont typeface="Courier New" charset="-120"/>
              <a:buChar char="o"/>
            </a:pPr>
            <a:r>
              <a:rPr lang="en-US">
                <a:solidFill>
                  <a:srgbClr val="062C52"/>
                </a:solidFill>
                <a:latin typeface="Arial"/>
                <a:cs typeface="Arial"/>
              </a:rPr>
              <a:t> Live Web-Based Training if internet available</a:t>
            </a:r>
            <a:endParaRPr lang="en-US" b="0">
              <a:solidFill>
                <a:srgbClr val="062C52"/>
              </a:solidFill>
              <a:latin typeface="Arial"/>
              <a:cs typeface="Arial"/>
            </a:endParaRPr>
          </a:p>
          <a:p>
            <a:pPr marL="1028700" lvl="1" defTabSz="457200">
              <a:lnSpc>
                <a:spcPct val="100000"/>
              </a:lnSpc>
              <a:spcBef>
                <a:spcPct val="20000"/>
              </a:spcBef>
              <a:buClr>
                <a:srgbClr val="163151"/>
              </a:buClr>
              <a:buFont typeface="Courier New" charset="-120"/>
              <a:buChar char="o"/>
            </a:pPr>
            <a:r>
              <a:rPr lang="en-US">
                <a:solidFill>
                  <a:srgbClr val="062C52"/>
                </a:solidFill>
                <a:latin typeface="Arial"/>
                <a:cs typeface="Arial"/>
              </a:rPr>
              <a:t>Recorded trainings and FAQ that can be distributed via CD, USB, or mobile application </a:t>
            </a: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Since Virtual Trainings have not been the norm, experimentation is necessary to find the best methods that work for survey team</a:t>
            </a:r>
          </a:p>
          <a:p>
            <a:pPr marL="800100" lvl="1" indent="0" defTabSz="457200">
              <a:lnSpc>
                <a:spcPct val="100000"/>
              </a:lnSpc>
              <a:spcBef>
                <a:spcPct val="20000"/>
              </a:spcBef>
              <a:buClr>
                <a:srgbClr val="163151"/>
              </a:buClr>
              <a:buNone/>
            </a:pPr>
            <a:endParaRPr lang="en-US" b="0">
              <a:solidFill>
                <a:srgbClr val="062C52"/>
              </a:solidFill>
              <a:latin typeface="Arial"/>
              <a:cs typeface="Arial"/>
            </a:endParaRPr>
          </a:p>
          <a:p>
            <a:pPr marL="1028700" lvl="1" defTabSz="457200">
              <a:lnSpc>
                <a:spcPct val="100000"/>
              </a:lnSpc>
              <a:spcBef>
                <a:spcPct val="20000"/>
              </a:spcBef>
              <a:buClr>
                <a:srgbClr val="163151"/>
              </a:buClr>
              <a:buFont typeface="Arial" charset="-120"/>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charset="-120"/>
              <a:buChar char="•"/>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charset="-120"/>
              <a:buChar char="•"/>
            </a:pPr>
            <a:endParaRPr lang="en-US" b="0">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grpSp>
        <p:nvGrpSpPr>
          <p:cNvPr id="8" name="Google Shape;1491;p55">
            <a:extLst>
              <a:ext uri="{FF2B5EF4-FFF2-40B4-BE49-F238E27FC236}">
                <a16:creationId xmlns:a16="http://schemas.microsoft.com/office/drawing/2014/main" id="{BCF29686-D98D-444D-BF75-59AA5062E720}"/>
              </a:ext>
            </a:extLst>
          </p:cNvPr>
          <p:cNvGrpSpPr/>
          <p:nvPr/>
        </p:nvGrpSpPr>
        <p:grpSpPr>
          <a:xfrm>
            <a:off x="4835922" y="2035156"/>
            <a:ext cx="4021500" cy="3062887"/>
            <a:chOff x="720010" y="1545697"/>
            <a:chExt cx="4021500" cy="3062887"/>
          </a:xfrm>
        </p:grpSpPr>
        <p:sp>
          <p:nvSpPr>
            <p:cNvPr id="10" name="Google Shape;1492;p55">
              <a:extLst>
                <a:ext uri="{FF2B5EF4-FFF2-40B4-BE49-F238E27FC236}">
                  <a16:creationId xmlns:a16="http://schemas.microsoft.com/office/drawing/2014/main" id="{3905FB95-38D2-46F7-AF8A-E7EC6979C65D}"/>
                </a:ext>
              </a:extLst>
            </p:cNvPr>
            <p:cNvSpPr/>
            <p:nvPr/>
          </p:nvSpPr>
          <p:spPr>
            <a:xfrm>
              <a:off x="720010" y="1545697"/>
              <a:ext cx="4021500" cy="2544300"/>
            </a:xfrm>
            <a:prstGeom prst="roundRect">
              <a:avLst>
                <a:gd name="adj" fmla="val 385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1493;p55">
              <a:extLst>
                <a:ext uri="{FF2B5EF4-FFF2-40B4-BE49-F238E27FC236}">
                  <a16:creationId xmlns:a16="http://schemas.microsoft.com/office/drawing/2014/main" id="{74CB46C2-8391-4920-AC02-7FFED4A644AC}"/>
                </a:ext>
              </a:extLst>
            </p:cNvPr>
            <p:cNvSpPr/>
            <p:nvPr/>
          </p:nvSpPr>
          <p:spPr>
            <a:xfrm>
              <a:off x="747353" y="1573414"/>
              <a:ext cx="3966900" cy="2488800"/>
            </a:xfrm>
            <a:prstGeom prst="roundRect">
              <a:avLst>
                <a:gd name="adj" fmla="val 3282"/>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1494;p55">
              <a:extLst>
                <a:ext uri="{FF2B5EF4-FFF2-40B4-BE49-F238E27FC236}">
                  <a16:creationId xmlns:a16="http://schemas.microsoft.com/office/drawing/2014/main" id="{21418D6B-B248-4425-AA74-031EE9B7E751}"/>
                </a:ext>
              </a:extLst>
            </p:cNvPr>
            <p:cNvSpPr/>
            <p:nvPr/>
          </p:nvSpPr>
          <p:spPr>
            <a:xfrm>
              <a:off x="858158" y="1674169"/>
              <a:ext cx="3748500" cy="2285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1495;p55">
              <a:extLst>
                <a:ext uri="{FF2B5EF4-FFF2-40B4-BE49-F238E27FC236}">
                  <a16:creationId xmlns:a16="http://schemas.microsoft.com/office/drawing/2014/main" id="{3E15F16F-60D3-4441-84AE-0EC4DF84ABB0}"/>
                </a:ext>
              </a:extLst>
            </p:cNvPr>
            <p:cNvSpPr/>
            <p:nvPr/>
          </p:nvSpPr>
          <p:spPr>
            <a:xfrm>
              <a:off x="2042408" y="408993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20124D"/>
              </a:solidFill>
              <a:prstDash val="solid"/>
              <a:round/>
              <a:headEnd type="none" w="med" len="med"/>
              <a:tailEnd type="none" w="med" len="med"/>
            </a:ln>
          </p:spPr>
          <p:txBody>
            <a:bodyPr/>
            <a:lstStyle/>
            <a:p>
              <a:endParaRPr lang="en-US"/>
            </a:p>
          </p:txBody>
        </p:sp>
        <p:cxnSp>
          <p:nvCxnSpPr>
            <p:cNvPr id="14" name="Google Shape;1496;p55">
              <a:extLst>
                <a:ext uri="{FF2B5EF4-FFF2-40B4-BE49-F238E27FC236}">
                  <a16:creationId xmlns:a16="http://schemas.microsoft.com/office/drawing/2014/main" id="{E32E1D50-63CE-4C64-8E30-EB45E35D5960}"/>
                </a:ext>
              </a:extLst>
            </p:cNvPr>
            <p:cNvCxnSpPr/>
            <p:nvPr/>
          </p:nvCxnSpPr>
          <p:spPr>
            <a:xfrm>
              <a:off x="2057250" y="4559502"/>
              <a:ext cx="1353300" cy="0"/>
            </a:xfrm>
            <a:prstGeom prst="straightConnector1">
              <a:avLst/>
            </a:prstGeom>
            <a:noFill/>
            <a:ln w="19050" cap="flat" cmpd="sng">
              <a:solidFill>
                <a:schemeClr val="dk1"/>
              </a:solidFill>
              <a:prstDash val="solid"/>
              <a:round/>
              <a:headEnd type="none" w="med" len="med"/>
              <a:tailEnd type="none" w="med" len="med"/>
            </a:ln>
          </p:spPr>
        </p:cxnSp>
      </p:grpSp>
      <p:pic>
        <p:nvPicPr>
          <p:cNvPr id="9" name="Picture 8">
            <a:extLst>
              <a:ext uri="{FF2B5EF4-FFF2-40B4-BE49-F238E27FC236}">
                <a16:creationId xmlns:a16="http://schemas.microsoft.com/office/drawing/2014/main" id="{E1410C2D-8CAD-4A91-BDC1-43D59B414E13}"/>
              </a:ext>
            </a:extLst>
          </p:cNvPr>
          <p:cNvPicPr>
            <a:picLocks noChangeAspect="1"/>
          </p:cNvPicPr>
          <p:nvPr/>
        </p:nvPicPr>
        <p:blipFill rotWithShape="1">
          <a:blip r:embed="rId3"/>
          <a:srcRect t="944" r="5163" b="14677"/>
          <a:stretch/>
        </p:blipFill>
        <p:spPr>
          <a:xfrm>
            <a:off x="4974070" y="2163629"/>
            <a:ext cx="3748500" cy="2285700"/>
          </a:xfrm>
          <a:prstGeom prst="rect">
            <a:avLst/>
          </a:prstGeom>
        </p:spPr>
      </p:pic>
    </p:spTree>
    <p:extLst>
      <p:ext uri="{BB962C8B-B14F-4D97-AF65-F5344CB8AC3E}">
        <p14:creationId xmlns:p14="http://schemas.microsoft.com/office/powerpoint/2010/main" val="2587478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363415" cy="778138"/>
          </a:xfrm>
        </p:spPr>
        <p:txBody>
          <a:bodyPr vert="horz" lIns="91440" tIns="45720" rIns="91440" bIns="45720" rtlCol="0" anchor="t">
            <a:normAutofit/>
          </a:bodyPr>
          <a:lstStyle/>
          <a:p>
            <a:r>
              <a:rPr lang="en-US">
                <a:latin typeface="Arial"/>
                <a:cs typeface="Arial"/>
              </a:rPr>
              <a:t>DISCUSSION: Name one way this set-up differs from a regular survey pre-COVID.</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458312" y="2299350"/>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75000"/>
                    <a:lumOff val="25000"/>
                  </a:schemeClr>
                </a:solidFill>
                <a:latin typeface="Arial"/>
                <a:cs typeface="Arial"/>
              </a:rPr>
              <a:t>Survey team and participants must wear masks at all times</a:t>
            </a:r>
            <a:endParaRPr lang="en-US" sz="2200">
              <a:solidFill>
                <a:schemeClr val="tx1">
                  <a:lumMod val="75000"/>
                  <a:lumOff val="25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4507480" y="3178152"/>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lumMod val="75000"/>
                  </a:schemeClr>
                </a:solidFill>
                <a:latin typeface="Arial"/>
                <a:cs typeface="Arial"/>
              </a:rPr>
              <a:t>All participants must wash hands before testing</a:t>
            </a:r>
            <a:endParaRPr lang="en-US" sz="2200">
              <a:solidFill>
                <a:schemeClr val="accent1">
                  <a:lumMod val="75000"/>
                </a:schemeClr>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402692" y="4056956"/>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solidFill>
                <a:latin typeface="Arial"/>
                <a:cs typeface="Arial"/>
              </a:rPr>
              <a:t>Participants should face away from blood drawer during testing</a:t>
            </a:r>
          </a:p>
        </p:txBody>
      </p:sp>
      <p:sp>
        <p:nvSpPr>
          <p:cNvPr id="10" name="TextBox 9">
            <a:extLst>
              <a:ext uri="{FF2B5EF4-FFF2-40B4-BE49-F238E27FC236}">
                <a16:creationId xmlns:a16="http://schemas.microsoft.com/office/drawing/2014/main" id="{BD08C9A6-C625-4842-ACFF-DDA8264EDF61}"/>
              </a:ext>
            </a:extLst>
          </p:cNvPr>
          <p:cNvSpPr txBox="1"/>
          <p:nvPr/>
        </p:nvSpPr>
        <p:spPr>
          <a:xfrm>
            <a:off x="4507480" y="5002503"/>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2"/>
                </a:solidFill>
                <a:latin typeface="Arial"/>
                <a:cs typeface="Arial"/>
              </a:rPr>
              <a:t>Surveys should preferably be conducted outdoors</a:t>
            </a:r>
          </a:p>
        </p:txBody>
      </p:sp>
      <p:sp>
        <p:nvSpPr>
          <p:cNvPr id="12" name="TextBox 11">
            <a:extLst>
              <a:ext uri="{FF2B5EF4-FFF2-40B4-BE49-F238E27FC236}">
                <a16:creationId xmlns:a16="http://schemas.microsoft.com/office/drawing/2014/main" id="{E96A0204-8C05-4420-868C-68DF5D067D5B}"/>
              </a:ext>
            </a:extLst>
          </p:cNvPr>
          <p:cNvSpPr txBox="1"/>
          <p:nvPr/>
        </p:nvSpPr>
        <p:spPr>
          <a:xfrm>
            <a:off x="343734" y="5499750"/>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D0C7B"/>
                </a:solidFill>
                <a:latin typeface="Arial"/>
                <a:cs typeface="Arial"/>
              </a:rPr>
              <a:t>Upon arrival, inquire whether any HH member has or has had COVID-19 symptoms </a:t>
            </a:r>
            <a:endParaRPr lang="en-US">
              <a:solidFill>
                <a:srgbClr val="7D0C7B"/>
              </a:solidFill>
              <a:cs typeface="Calibri"/>
            </a:endParaRPr>
          </a:p>
        </p:txBody>
      </p:sp>
    </p:spTree>
    <p:extLst>
      <p:ext uri="{BB962C8B-B14F-4D97-AF65-F5344CB8AC3E}">
        <p14:creationId xmlns:p14="http://schemas.microsoft.com/office/powerpoint/2010/main" val="101955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548409" cy="784744"/>
          </a:xfrm>
        </p:spPr>
        <p:txBody>
          <a:bodyPr vert="horz" lIns="91440" tIns="45720" rIns="91440" bIns="45720" rtlCol="0" anchor="t">
            <a:normAutofit/>
          </a:bodyPr>
          <a:lstStyle/>
          <a:p>
            <a:r>
              <a:rPr lang="en-US">
                <a:latin typeface="Arial"/>
                <a:cs typeface="Arial"/>
              </a:rPr>
              <a:t>What do you think will be the most difficult COVID-19 measure to implement?</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458312" y="2299350"/>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75000"/>
                    <a:lumOff val="25000"/>
                  </a:schemeClr>
                </a:solidFill>
                <a:latin typeface="Arial"/>
                <a:cs typeface="Arial"/>
              </a:rPr>
              <a:t>Survey team and participants must wear masks at all times</a:t>
            </a:r>
            <a:endParaRPr lang="en-US" sz="2200">
              <a:solidFill>
                <a:schemeClr val="tx1">
                  <a:lumMod val="75000"/>
                  <a:lumOff val="25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4507480" y="3178152"/>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lumMod val="75000"/>
                  </a:schemeClr>
                </a:solidFill>
                <a:latin typeface="Arial"/>
                <a:cs typeface="Arial"/>
              </a:rPr>
              <a:t>All participants must wash hands before testing</a:t>
            </a:r>
            <a:endParaRPr lang="en-US" sz="2200">
              <a:solidFill>
                <a:schemeClr val="accent1">
                  <a:lumMod val="75000"/>
                </a:schemeClr>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402692" y="4056956"/>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solidFill>
                <a:latin typeface="Arial"/>
                <a:cs typeface="Arial"/>
              </a:rPr>
              <a:t>Participants should face away from blood drawer during testing</a:t>
            </a:r>
          </a:p>
        </p:txBody>
      </p:sp>
      <p:sp>
        <p:nvSpPr>
          <p:cNvPr id="10" name="TextBox 9">
            <a:extLst>
              <a:ext uri="{FF2B5EF4-FFF2-40B4-BE49-F238E27FC236}">
                <a16:creationId xmlns:a16="http://schemas.microsoft.com/office/drawing/2014/main" id="{BD08C9A6-C625-4842-ACFF-DDA8264EDF61}"/>
              </a:ext>
            </a:extLst>
          </p:cNvPr>
          <p:cNvSpPr txBox="1"/>
          <p:nvPr/>
        </p:nvSpPr>
        <p:spPr>
          <a:xfrm>
            <a:off x="4507480" y="5002503"/>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2"/>
                </a:solidFill>
                <a:latin typeface="Arial"/>
                <a:cs typeface="Arial"/>
              </a:rPr>
              <a:t>Surveys should preferably be conducted outdoors</a:t>
            </a:r>
          </a:p>
        </p:txBody>
      </p:sp>
      <p:sp>
        <p:nvSpPr>
          <p:cNvPr id="12" name="TextBox 11">
            <a:extLst>
              <a:ext uri="{FF2B5EF4-FFF2-40B4-BE49-F238E27FC236}">
                <a16:creationId xmlns:a16="http://schemas.microsoft.com/office/drawing/2014/main" id="{E96A0204-8C05-4420-868C-68DF5D067D5B}"/>
              </a:ext>
            </a:extLst>
          </p:cNvPr>
          <p:cNvSpPr txBox="1"/>
          <p:nvPr/>
        </p:nvSpPr>
        <p:spPr>
          <a:xfrm>
            <a:off x="343734" y="5499750"/>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D0C7B"/>
                </a:solidFill>
                <a:latin typeface="Arial"/>
                <a:cs typeface="Arial"/>
              </a:rPr>
              <a:t>Upon arrival, inquire whether any HH member has or has had COVID-19 symptoms </a:t>
            </a:r>
            <a:endParaRPr lang="en-US">
              <a:solidFill>
                <a:srgbClr val="7D0C7B"/>
              </a:solidFill>
              <a:cs typeface="Calibri"/>
            </a:endParaRPr>
          </a:p>
        </p:txBody>
      </p:sp>
    </p:spTree>
    <p:extLst>
      <p:ext uri="{BB962C8B-B14F-4D97-AF65-F5344CB8AC3E}">
        <p14:creationId xmlns:p14="http://schemas.microsoft.com/office/powerpoint/2010/main" val="4030065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 (2)</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548409" cy="784744"/>
          </a:xfrm>
        </p:spPr>
        <p:txBody>
          <a:bodyPr vert="horz" lIns="91440" tIns="45720" rIns="91440" bIns="45720" rtlCol="0" anchor="t">
            <a:normAutofit/>
          </a:bodyPr>
          <a:lstStyle/>
          <a:p>
            <a:r>
              <a:rPr lang="en-US">
                <a:latin typeface="Arial"/>
                <a:cs typeface="Arial"/>
              </a:rPr>
              <a:t>How will you deal with groups of curious children who want to gather to see what is going on?</a:t>
            </a:r>
          </a:p>
          <a:p>
            <a:pPr lvl="5" indent="0">
              <a:lnSpc>
                <a:spcPct val="150000"/>
              </a:lnSpc>
              <a:buNone/>
            </a:pPr>
            <a:endParaRPr lang="en-US" sz="2600">
              <a:solidFill>
                <a:srgbClr val="002C54"/>
              </a:solidFill>
              <a:latin typeface="Arial"/>
              <a:cs typeface="Arial"/>
            </a:endParaRPr>
          </a:p>
        </p:txBody>
      </p:sp>
      <p:sp>
        <p:nvSpPr>
          <p:cNvPr id="5" name="Google Shape;433;p35">
            <a:extLst>
              <a:ext uri="{FF2B5EF4-FFF2-40B4-BE49-F238E27FC236}">
                <a16:creationId xmlns:a16="http://schemas.microsoft.com/office/drawing/2014/main" id="{103DFC3B-97B2-4414-B6E6-45D3D7A06332}"/>
              </a:ext>
            </a:extLst>
          </p:cNvPr>
          <p:cNvSpPr/>
          <p:nvPr/>
        </p:nvSpPr>
        <p:spPr>
          <a:xfrm>
            <a:off x="5799755" y="3189616"/>
            <a:ext cx="2097496" cy="1823832"/>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34;p35">
            <a:extLst>
              <a:ext uri="{FF2B5EF4-FFF2-40B4-BE49-F238E27FC236}">
                <a16:creationId xmlns:a16="http://schemas.microsoft.com/office/drawing/2014/main" id="{B0F28AC7-4EF6-482C-A6B2-303B58611EEB}"/>
              </a:ext>
            </a:extLst>
          </p:cNvPr>
          <p:cNvSpPr/>
          <p:nvPr/>
        </p:nvSpPr>
        <p:spPr>
          <a:xfrm>
            <a:off x="1443746" y="3189759"/>
            <a:ext cx="2097496" cy="1823832"/>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440;p35">
            <a:extLst>
              <a:ext uri="{FF2B5EF4-FFF2-40B4-BE49-F238E27FC236}">
                <a16:creationId xmlns:a16="http://schemas.microsoft.com/office/drawing/2014/main" id="{F608015A-09FD-4C19-A196-8B0D2DFEB77E}"/>
              </a:ext>
            </a:extLst>
          </p:cNvPr>
          <p:cNvGrpSpPr/>
          <p:nvPr/>
        </p:nvGrpSpPr>
        <p:grpSpPr>
          <a:xfrm>
            <a:off x="1728716" y="3272779"/>
            <a:ext cx="1523252" cy="1871420"/>
            <a:chOff x="1602171" y="1598565"/>
            <a:chExt cx="1071901" cy="1519999"/>
          </a:xfrm>
        </p:grpSpPr>
        <p:sp>
          <p:nvSpPr>
            <p:cNvPr id="15" name="Google Shape;441;p35">
              <a:extLst>
                <a:ext uri="{FF2B5EF4-FFF2-40B4-BE49-F238E27FC236}">
                  <a16:creationId xmlns:a16="http://schemas.microsoft.com/office/drawing/2014/main" id="{36A99DA7-3AF5-484E-A554-1CD2FBE21EAF}"/>
                </a:ext>
              </a:extLst>
            </p:cNvPr>
            <p:cNvSpPr/>
            <p:nvPr/>
          </p:nvSpPr>
          <p:spPr>
            <a:xfrm>
              <a:off x="1740783" y="1751766"/>
              <a:ext cx="795936" cy="880536"/>
            </a:xfrm>
            <a:custGeom>
              <a:avLst/>
              <a:gdLst/>
              <a:ahLst/>
              <a:cxnLst/>
              <a:rect l="l" t="t" r="r" b="b"/>
              <a:pathLst>
                <a:path w="42337" h="46837" extrusionOk="0">
                  <a:moveTo>
                    <a:pt x="21168" y="0"/>
                  </a:moveTo>
                  <a:cubicBezTo>
                    <a:pt x="9477" y="0"/>
                    <a:pt x="0" y="9378"/>
                    <a:pt x="0" y="20945"/>
                  </a:cubicBezTo>
                  <a:cubicBezTo>
                    <a:pt x="0" y="38422"/>
                    <a:pt x="9477"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42;p35">
              <a:extLst>
                <a:ext uri="{FF2B5EF4-FFF2-40B4-BE49-F238E27FC236}">
                  <a16:creationId xmlns:a16="http://schemas.microsoft.com/office/drawing/2014/main" id="{7E551860-A982-45E6-9A5C-B21BF6E6DF3E}"/>
                </a:ext>
              </a:extLst>
            </p:cNvPr>
            <p:cNvSpPr/>
            <p:nvPr/>
          </p:nvSpPr>
          <p:spPr>
            <a:xfrm>
              <a:off x="2002160" y="2474532"/>
              <a:ext cx="273183" cy="541158"/>
            </a:xfrm>
            <a:custGeom>
              <a:avLst/>
              <a:gdLst/>
              <a:ahLst/>
              <a:cxnLst/>
              <a:rect l="l" t="t" r="r" b="b"/>
              <a:pathLst>
                <a:path w="14531" h="28785" extrusionOk="0">
                  <a:moveTo>
                    <a:pt x="0" y="1"/>
                  </a:moveTo>
                  <a:lnTo>
                    <a:pt x="0" y="28785"/>
                  </a:lnTo>
                  <a:lnTo>
                    <a:pt x="14531" y="28785"/>
                  </a:lnTo>
                  <a:lnTo>
                    <a:pt x="14531"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43;p35">
              <a:extLst>
                <a:ext uri="{FF2B5EF4-FFF2-40B4-BE49-F238E27FC236}">
                  <a16:creationId xmlns:a16="http://schemas.microsoft.com/office/drawing/2014/main" id="{521E22A4-2E4B-4E3C-9461-B81ED48D71AD}"/>
                </a:ext>
              </a:extLst>
            </p:cNvPr>
            <p:cNvSpPr/>
            <p:nvPr/>
          </p:nvSpPr>
          <p:spPr>
            <a:xfrm>
              <a:off x="1727905" y="2706712"/>
              <a:ext cx="833799" cy="411852"/>
            </a:xfrm>
            <a:custGeom>
              <a:avLst/>
              <a:gdLst/>
              <a:ahLst/>
              <a:cxnLst/>
              <a:rect l="l" t="t" r="r" b="b"/>
              <a:pathLst>
                <a:path w="44351" h="21907" extrusionOk="0">
                  <a:moveTo>
                    <a:pt x="21853" y="0"/>
                  </a:moveTo>
                  <a:cubicBezTo>
                    <a:pt x="9956" y="0"/>
                    <a:pt x="1" y="15285"/>
                    <a:pt x="1" y="21670"/>
                  </a:cubicBezTo>
                  <a:lnTo>
                    <a:pt x="21853" y="21907"/>
                  </a:lnTo>
                  <a:lnTo>
                    <a:pt x="43703" y="21907"/>
                  </a:lnTo>
                  <a:cubicBezTo>
                    <a:pt x="44350" y="16435"/>
                    <a:pt x="33838" y="0"/>
                    <a:pt x="21853"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44;p35">
              <a:extLst>
                <a:ext uri="{FF2B5EF4-FFF2-40B4-BE49-F238E27FC236}">
                  <a16:creationId xmlns:a16="http://schemas.microsoft.com/office/drawing/2014/main" id="{3BBC37AB-F976-4270-A66E-968F58728B82}"/>
                </a:ext>
              </a:extLst>
            </p:cNvPr>
            <p:cNvSpPr/>
            <p:nvPr/>
          </p:nvSpPr>
          <p:spPr>
            <a:xfrm>
              <a:off x="1602171" y="2171926"/>
              <a:ext cx="208869" cy="223701"/>
            </a:xfrm>
            <a:custGeom>
              <a:avLst/>
              <a:gdLst/>
              <a:ahLst/>
              <a:cxnLst/>
              <a:rect l="l" t="t" r="r" b="b"/>
              <a:pathLst>
                <a:path w="11110" h="11899" extrusionOk="0">
                  <a:moveTo>
                    <a:pt x="5015" y="0"/>
                  </a:moveTo>
                  <a:cubicBezTo>
                    <a:pt x="4519" y="0"/>
                    <a:pt x="4023" y="94"/>
                    <a:pt x="3544" y="292"/>
                  </a:cubicBezTo>
                  <a:cubicBezTo>
                    <a:pt x="1089" y="1307"/>
                    <a:pt x="0" y="4662"/>
                    <a:pt x="1113" y="7786"/>
                  </a:cubicBezTo>
                  <a:cubicBezTo>
                    <a:pt x="2008" y="10301"/>
                    <a:pt x="4053" y="11899"/>
                    <a:pt x="6097" y="11899"/>
                  </a:cubicBezTo>
                  <a:cubicBezTo>
                    <a:pt x="6593" y="11899"/>
                    <a:pt x="7089" y="11804"/>
                    <a:pt x="7569" y="11606"/>
                  </a:cubicBezTo>
                  <a:cubicBezTo>
                    <a:pt x="10020" y="10595"/>
                    <a:pt x="11109" y="7237"/>
                    <a:pt x="9997" y="4115"/>
                  </a:cubicBezTo>
                  <a:cubicBezTo>
                    <a:pt x="9104" y="1600"/>
                    <a:pt x="7058" y="0"/>
                    <a:pt x="501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45;p35">
              <a:extLst>
                <a:ext uri="{FF2B5EF4-FFF2-40B4-BE49-F238E27FC236}">
                  <a16:creationId xmlns:a16="http://schemas.microsoft.com/office/drawing/2014/main" id="{4C1E5A42-9D27-4525-9C94-BD82EBED091C}"/>
                </a:ext>
              </a:extLst>
            </p:cNvPr>
            <p:cNvSpPr/>
            <p:nvPr/>
          </p:nvSpPr>
          <p:spPr>
            <a:xfrm>
              <a:off x="2465223" y="2162414"/>
              <a:ext cx="208849" cy="223701"/>
            </a:xfrm>
            <a:custGeom>
              <a:avLst/>
              <a:gdLst/>
              <a:ahLst/>
              <a:cxnLst/>
              <a:rect l="l" t="t" r="r" b="b"/>
              <a:pathLst>
                <a:path w="11109" h="11899" extrusionOk="0">
                  <a:moveTo>
                    <a:pt x="6098" y="0"/>
                  </a:moveTo>
                  <a:cubicBezTo>
                    <a:pt x="4054" y="0"/>
                    <a:pt x="2008" y="1600"/>
                    <a:pt x="1113" y="4116"/>
                  </a:cubicBezTo>
                  <a:cubicBezTo>
                    <a:pt x="0" y="7237"/>
                    <a:pt x="1089" y="10595"/>
                    <a:pt x="3543" y="11606"/>
                  </a:cubicBezTo>
                  <a:cubicBezTo>
                    <a:pt x="4023" y="11805"/>
                    <a:pt x="4519" y="11899"/>
                    <a:pt x="5015" y="11899"/>
                  </a:cubicBezTo>
                  <a:cubicBezTo>
                    <a:pt x="7058" y="11899"/>
                    <a:pt x="9103" y="10301"/>
                    <a:pt x="9996" y="7787"/>
                  </a:cubicBezTo>
                  <a:cubicBezTo>
                    <a:pt x="11108" y="4662"/>
                    <a:pt x="10019" y="1307"/>
                    <a:pt x="7568" y="293"/>
                  </a:cubicBezTo>
                  <a:cubicBezTo>
                    <a:pt x="7089" y="95"/>
                    <a:pt x="6594" y="0"/>
                    <a:pt x="609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46;p35">
              <a:extLst>
                <a:ext uri="{FF2B5EF4-FFF2-40B4-BE49-F238E27FC236}">
                  <a16:creationId xmlns:a16="http://schemas.microsoft.com/office/drawing/2014/main" id="{5D3EA33C-2664-4058-BA17-61A422E9DB12}"/>
                </a:ext>
              </a:extLst>
            </p:cNvPr>
            <p:cNvSpPr/>
            <p:nvPr/>
          </p:nvSpPr>
          <p:spPr>
            <a:xfrm>
              <a:off x="2078413" y="2196875"/>
              <a:ext cx="121561" cy="136225"/>
            </a:xfrm>
            <a:custGeom>
              <a:avLst/>
              <a:gdLst/>
              <a:ahLst/>
              <a:cxnLst/>
              <a:rect l="l" t="t" r="r" b="b"/>
              <a:pathLst>
                <a:path w="6466" h="7246" extrusionOk="0">
                  <a:moveTo>
                    <a:pt x="3233" y="0"/>
                  </a:moveTo>
                  <a:cubicBezTo>
                    <a:pt x="1942" y="263"/>
                    <a:pt x="0" y="6213"/>
                    <a:pt x="746"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47;p35">
              <a:extLst>
                <a:ext uri="{FF2B5EF4-FFF2-40B4-BE49-F238E27FC236}">
                  <a16:creationId xmlns:a16="http://schemas.microsoft.com/office/drawing/2014/main" id="{1C73E9BA-8FE6-4F70-B262-F3E81C349C73}"/>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48;p35">
              <a:extLst>
                <a:ext uri="{FF2B5EF4-FFF2-40B4-BE49-F238E27FC236}">
                  <a16:creationId xmlns:a16="http://schemas.microsoft.com/office/drawing/2014/main" id="{9DB19384-148D-4E3A-9E65-FD5A6D408B3D}"/>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49;p35">
              <a:extLst>
                <a:ext uri="{FF2B5EF4-FFF2-40B4-BE49-F238E27FC236}">
                  <a16:creationId xmlns:a16="http://schemas.microsoft.com/office/drawing/2014/main" id="{D6A5BA76-CBA8-4AA2-B415-F705E32BCA50}"/>
                </a:ext>
              </a:extLst>
            </p:cNvPr>
            <p:cNvSpPr/>
            <p:nvPr/>
          </p:nvSpPr>
          <p:spPr>
            <a:xfrm>
              <a:off x="1951137" y="2162452"/>
              <a:ext cx="37920" cy="77080"/>
            </a:xfrm>
            <a:custGeom>
              <a:avLst/>
              <a:gdLst/>
              <a:ahLst/>
              <a:cxnLst/>
              <a:rect l="l" t="t" r="r" b="b"/>
              <a:pathLst>
                <a:path w="2017" h="4100" extrusionOk="0">
                  <a:moveTo>
                    <a:pt x="1009" y="1"/>
                  </a:moveTo>
                  <a:cubicBezTo>
                    <a:pt x="452" y="1"/>
                    <a:pt x="1" y="918"/>
                    <a:pt x="1" y="2050"/>
                  </a:cubicBezTo>
                  <a:cubicBezTo>
                    <a:pt x="1" y="3183"/>
                    <a:pt x="452" y="4100"/>
                    <a:pt x="1009" y="4100"/>
                  </a:cubicBezTo>
                  <a:cubicBezTo>
                    <a:pt x="1565" y="4100"/>
                    <a:pt x="2017" y="3183"/>
                    <a:pt x="2017" y="2050"/>
                  </a:cubicBezTo>
                  <a:cubicBezTo>
                    <a:pt x="2017" y="918"/>
                    <a:pt x="1565" y="1"/>
                    <a:pt x="10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50;p35">
              <a:extLst>
                <a:ext uri="{FF2B5EF4-FFF2-40B4-BE49-F238E27FC236}">
                  <a16:creationId xmlns:a16="http://schemas.microsoft.com/office/drawing/2014/main" id="{C514A22D-2FFD-4D20-863E-138BB7B6BA85}"/>
                </a:ext>
              </a:extLst>
            </p:cNvPr>
            <p:cNvSpPr/>
            <p:nvPr/>
          </p:nvSpPr>
          <p:spPr>
            <a:xfrm>
              <a:off x="2264551" y="2162452"/>
              <a:ext cx="37863" cy="77080"/>
            </a:xfrm>
            <a:custGeom>
              <a:avLst/>
              <a:gdLst/>
              <a:ahLst/>
              <a:cxnLst/>
              <a:rect l="l" t="t" r="r" b="b"/>
              <a:pathLst>
                <a:path w="2014" h="4100" extrusionOk="0">
                  <a:moveTo>
                    <a:pt x="1008" y="1"/>
                  </a:moveTo>
                  <a:cubicBezTo>
                    <a:pt x="453" y="1"/>
                    <a:pt x="0" y="918"/>
                    <a:pt x="0" y="2050"/>
                  </a:cubicBezTo>
                  <a:cubicBezTo>
                    <a:pt x="0" y="3183"/>
                    <a:pt x="453" y="4100"/>
                    <a:pt x="1008" y="4100"/>
                  </a:cubicBezTo>
                  <a:cubicBezTo>
                    <a:pt x="1565" y="4100"/>
                    <a:pt x="2013" y="3183"/>
                    <a:pt x="2013" y="2050"/>
                  </a:cubicBezTo>
                  <a:cubicBezTo>
                    <a:pt x="2013" y="918"/>
                    <a:pt x="1565" y="1"/>
                    <a:pt x="100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51;p35">
              <a:extLst>
                <a:ext uri="{FF2B5EF4-FFF2-40B4-BE49-F238E27FC236}">
                  <a16:creationId xmlns:a16="http://schemas.microsoft.com/office/drawing/2014/main" id="{F1FBAB73-0549-4408-8A23-8EA9B51AB60D}"/>
                </a:ext>
              </a:extLst>
            </p:cNvPr>
            <p:cNvSpPr/>
            <p:nvPr/>
          </p:nvSpPr>
          <p:spPr>
            <a:xfrm>
              <a:off x="1890225" y="2063977"/>
              <a:ext cx="131544" cy="70368"/>
            </a:xfrm>
            <a:custGeom>
              <a:avLst/>
              <a:gdLst/>
              <a:ahLst/>
              <a:cxnLst/>
              <a:rect l="l" t="t" r="r" b="b"/>
              <a:pathLst>
                <a:path w="6997" h="3743" extrusionOk="0">
                  <a:moveTo>
                    <a:pt x="5247" y="0"/>
                  </a:moveTo>
                  <a:cubicBezTo>
                    <a:pt x="3122" y="0"/>
                    <a:pt x="989" y="1269"/>
                    <a:pt x="1" y="3307"/>
                  </a:cubicBezTo>
                  <a:lnTo>
                    <a:pt x="901" y="3742"/>
                  </a:lnTo>
                  <a:cubicBezTo>
                    <a:pt x="1721" y="2049"/>
                    <a:pt x="3487" y="993"/>
                    <a:pt x="5236" y="993"/>
                  </a:cubicBezTo>
                  <a:cubicBezTo>
                    <a:pt x="5716" y="993"/>
                    <a:pt x="6195" y="1073"/>
                    <a:pt x="6653" y="1240"/>
                  </a:cubicBezTo>
                  <a:lnTo>
                    <a:pt x="6996" y="307"/>
                  </a:lnTo>
                  <a:cubicBezTo>
                    <a:pt x="6430" y="99"/>
                    <a:pt x="5839" y="0"/>
                    <a:pt x="524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52;p35">
              <a:extLst>
                <a:ext uri="{FF2B5EF4-FFF2-40B4-BE49-F238E27FC236}">
                  <a16:creationId xmlns:a16="http://schemas.microsoft.com/office/drawing/2014/main" id="{13E2ABC9-1918-4DD3-BC3A-B60E12A9C7F8}"/>
                </a:ext>
              </a:extLst>
            </p:cNvPr>
            <p:cNvSpPr/>
            <p:nvPr/>
          </p:nvSpPr>
          <p:spPr>
            <a:xfrm>
              <a:off x="2218209" y="2052528"/>
              <a:ext cx="154235" cy="93342"/>
            </a:xfrm>
            <a:custGeom>
              <a:avLst/>
              <a:gdLst/>
              <a:ahLst/>
              <a:cxnLst/>
              <a:rect l="l" t="t" r="r" b="b"/>
              <a:pathLst>
                <a:path w="8204" h="4965" extrusionOk="0">
                  <a:moveTo>
                    <a:pt x="2420" y="1"/>
                  </a:moveTo>
                  <a:cubicBezTo>
                    <a:pt x="1591" y="1"/>
                    <a:pt x="761" y="180"/>
                    <a:pt x="1" y="541"/>
                  </a:cubicBezTo>
                  <a:lnTo>
                    <a:pt x="430" y="1442"/>
                  </a:lnTo>
                  <a:cubicBezTo>
                    <a:pt x="1056" y="1144"/>
                    <a:pt x="1738" y="997"/>
                    <a:pt x="2420" y="997"/>
                  </a:cubicBezTo>
                  <a:cubicBezTo>
                    <a:pt x="3155" y="997"/>
                    <a:pt x="3890" y="1168"/>
                    <a:pt x="4556" y="1509"/>
                  </a:cubicBezTo>
                  <a:cubicBezTo>
                    <a:pt x="5854" y="2173"/>
                    <a:pt x="6855" y="3464"/>
                    <a:pt x="7236" y="4964"/>
                  </a:cubicBezTo>
                  <a:lnTo>
                    <a:pt x="8203" y="4715"/>
                  </a:lnTo>
                  <a:cubicBezTo>
                    <a:pt x="7752" y="2945"/>
                    <a:pt x="6559" y="1414"/>
                    <a:pt x="5011" y="622"/>
                  </a:cubicBezTo>
                  <a:cubicBezTo>
                    <a:pt x="4204" y="208"/>
                    <a:pt x="3312" y="1"/>
                    <a:pt x="242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53;p35">
              <a:extLst>
                <a:ext uri="{FF2B5EF4-FFF2-40B4-BE49-F238E27FC236}">
                  <a16:creationId xmlns:a16="http://schemas.microsoft.com/office/drawing/2014/main" id="{1DF825F4-CABB-48B7-A8FE-BD5F087B792C}"/>
                </a:ext>
              </a:extLst>
            </p:cNvPr>
            <p:cNvSpPr/>
            <p:nvPr/>
          </p:nvSpPr>
          <p:spPr>
            <a:xfrm>
              <a:off x="1918932" y="1598565"/>
              <a:ext cx="653601" cy="493688"/>
            </a:xfrm>
            <a:custGeom>
              <a:avLst/>
              <a:gdLst/>
              <a:ahLst/>
              <a:cxnLst/>
              <a:rect l="l" t="t" r="r" b="b"/>
              <a:pathLst>
                <a:path w="34766" h="26260" extrusionOk="0">
                  <a:moveTo>
                    <a:pt x="11004" y="1"/>
                  </a:moveTo>
                  <a:lnTo>
                    <a:pt x="10128" y="432"/>
                  </a:lnTo>
                  <a:cubicBezTo>
                    <a:pt x="5530" y="2697"/>
                    <a:pt x="2216" y="5937"/>
                    <a:pt x="1" y="10337"/>
                  </a:cubicBezTo>
                  <a:lnTo>
                    <a:pt x="446" y="10559"/>
                  </a:lnTo>
                  <a:cubicBezTo>
                    <a:pt x="2476" y="6531"/>
                    <a:pt x="5446" y="3497"/>
                    <a:pt x="9515" y="1308"/>
                  </a:cubicBezTo>
                  <a:lnTo>
                    <a:pt x="9515" y="1308"/>
                  </a:lnTo>
                  <a:cubicBezTo>
                    <a:pt x="8635" y="2755"/>
                    <a:pt x="8001" y="4362"/>
                    <a:pt x="7664" y="6015"/>
                  </a:cubicBezTo>
                  <a:lnTo>
                    <a:pt x="7576" y="6436"/>
                  </a:lnTo>
                  <a:lnTo>
                    <a:pt x="7984" y="6301"/>
                  </a:lnTo>
                  <a:cubicBezTo>
                    <a:pt x="10383" y="5498"/>
                    <a:pt x="12894" y="5108"/>
                    <a:pt x="15404" y="5108"/>
                  </a:cubicBezTo>
                  <a:cubicBezTo>
                    <a:pt x="20891" y="5108"/>
                    <a:pt x="26370" y="6971"/>
                    <a:pt x="30650" y="10455"/>
                  </a:cubicBezTo>
                  <a:lnTo>
                    <a:pt x="26131" y="9450"/>
                  </a:lnTo>
                  <a:lnTo>
                    <a:pt x="26806" y="10074"/>
                  </a:lnTo>
                  <a:cubicBezTo>
                    <a:pt x="29250" y="12343"/>
                    <a:pt x="31070" y="15192"/>
                    <a:pt x="32106" y="18354"/>
                  </a:cubicBezTo>
                  <a:lnTo>
                    <a:pt x="28428" y="15677"/>
                  </a:lnTo>
                  <a:lnTo>
                    <a:pt x="29132" y="16782"/>
                  </a:lnTo>
                  <a:cubicBezTo>
                    <a:pt x="29500" y="17359"/>
                    <a:pt x="29951" y="18010"/>
                    <a:pt x="30427" y="18697"/>
                  </a:cubicBezTo>
                  <a:cubicBezTo>
                    <a:pt x="31930" y="20859"/>
                    <a:pt x="33785" y="23522"/>
                    <a:pt x="34185" y="25679"/>
                  </a:cubicBezTo>
                  <a:cubicBezTo>
                    <a:pt x="33029" y="25366"/>
                    <a:pt x="30771" y="23872"/>
                    <a:pt x="27460" y="21232"/>
                  </a:cubicBezTo>
                  <a:lnTo>
                    <a:pt x="26793" y="20700"/>
                  </a:lnTo>
                  <a:lnTo>
                    <a:pt x="26971" y="21414"/>
                  </a:lnTo>
                  <a:cubicBezTo>
                    <a:pt x="27136" y="22066"/>
                    <a:pt x="27315" y="23009"/>
                    <a:pt x="27322" y="23525"/>
                  </a:cubicBezTo>
                  <a:cubicBezTo>
                    <a:pt x="25258" y="22241"/>
                    <a:pt x="23465" y="20508"/>
                    <a:pt x="22117" y="18489"/>
                  </a:cubicBezTo>
                  <a:lnTo>
                    <a:pt x="21681" y="18728"/>
                  </a:lnTo>
                  <a:lnTo>
                    <a:pt x="22652" y="20946"/>
                  </a:lnTo>
                  <a:cubicBezTo>
                    <a:pt x="18462" y="20393"/>
                    <a:pt x="14437" y="18340"/>
                    <a:pt x="11544" y="15265"/>
                  </a:cubicBezTo>
                  <a:lnTo>
                    <a:pt x="10604" y="14268"/>
                  </a:lnTo>
                  <a:lnTo>
                    <a:pt x="11133" y="15532"/>
                  </a:lnTo>
                  <a:cubicBezTo>
                    <a:pt x="11810" y="17160"/>
                    <a:pt x="12856" y="18610"/>
                    <a:pt x="14174" y="19766"/>
                  </a:cubicBezTo>
                  <a:cubicBezTo>
                    <a:pt x="9137" y="18842"/>
                    <a:pt x="4458" y="16324"/>
                    <a:pt x="918" y="12612"/>
                  </a:cubicBezTo>
                  <a:lnTo>
                    <a:pt x="557" y="12956"/>
                  </a:lnTo>
                  <a:cubicBezTo>
                    <a:pt x="4390" y="16975"/>
                    <a:pt x="9528" y="19625"/>
                    <a:pt x="15027" y="20410"/>
                  </a:cubicBezTo>
                  <a:lnTo>
                    <a:pt x="16005" y="20552"/>
                  </a:lnTo>
                  <a:lnTo>
                    <a:pt x="15212" y="19965"/>
                  </a:lnTo>
                  <a:cubicBezTo>
                    <a:pt x="14002" y="19068"/>
                    <a:pt x="12994" y="17939"/>
                    <a:pt x="12242" y="16645"/>
                  </a:cubicBezTo>
                  <a:lnTo>
                    <a:pt x="12242" y="16645"/>
                  </a:lnTo>
                  <a:cubicBezTo>
                    <a:pt x="15205" y="19324"/>
                    <a:pt x="19062" y="21071"/>
                    <a:pt x="23027" y="21495"/>
                  </a:cubicBezTo>
                  <a:lnTo>
                    <a:pt x="23455" y="21540"/>
                  </a:lnTo>
                  <a:lnTo>
                    <a:pt x="22973" y="20440"/>
                  </a:lnTo>
                  <a:lnTo>
                    <a:pt x="22973" y="20440"/>
                  </a:lnTo>
                  <a:cubicBezTo>
                    <a:pt x="24230" y="21904"/>
                    <a:pt x="25730" y="23165"/>
                    <a:pt x="27386" y="24149"/>
                  </a:cubicBezTo>
                  <a:lnTo>
                    <a:pt x="27628" y="24291"/>
                  </a:lnTo>
                  <a:lnTo>
                    <a:pt x="27740" y="24034"/>
                  </a:lnTo>
                  <a:cubicBezTo>
                    <a:pt x="27908" y="23650"/>
                    <a:pt x="27757" y="22682"/>
                    <a:pt x="27615" y="21991"/>
                  </a:cubicBezTo>
                  <a:lnTo>
                    <a:pt x="27615" y="21991"/>
                  </a:lnTo>
                  <a:cubicBezTo>
                    <a:pt x="29978" y="23859"/>
                    <a:pt x="33036" y="26124"/>
                    <a:pt x="34465" y="26236"/>
                  </a:cubicBezTo>
                  <a:lnTo>
                    <a:pt x="34765" y="26259"/>
                  </a:lnTo>
                  <a:lnTo>
                    <a:pt x="34765" y="26259"/>
                  </a:lnTo>
                  <a:lnTo>
                    <a:pt x="34731" y="25956"/>
                  </a:lnTo>
                  <a:cubicBezTo>
                    <a:pt x="34462" y="23619"/>
                    <a:pt x="32453" y="20734"/>
                    <a:pt x="30838" y="18411"/>
                  </a:cubicBezTo>
                  <a:cubicBezTo>
                    <a:pt x="30662" y="18162"/>
                    <a:pt x="30491" y="17915"/>
                    <a:pt x="30329" y="17676"/>
                  </a:cubicBezTo>
                  <a:lnTo>
                    <a:pt x="30329" y="17676"/>
                  </a:lnTo>
                  <a:lnTo>
                    <a:pt x="32999" y="19621"/>
                  </a:lnTo>
                  <a:lnTo>
                    <a:pt x="32800" y="18926"/>
                  </a:lnTo>
                  <a:cubicBezTo>
                    <a:pt x="31873" y="15680"/>
                    <a:pt x="30147" y="12724"/>
                    <a:pt x="27780" y="10326"/>
                  </a:cubicBezTo>
                  <a:lnTo>
                    <a:pt x="27780" y="10326"/>
                  </a:lnTo>
                  <a:lnTo>
                    <a:pt x="32459" y="11369"/>
                  </a:lnTo>
                  <a:lnTo>
                    <a:pt x="32459" y="11369"/>
                  </a:lnTo>
                  <a:lnTo>
                    <a:pt x="31742" y="10731"/>
                  </a:lnTo>
                  <a:cubicBezTo>
                    <a:pt x="27269" y="6750"/>
                    <a:pt x="21336" y="4611"/>
                    <a:pt x="15395" y="4611"/>
                  </a:cubicBezTo>
                  <a:cubicBezTo>
                    <a:pt x="12980" y="4611"/>
                    <a:pt x="10564" y="4964"/>
                    <a:pt x="8244" y="5691"/>
                  </a:cubicBezTo>
                  <a:cubicBezTo>
                    <a:pt x="8658" y="3948"/>
                    <a:pt x="9414" y="2263"/>
                    <a:pt x="10442" y="799"/>
                  </a:cubicBezTo>
                  <a:lnTo>
                    <a:pt x="11004"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54;p35">
              <a:extLst>
                <a:ext uri="{FF2B5EF4-FFF2-40B4-BE49-F238E27FC236}">
                  <a16:creationId xmlns:a16="http://schemas.microsoft.com/office/drawing/2014/main" id="{05E186E6-F068-4340-B59F-163E97C5908F}"/>
                </a:ext>
              </a:extLst>
            </p:cNvPr>
            <p:cNvSpPr/>
            <p:nvPr/>
          </p:nvSpPr>
          <p:spPr>
            <a:xfrm>
              <a:off x="1706624" y="1786734"/>
              <a:ext cx="217347" cy="399331"/>
            </a:xfrm>
            <a:custGeom>
              <a:avLst/>
              <a:gdLst/>
              <a:ahLst/>
              <a:cxnLst/>
              <a:rect l="l" t="t" r="r" b="b"/>
              <a:pathLst>
                <a:path w="11561" h="21241" extrusionOk="0">
                  <a:moveTo>
                    <a:pt x="9309" y="1"/>
                  </a:moveTo>
                  <a:cubicBezTo>
                    <a:pt x="6198" y="1"/>
                    <a:pt x="3094" y="1078"/>
                    <a:pt x="681" y="3051"/>
                  </a:cubicBezTo>
                  <a:lnTo>
                    <a:pt x="0" y="3611"/>
                  </a:lnTo>
                  <a:lnTo>
                    <a:pt x="873" y="3493"/>
                  </a:lnTo>
                  <a:cubicBezTo>
                    <a:pt x="1123" y="3459"/>
                    <a:pt x="1374" y="3443"/>
                    <a:pt x="1627" y="3443"/>
                  </a:cubicBezTo>
                  <a:cubicBezTo>
                    <a:pt x="2333" y="3443"/>
                    <a:pt x="3040" y="3573"/>
                    <a:pt x="3699" y="3824"/>
                  </a:cubicBezTo>
                  <a:cubicBezTo>
                    <a:pt x="2478" y="4495"/>
                    <a:pt x="1686" y="6049"/>
                    <a:pt x="1393" y="8368"/>
                  </a:cubicBezTo>
                  <a:cubicBezTo>
                    <a:pt x="927" y="12057"/>
                    <a:pt x="1271" y="16750"/>
                    <a:pt x="2333" y="21240"/>
                  </a:cubicBezTo>
                  <a:lnTo>
                    <a:pt x="2818" y="21125"/>
                  </a:lnTo>
                  <a:cubicBezTo>
                    <a:pt x="1771" y="16689"/>
                    <a:pt x="1430" y="12063"/>
                    <a:pt x="1888" y="8429"/>
                  </a:cubicBezTo>
                  <a:cubicBezTo>
                    <a:pt x="2104" y="6726"/>
                    <a:pt x="2714" y="4585"/>
                    <a:pt x="4400" y="4067"/>
                  </a:cubicBezTo>
                  <a:lnTo>
                    <a:pt x="4993" y="3885"/>
                  </a:lnTo>
                  <a:lnTo>
                    <a:pt x="4437" y="3605"/>
                  </a:lnTo>
                  <a:cubicBezTo>
                    <a:pt x="3577" y="3173"/>
                    <a:pt x="2610" y="2944"/>
                    <a:pt x="1642" y="2944"/>
                  </a:cubicBezTo>
                  <a:cubicBezTo>
                    <a:pt x="3860" y="1357"/>
                    <a:pt x="6582" y="500"/>
                    <a:pt x="9306" y="500"/>
                  </a:cubicBezTo>
                  <a:cubicBezTo>
                    <a:pt x="10031" y="500"/>
                    <a:pt x="10756" y="561"/>
                    <a:pt x="11472" y="685"/>
                  </a:cubicBezTo>
                  <a:lnTo>
                    <a:pt x="11561" y="193"/>
                  </a:lnTo>
                  <a:cubicBezTo>
                    <a:pt x="10816" y="64"/>
                    <a:pt x="10063" y="1"/>
                    <a:pt x="93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55;p35">
              <a:extLst>
                <a:ext uri="{FF2B5EF4-FFF2-40B4-BE49-F238E27FC236}">
                  <a16:creationId xmlns:a16="http://schemas.microsoft.com/office/drawing/2014/main" id="{0CA5A2E6-0841-4D13-8749-ED0DE88DB648}"/>
                </a:ext>
              </a:extLst>
            </p:cNvPr>
            <p:cNvSpPr/>
            <p:nvPr/>
          </p:nvSpPr>
          <p:spPr>
            <a:xfrm>
              <a:off x="1750729" y="1837569"/>
              <a:ext cx="186609" cy="349304"/>
            </a:xfrm>
            <a:custGeom>
              <a:avLst/>
              <a:gdLst/>
              <a:ahLst/>
              <a:cxnLst/>
              <a:rect l="l" t="t" r="r" b="b"/>
              <a:pathLst>
                <a:path w="9926" h="18580" extrusionOk="0">
                  <a:moveTo>
                    <a:pt x="9444" y="0"/>
                  </a:moveTo>
                  <a:cubicBezTo>
                    <a:pt x="8577" y="2994"/>
                    <a:pt x="6740" y="6399"/>
                    <a:pt x="4572" y="9059"/>
                  </a:cubicBezTo>
                  <a:lnTo>
                    <a:pt x="4572" y="9059"/>
                  </a:lnTo>
                  <a:lnTo>
                    <a:pt x="4808" y="6375"/>
                  </a:lnTo>
                  <a:lnTo>
                    <a:pt x="4320" y="6288"/>
                  </a:lnTo>
                  <a:cubicBezTo>
                    <a:pt x="3207" y="10411"/>
                    <a:pt x="1754" y="14480"/>
                    <a:pt x="1" y="18374"/>
                  </a:cubicBezTo>
                  <a:lnTo>
                    <a:pt x="456" y="18580"/>
                  </a:lnTo>
                  <a:cubicBezTo>
                    <a:pt x="1865" y="15448"/>
                    <a:pt x="3078" y="12208"/>
                    <a:pt x="4083" y="8917"/>
                  </a:cubicBezTo>
                  <a:lnTo>
                    <a:pt x="4083" y="8917"/>
                  </a:lnTo>
                  <a:lnTo>
                    <a:pt x="3939" y="10566"/>
                  </a:lnTo>
                  <a:lnTo>
                    <a:pt x="4441" y="9990"/>
                  </a:lnTo>
                  <a:cubicBezTo>
                    <a:pt x="6872" y="7201"/>
                    <a:pt x="8972" y="3426"/>
                    <a:pt x="9926" y="139"/>
                  </a:cubicBezTo>
                  <a:lnTo>
                    <a:pt x="9444"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56;p35">
              <a:extLst>
                <a:ext uri="{FF2B5EF4-FFF2-40B4-BE49-F238E27FC236}">
                  <a16:creationId xmlns:a16="http://schemas.microsoft.com/office/drawing/2014/main" id="{FFB0EC88-E528-48FE-A03D-718C1B08D807}"/>
                </a:ext>
              </a:extLst>
            </p:cNvPr>
            <p:cNvSpPr/>
            <p:nvPr/>
          </p:nvSpPr>
          <p:spPr>
            <a:xfrm>
              <a:off x="2470543" y="2036830"/>
              <a:ext cx="71816" cy="153784"/>
            </a:xfrm>
            <a:custGeom>
              <a:avLst/>
              <a:gdLst/>
              <a:ahLst/>
              <a:cxnLst/>
              <a:rect l="l" t="t" r="r" b="b"/>
              <a:pathLst>
                <a:path w="3820" h="8180" extrusionOk="0">
                  <a:moveTo>
                    <a:pt x="492" y="1"/>
                  </a:moveTo>
                  <a:lnTo>
                    <a:pt x="0" y="85"/>
                  </a:lnTo>
                  <a:cubicBezTo>
                    <a:pt x="414" y="2462"/>
                    <a:pt x="1072" y="4575"/>
                    <a:pt x="1766" y="6814"/>
                  </a:cubicBezTo>
                  <a:cubicBezTo>
                    <a:pt x="1885" y="7202"/>
                    <a:pt x="2006" y="7593"/>
                    <a:pt x="2121" y="7950"/>
                  </a:cubicBezTo>
                  <a:lnTo>
                    <a:pt x="2292" y="8180"/>
                  </a:lnTo>
                  <a:lnTo>
                    <a:pt x="2559" y="8129"/>
                  </a:lnTo>
                  <a:cubicBezTo>
                    <a:pt x="2873" y="7859"/>
                    <a:pt x="3820" y="4158"/>
                    <a:pt x="3284" y="1730"/>
                  </a:cubicBezTo>
                  <a:lnTo>
                    <a:pt x="3284" y="1730"/>
                  </a:lnTo>
                  <a:lnTo>
                    <a:pt x="2795" y="1838"/>
                  </a:lnTo>
                  <a:cubicBezTo>
                    <a:pt x="3203" y="3669"/>
                    <a:pt x="2728" y="6103"/>
                    <a:pt x="2411" y="7209"/>
                  </a:cubicBezTo>
                  <a:cubicBezTo>
                    <a:pt x="2353" y="7027"/>
                    <a:pt x="2296" y="6848"/>
                    <a:pt x="2242" y="6666"/>
                  </a:cubicBezTo>
                  <a:cubicBezTo>
                    <a:pt x="1551" y="4444"/>
                    <a:pt x="900" y="2347"/>
                    <a:pt x="49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57;p35">
              <a:extLst>
                <a:ext uri="{FF2B5EF4-FFF2-40B4-BE49-F238E27FC236}">
                  <a16:creationId xmlns:a16="http://schemas.microsoft.com/office/drawing/2014/main" id="{EDA41444-3273-4EBD-94A4-37AAA95D9E72}"/>
                </a:ext>
              </a:extLst>
            </p:cNvPr>
            <p:cNvSpPr/>
            <p:nvPr/>
          </p:nvSpPr>
          <p:spPr>
            <a:xfrm>
              <a:off x="1979280" y="2740984"/>
              <a:ext cx="301702" cy="77024"/>
            </a:xfrm>
            <a:custGeom>
              <a:avLst/>
              <a:gdLst/>
              <a:ahLst/>
              <a:cxnLst/>
              <a:rect l="l" t="t" r="r" b="b"/>
              <a:pathLst>
                <a:path w="16048" h="4097" extrusionOk="0">
                  <a:moveTo>
                    <a:pt x="15703" y="1"/>
                  </a:moveTo>
                  <a:cubicBezTo>
                    <a:pt x="13839" y="2246"/>
                    <a:pt x="10984" y="3608"/>
                    <a:pt x="8068" y="3645"/>
                  </a:cubicBezTo>
                  <a:cubicBezTo>
                    <a:pt x="8023" y="3646"/>
                    <a:pt x="7979" y="3646"/>
                    <a:pt x="7934" y="3646"/>
                  </a:cubicBezTo>
                  <a:cubicBezTo>
                    <a:pt x="5057" y="3646"/>
                    <a:pt x="2230" y="2364"/>
                    <a:pt x="338" y="203"/>
                  </a:cubicBezTo>
                  <a:lnTo>
                    <a:pt x="0" y="496"/>
                  </a:lnTo>
                  <a:cubicBezTo>
                    <a:pt x="1979" y="2758"/>
                    <a:pt x="4939" y="4096"/>
                    <a:pt x="7943" y="4096"/>
                  </a:cubicBezTo>
                  <a:cubicBezTo>
                    <a:pt x="7987" y="4096"/>
                    <a:pt x="8031" y="4093"/>
                    <a:pt x="8071" y="4093"/>
                  </a:cubicBezTo>
                  <a:cubicBezTo>
                    <a:pt x="11119" y="4056"/>
                    <a:pt x="14102" y="2634"/>
                    <a:pt x="16047" y="287"/>
                  </a:cubicBezTo>
                  <a:lnTo>
                    <a:pt x="15703"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58;p35">
              <a:extLst>
                <a:ext uri="{FF2B5EF4-FFF2-40B4-BE49-F238E27FC236}">
                  <a16:creationId xmlns:a16="http://schemas.microsoft.com/office/drawing/2014/main" id="{452F6D72-771C-4B08-B607-128FEAAFE093}"/>
                </a:ext>
              </a:extLst>
            </p:cNvPr>
            <p:cNvSpPr/>
            <p:nvPr/>
          </p:nvSpPr>
          <p:spPr>
            <a:xfrm>
              <a:off x="1957792" y="2762604"/>
              <a:ext cx="343100" cy="94263"/>
            </a:xfrm>
            <a:custGeom>
              <a:avLst/>
              <a:gdLst/>
              <a:ahLst/>
              <a:cxnLst/>
              <a:rect l="l" t="t" r="r" b="b"/>
              <a:pathLst>
                <a:path w="18250" h="5014" extrusionOk="0">
                  <a:moveTo>
                    <a:pt x="331" y="1"/>
                  </a:moveTo>
                  <a:lnTo>
                    <a:pt x="1" y="304"/>
                  </a:lnTo>
                  <a:cubicBezTo>
                    <a:pt x="2610" y="3139"/>
                    <a:pt x="5961" y="4852"/>
                    <a:pt x="9200" y="5000"/>
                  </a:cubicBezTo>
                  <a:cubicBezTo>
                    <a:pt x="9366" y="5010"/>
                    <a:pt x="9535" y="5014"/>
                    <a:pt x="9703" y="5014"/>
                  </a:cubicBezTo>
                  <a:cubicBezTo>
                    <a:pt x="12943" y="5014"/>
                    <a:pt x="16854" y="3608"/>
                    <a:pt x="18249" y="382"/>
                  </a:cubicBezTo>
                  <a:lnTo>
                    <a:pt x="17838" y="203"/>
                  </a:lnTo>
                  <a:cubicBezTo>
                    <a:pt x="16520" y="3246"/>
                    <a:pt x="12790" y="4565"/>
                    <a:pt x="9693" y="4565"/>
                  </a:cubicBezTo>
                  <a:cubicBezTo>
                    <a:pt x="9534" y="4565"/>
                    <a:pt x="9376" y="4562"/>
                    <a:pt x="9221" y="4555"/>
                  </a:cubicBezTo>
                  <a:cubicBezTo>
                    <a:pt x="6099" y="4410"/>
                    <a:pt x="2859" y="2748"/>
                    <a:pt x="33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34" name="Google Shape;459;p35">
            <a:extLst>
              <a:ext uri="{FF2B5EF4-FFF2-40B4-BE49-F238E27FC236}">
                <a16:creationId xmlns:a16="http://schemas.microsoft.com/office/drawing/2014/main" id="{1CE66F28-33B6-462D-B588-8C7BC9CDFC54}"/>
              </a:ext>
            </a:extLst>
          </p:cNvPr>
          <p:cNvCxnSpPr>
            <a:cxnSpLocks/>
          </p:cNvCxnSpPr>
          <p:nvPr/>
        </p:nvCxnSpPr>
        <p:spPr>
          <a:xfrm flipH="1">
            <a:off x="2566563" y="5140042"/>
            <a:ext cx="3599096" cy="0"/>
          </a:xfrm>
          <a:prstGeom prst="straightConnector1">
            <a:avLst/>
          </a:prstGeom>
          <a:noFill/>
          <a:ln w="19050" cap="flat" cmpd="sng">
            <a:solidFill>
              <a:srgbClr val="20124D"/>
            </a:solidFill>
            <a:prstDash val="dot"/>
            <a:round/>
            <a:headEnd type="oval" w="med" len="med"/>
            <a:tailEnd type="oval" w="med" len="med"/>
          </a:ln>
        </p:spPr>
      </p:cxnSp>
      <p:sp>
        <p:nvSpPr>
          <p:cNvPr id="36" name="Google Shape;460;p35">
            <a:extLst>
              <a:ext uri="{FF2B5EF4-FFF2-40B4-BE49-F238E27FC236}">
                <a16:creationId xmlns:a16="http://schemas.microsoft.com/office/drawing/2014/main" id="{82E55AFD-067F-4401-A250-A716C35747D9}"/>
              </a:ext>
            </a:extLst>
          </p:cNvPr>
          <p:cNvSpPr txBox="1">
            <a:spLocks/>
          </p:cNvSpPr>
          <p:nvPr/>
        </p:nvSpPr>
        <p:spPr>
          <a:xfrm>
            <a:off x="3505303" y="4632878"/>
            <a:ext cx="1998013" cy="285782"/>
          </a:xfrm>
          <a:prstGeom prst="rect">
            <a:avLst/>
          </a:prstGeom>
          <a:noFill/>
          <a:ln>
            <a:noFill/>
          </a:ln>
        </p:spPr>
        <p:txBody>
          <a:bodyPr spcFirstLastPara="1" wrap="square" lIns="91425" tIns="18287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1pPr>
            <a:lvl2pPr marL="914400" marR="0" lvl="1"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2pPr>
            <a:lvl3pPr marL="1371600" marR="0" lvl="2"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3pPr>
            <a:lvl4pPr marL="1828800" marR="0" lvl="3"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4pPr>
            <a:lvl5pPr marL="2286000" marR="0" lvl="4"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5pPr>
            <a:lvl6pPr marL="2743200" marR="0" lvl="5"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6pPr>
            <a:lvl7pPr marL="3200400" marR="0" lvl="6"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7pPr>
            <a:lvl8pPr marL="3657600" marR="0" lvl="7"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8pPr>
            <a:lvl9pPr marL="4114800" marR="0" lvl="8" indent="-317500" algn="ctr" rtl="0">
              <a:lnSpc>
                <a:spcPct val="100000"/>
              </a:lnSpc>
              <a:spcBef>
                <a:spcPts val="1600"/>
              </a:spcBef>
              <a:spcAft>
                <a:spcPts val="160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800" b="1" i="0" u="none" strike="noStrike" kern="0" cap="none" spc="0" normalizeH="0" baseline="0" noProof="0">
                <a:ln>
                  <a:noFill/>
                </a:ln>
                <a:solidFill>
                  <a:srgbClr val="20124D"/>
                </a:solidFill>
                <a:effectLst/>
                <a:uLnTx/>
                <a:uFillTx/>
                <a:latin typeface="Staatliches"/>
                <a:sym typeface="Staatliches"/>
              </a:rPr>
              <a:t>TWO METERS</a:t>
            </a:r>
          </a:p>
        </p:txBody>
      </p:sp>
      <p:grpSp>
        <p:nvGrpSpPr>
          <p:cNvPr id="75" name="Google Shape;461;p35">
            <a:extLst>
              <a:ext uri="{FF2B5EF4-FFF2-40B4-BE49-F238E27FC236}">
                <a16:creationId xmlns:a16="http://schemas.microsoft.com/office/drawing/2014/main" id="{103D941E-B365-4B3E-97A0-250F60429EAF}"/>
              </a:ext>
            </a:extLst>
          </p:cNvPr>
          <p:cNvGrpSpPr/>
          <p:nvPr/>
        </p:nvGrpSpPr>
        <p:grpSpPr>
          <a:xfrm>
            <a:off x="6093278" y="3227988"/>
            <a:ext cx="1515925" cy="1912053"/>
            <a:chOff x="6218343" y="1568334"/>
            <a:chExt cx="1071845" cy="1550230"/>
          </a:xfrm>
        </p:grpSpPr>
        <p:grpSp>
          <p:nvGrpSpPr>
            <p:cNvPr id="38" name="Google Shape;462;p35">
              <a:extLst>
                <a:ext uri="{FF2B5EF4-FFF2-40B4-BE49-F238E27FC236}">
                  <a16:creationId xmlns:a16="http://schemas.microsoft.com/office/drawing/2014/main" id="{EEE42CBF-AB95-4CBF-A54E-1B9E9C4FFE08}"/>
                </a:ext>
              </a:extLst>
            </p:cNvPr>
            <p:cNvGrpSpPr/>
            <p:nvPr/>
          </p:nvGrpSpPr>
          <p:grpSpPr>
            <a:xfrm>
              <a:off x="6218343" y="1568334"/>
              <a:ext cx="1071845" cy="1550230"/>
              <a:chOff x="6469980" y="1568334"/>
              <a:chExt cx="1071845" cy="1550230"/>
            </a:xfrm>
          </p:grpSpPr>
          <p:sp>
            <p:nvSpPr>
              <p:cNvPr id="42" name="Google Shape;463;p35">
                <a:extLst>
                  <a:ext uri="{FF2B5EF4-FFF2-40B4-BE49-F238E27FC236}">
                    <a16:creationId xmlns:a16="http://schemas.microsoft.com/office/drawing/2014/main" id="{92B7A8BC-FD25-4C7D-B8F8-90D171F9F584}"/>
                  </a:ext>
                </a:extLst>
              </p:cNvPr>
              <p:cNvSpPr/>
              <p:nvPr/>
            </p:nvSpPr>
            <p:spPr>
              <a:xfrm>
                <a:off x="6613753" y="1710011"/>
                <a:ext cx="795936" cy="880536"/>
              </a:xfrm>
              <a:custGeom>
                <a:avLst/>
                <a:gdLst/>
                <a:ahLst/>
                <a:cxnLst/>
                <a:rect l="l" t="t" r="r" b="b"/>
                <a:pathLst>
                  <a:path w="42337" h="46837" extrusionOk="0">
                    <a:moveTo>
                      <a:pt x="21168" y="0"/>
                    </a:moveTo>
                    <a:cubicBezTo>
                      <a:pt x="9476" y="0"/>
                      <a:pt x="0" y="9378"/>
                      <a:pt x="0" y="20945"/>
                    </a:cubicBezTo>
                    <a:cubicBezTo>
                      <a:pt x="0" y="38422"/>
                      <a:pt x="9476"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64;p35">
                <a:extLst>
                  <a:ext uri="{FF2B5EF4-FFF2-40B4-BE49-F238E27FC236}">
                    <a16:creationId xmlns:a16="http://schemas.microsoft.com/office/drawing/2014/main" id="{6757D38F-C8B0-4E66-84CD-C10E0FFEC074}"/>
                  </a:ext>
                </a:extLst>
              </p:cNvPr>
              <p:cNvSpPr/>
              <p:nvPr/>
            </p:nvSpPr>
            <p:spPr>
              <a:xfrm>
                <a:off x="6869913" y="2474532"/>
                <a:ext cx="273164" cy="541158"/>
              </a:xfrm>
              <a:custGeom>
                <a:avLst/>
                <a:gdLst/>
                <a:ahLst/>
                <a:cxnLst/>
                <a:rect l="l" t="t" r="r" b="b"/>
                <a:pathLst>
                  <a:path w="14530" h="28785" extrusionOk="0">
                    <a:moveTo>
                      <a:pt x="0" y="1"/>
                    </a:moveTo>
                    <a:lnTo>
                      <a:pt x="0" y="28785"/>
                    </a:lnTo>
                    <a:lnTo>
                      <a:pt x="14530" y="28785"/>
                    </a:lnTo>
                    <a:lnTo>
                      <a:pt x="14530"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65;p35">
                <a:extLst>
                  <a:ext uri="{FF2B5EF4-FFF2-40B4-BE49-F238E27FC236}">
                    <a16:creationId xmlns:a16="http://schemas.microsoft.com/office/drawing/2014/main" id="{36ED0F21-971C-4249-AA48-1A5A257FC672}"/>
                  </a:ext>
                </a:extLst>
              </p:cNvPr>
              <p:cNvSpPr/>
              <p:nvPr/>
            </p:nvSpPr>
            <p:spPr>
              <a:xfrm>
                <a:off x="6595715" y="2706712"/>
                <a:ext cx="833799" cy="411852"/>
              </a:xfrm>
              <a:custGeom>
                <a:avLst/>
                <a:gdLst/>
                <a:ahLst/>
                <a:cxnLst/>
                <a:rect l="l" t="t" r="r" b="b"/>
                <a:pathLst>
                  <a:path w="44351" h="21907" extrusionOk="0">
                    <a:moveTo>
                      <a:pt x="21850" y="0"/>
                    </a:moveTo>
                    <a:cubicBezTo>
                      <a:pt x="9953" y="0"/>
                      <a:pt x="1" y="15285"/>
                      <a:pt x="1" y="21670"/>
                    </a:cubicBezTo>
                    <a:lnTo>
                      <a:pt x="21850" y="21907"/>
                    </a:lnTo>
                    <a:lnTo>
                      <a:pt x="43703" y="21907"/>
                    </a:lnTo>
                    <a:cubicBezTo>
                      <a:pt x="44350" y="16435"/>
                      <a:pt x="33839" y="0"/>
                      <a:pt x="2185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66;p35">
                <a:extLst>
                  <a:ext uri="{FF2B5EF4-FFF2-40B4-BE49-F238E27FC236}">
                    <a16:creationId xmlns:a16="http://schemas.microsoft.com/office/drawing/2014/main" id="{498D20E2-D249-4435-A3A7-D4B7FF9A57CF}"/>
                  </a:ext>
                </a:extLst>
              </p:cNvPr>
              <p:cNvSpPr/>
              <p:nvPr/>
            </p:nvSpPr>
            <p:spPr>
              <a:xfrm>
                <a:off x="6469980" y="2171927"/>
                <a:ext cx="208793" cy="223701"/>
              </a:xfrm>
              <a:custGeom>
                <a:avLst/>
                <a:gdLst/>
                <a:ahLst/>
                <a:cxnLst/>
                <a:rect l="l" t="t" r="r" b="b"/>
                <a:pathLst>
                  <a:path w="11106" h="11899" extrusionOk="0">
                    <a:moveTo>
                      <a:pt x="5011" y="0"/>
                    </a:moveTo>
                    <a:cubicBezTo>
                      <a:pt x="4515" y="0"/>
                      <a:pt x="4019" y="94"/>
                      <a:pt x="3540" y="292"/>
                    </a:cubicBezTo>
                    <a:cubicBezTo>
                      <a:pt x="1086" y="1307"/>
                      <a:pt x="0" y="4662"/>
                      <a:pt x="1109" y="7786"/>
                    </a:cubicBezTo>
                    <a:cubicBezTo>
                      <a:pt x="2004" y="10301"/>
                      <a:pt x="4050" y="11899"/>
                      <a:pt x="6093" y="11899"/>
                    </a:cubicBezTo>
                    <a:cubicBezTo>
                      <a:pt x="6589" y="11899"/>
                      <a:pt x="7086" y="11804"/>
                      <a:pt x="7565" y="11606"/>
                    </a:cubicBezTo>
                    <a:cubicBezTo>
                      <a:pt x="10020" y="10595"/>
                      <a:pt x="11105" y="7237"/>
                      <a:pt x="9997" y="4115"/>
                    </a:cubicBezTo>
                    <a:cubicBezTo>
                      <a:pt x="9101" y="1600"/>
                      <a:pt x="7055" y="0"/>
                      <a:pt x="501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7;p35">
                <a:extLst>
                  <a:ext uri="{FF2B5EF4-FFF2-40B4-BE49-F238E27FC236}">
                    <a16:creationId xmlns:a16="http://schemas.microsoft.com/office/drawing/2014/main" id="{1B52DA8E-CA21-4711-98C7-0C1693D5F997}"/>
                  </a:ext>
                </a:extLst>
              </p:cNvPr>
              <p:cNvSpPr/>
              <p:nvPr/>
            </p:nvSpPr>
            <p:spPr>
              <a:xfrm>
                <a:off x="7333032" y="2162414"/>
                <a:ext cx="208793" cy="223701"/>
              </a:xfrm>
              <a:custGeom>
                <a:avLst/>
                <a:gdLst/>
                <a:ahLst/>
                <a:cxnLst/>
                <a:rect l="l" t="t" r="r" b="b"/>
                <a:pathLst>
                  <a:path w="11106" h="11899" extrusionOk="0">
                    <a:moveTo>
                      <a:pt x="6095" y="0"/>
                    </a:moveTo>
                    <a:cubicBezTo>
                      <a:pt x="4051" y="0"/>
                      <a:pt x="2005" y="1600"/>
                      <a:pt x="1109" y="4116"/>
                    </a:cubicBezTo>
                    <a:cubicBezTo>
                      <a:pt x="0" y="7237"/>
                      <a:pt x="1089" y="10595"/>
                      <a:pt x="3540" y="11606"/>
                    </a:cubicBezTo>
                    <a:cubicBezTo>
                      <a:pt x="4020" y="11805"/>
                      <a:pt x="4516" y="11899"/>
                      <a:pt x="5012" y="11899"/>
                    </a:cubicBezTo>
                    <a:cubicBezTo>
                      <a:pt x="7055" y="11899"/>
                      <a:pt x="9101" y="10301"/>
                      <a:pt x="9996" y="7787"/>
                    </a:cubicBezTo>
                    <a:cubicBezTo>
                      <a:pt x="11105" y="4662"/>
                      <a:pt x="10019" y="1307"/>
                      <a:pt x="7565" y="293"/>
                    </a:cubicBezTo>
                    <a:cubicBezTo>
                      <a:pt x="7086" y="95"/>
                      <a:pt x="6590" y="0"/>
                      <a:pt x="609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68;p35">
                <a:extLst>
                  <a:ext uri="{FF2B5EF4-FFF2-40B4-BE49-F238E27FC236}">
                    <a16:creationId xmlns:a16="http://schemas.microsoft.com/office/drawing/2014/main" id="{123BA97B-6898-4E48-9282-85D79F9570BE}"/>
                  </a:ext>
                </a:extLst>
              </p:cNvPr>
              <p:cNvSpPr/>
              <p:nvPr/>
            </p:nvSpPr>
            <p:spPr>
              <a:xfrm>
                <a:off x="6802590" y="2133425"/>
                <a:ext cx="40006" cy="81404"/>
              </a:xfrm>
              <a:custGeom>
                <a:avLst/>
                <a:gdLst/>
                <a:ahLst/>
                <a:cxnLst/>
                <a:rect l="l" t="t" r="r" b="b"/>
                <a:pathLst>
                  <a:path w="2128" h="4330" extrusionOk="0">
                    <a:moveTo>
                      <a:pt x="1063" y="0"/>
                    </a:moveTo>
                    <a:cubicBezTo>
                      <a:pt x="477" y="0"/>
                      <a:pt x="1" y="968"/>
                      <a:pt x="1" y="2165"/>
                    </a:cubicBezTo>
                    <a:cubicBezTo>
                      <a:pt x="1" y="3361"/>
                      <a:pt x="477" y="4329"/>
                      <a:pt x="1063" y="4329"/>
                    </a:cubicBezTo>
                    <a:cubicBezTo>
                      <a:pt x="1650" y="4329"/>
                      <a:pt x="2128" y="3361"/>
                      <a:pt x="2128" y="2165"/>
                    </a:cubicBezTo>
                    <a:cubicBezTo>
                      <a:pt x="2128" y="968"/>
                      <a:pt x="1650" y="0"/>
                      <a:pt x="106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69;p35">
                <a:extLst>
                  <a:ext uri="{FF2B5EF4-FFF2-40B4-BE49-F238E27FC236}">
                    <a16:creationId xmlns:a16="http://schemas.microsoft.com/office/drawing/2014/main" id="{97407025-7201-4D83-8666-18FD53AC4D7E}"/>
                  </a:ext>
                </a:extLst>
              </p:cNvPr>
              <p:cNvSpPr/>
              <p:nvPr/>
            </p:nvSpPr>
            <p:spPr>
              <a:xfrm>
                <a:off x="7133508" y="2133426"/>
                <a:ext cx="40006" cy="81405"/>
              </a:xfrm>
              <a:custGeom>
                <a:avLst/>
                <a:gdLst/>
                <a:ahLst/>
                <a:cxnLst/>
                <a:rect l="l" t="t" r="r" b="b"/>
                <a:pathLst>
                  <a:path w="2128" h="4330" extrusionOk="0">
                    <a:moveTo>
                      <a:pt x="1066" y="0"/>
                    </a:moveTo>
                    <a:cubicBezTo>
                      <a:pt x="476" y="0"/>
                      <a:pt x="0" y="968"/>
                      <a:pt x="0" y="2165"/>
                    </a:cubicBezTo>
                    <a:cubicBezTo>
                      <a:pt x="0" y="3361"/>
                      <a:pt x="476" y="4329"/>
                      <a:pt x="1066" y="4329"/>
                    </a:cubicBezTo>
                    <a:cubicBezTo>
                      <a:pt x="1652" y="4329"/>
                      <a:pt x="2127" y="3361"/>
                      <a:pt x="2127" y="2165"/>
                    </a:cubicBezTo>
                    <a:cubicBezTo>
                      <a:pt x="2127" y="968"/>
                      <a:pt x="1652" y="0"/>
                      <a:pt x="106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72;p35">
                <a:extLst>
                  <a:ext uri="{FF2B5EF4-FFF2-40B4-BE49-F238E27FC236}">
                    <a16:creationId xmlns:a16="http://schemas.microsoft.com/office/drawing/2014/main" id="{378B3DE4-0FBC-4D30-A549-CAB9EB1BC062}"/>
                  </a:ext>
                </a:extLst>
              </p:cNvPr>
              <p:cNvSpPr/>
              <p:nvPr/>
            </p:nvSpPr>
            <p:spPr>
              <a:xfrm>
                <a:off x="6943496" y="2196875"/>
                <a:ext cx="121580" cy="136225"/>
              </a:xfrm>
              <a:custGeom>
                <a:avLst/>
                <a:gdLst/>
                <a:ahLst/>
                <a:cxnLst/>
                <a:rect l="l" t="t" r="r" b="b"/>
                <a:pathLst>
                  <a:path w="6467" h="7246" extrusionOk="0">
                    <a:moveTo>
                      <a:pt x="3233" y="0"/>
                    </a:moveTo>
                    <a:cubicBezTo>
                      <a:pt x="1942" y="263"/>
                      <a:pt x="1" y="6213"/>
                      <a:pt x="745"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73;p35">
                <a:extLst>
                  <a:ext uri="{FF2B5EF4-FFF2-40B4-BE49-F238E27FC236}">
                    <a16:creationId xmlns:a16="http://schemas.microsoft.com/office/drawing/2014/main" id="{FC1886F9-417A-4D0C-885C-06FAF0659947}"/>
                  </a:ext>
                </a:extLst>
              </p:cNvPr>
              <p:cNvSpPr/>
              <p:nvPr/>
            </p:nvSpPr>
            <p:spPr>
              <a:xfrm>
                <a:off x="6894691" y="1706176"/>
                <a:ext cx="74542" cy="230714"/>
              </a:xfrm>
              <a:custGeom>
                <a:avLst/>
                <a:gdLst/>
                <a:ahLst/>
                <a:cxnLst/>
                <a:rect l="l" t="t" r="r" b="b"/>
                <a:pathLst>
                  <a:path w="3965" h="12272" extrusionOk="0">
                    <a:moveTo>
                      <a:pt x="3715" y="0"/>
                    </a:moveTo>
                    <a:cubicBezTo>
                      <a:pt x="3670" y="0"/>
                      <a:pt x="3626" y="14"/>
                      <a:pt x="3588" y="41"/>
                    </a:cubicBezTo>
                    <a:cubicBezTo>
                      <a:pt x="0" y="2603"/>
                      <a:pt x="1679" y="11710"/>
                      <a:pt x="1750" y="12094"/>
                    </a:cubicBezTo>
                    <a:cubicBezTo>
                      <a:pt x="1770" y="12198"/>
                      <a:pt x="1861" y="12272"/>
                      <a:pt x="1965" y="12272"/>
                    </a:cubicBezTo>
                    <a:cubicBezTo>
                      <a:pt x="1979" y="12272"/>
                      <a:pt x="1993" y="12272"/>
                      <a:pt x="2006" y="12269"/>
                    </a:cubicBezTo>
                    <a:cubicBezTo>
                      <a:pt x="2124" y="12245"/>
                      <a:pt x="2205" y="12130"/>
                      <a:pt x="2181" y="12013"/>
                    </a:cubicBezTo>
                    <a:cubicBezTo>
                      <a:pt x="2164" y="11922"/>
                      <a:pt x="479" y="2799"/>
                      <a:pt x="3843" y="395"/>
                    </a:cubicBezTo>
                    <a:cubicBezTo>
                      <a:pt x="3941" y="328"/>
                      <a:pt x="3965" y="190"/>
                      <a:pt x="3894" y="92"/>
                    </a:cubicBezTo>
                    <a:cubicBezTo>
                      <a:pt x="3851" y="32"/>
                      <a:pt x="3783" y="0"/>
                      <a:pt x="371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74;p35">
                <a:extLst>
                  <a:ext uri="{FF2B5EF4-FFF2-40B4-BE49-F238E27FC236}">
                    <a16:creationId xmlns:a16="http://schemas.microsoft.com/office/drawing/2014/main" id="{156FDDFD-AE9F-480A-90E8-65997F049903}"/>
                  </a:ext>
                </a:extLst>
              </p:cNvPr>
              <p:cNvSpPr/>
              <p:nvPr/>
            </p:nvSpPr>
            <p:spPr>
              <a:xfrm>
                <a:off x="6811539" y="1726461"/>
                <a:ext cx="79994" cy="238516"/>
              </a:xfrm>
              <a:custGeom>
                <a:avLst/>
                <a:gdLst/>
                <a:ahLst/>
                <a:cxnLst/>
                <a:rect l="l" t="t" r="r" b="b"/>
                <a:pathLst>
                  <a:path w="4255" h="12687" extrusionOk="0">
                    <a:moveTo>
                      <a:pt x="4007" y="1"/>
                    </a:moveTo>
                    <a:cubicBezTo>
                      <a:pt x="3976" y="1"/>
                      <a:pt x="3944" y="7"/>
                      <a:pt x="3914" y="21"/>
                    </a:cubicBezTo>
                    <a:cubicBezTo>
                      <a:pt x="2573" y="634"/>
                      <a:pt x="1578" y="2074"/>
                      <a:pt x="954" y="4292"/>
                    </a:cubicBezTo>
                    <a:cubicBezTo>
                      <a:pt x="1" y="7681"/>
                      <a:pt x="216" y="12114"/>
                      <a:pt x="539" y="12596"/>
                    </a:cubicBezTo>
                    <a:cubicBezTo>
                      <a:pt x="580" y="12657"/>
                      <a:pt x="644" y="12687"/>
                      <a:pt x="712" y="12687"/>
                    </a:cubicBezTo>
                    <a:cubicBezTo>
                      <a:pt x="752" y="12687"/>
                      <a:pt x="793" y="12677"/>
                      <a:pt x="830" y="12653"/>
                    </a:cubicBezTo>
                    <a:cubicBezTo>
                      <a:pt x="931" y="12593"/>
                      <a:pt x="961" y="12458"/>
                      <a:pt x="904" y="12353"/>
                    </a:cubicBezTo>
                    <a:cubicBezTo>
                      <a:pt x="688" y="11955"/>
                      <a:pt x="398" y="7316"/>
                      <a:pt x="1538" y="3870"/>
                    </a:cubicBezTo>
                    <a:cubicBezTo>
                      <a:pt x="2131" y="2087"/>
                      <a:pt x="2990" y="928"/>
                      <a:pt x="4096" y="419"/>
                    </a:cubicBezTo>
                    <a:cubicBezTo>
                      <a:pt x="4208" y="368"/>
                      <a:pt x="4255" y="237"/>
                      <a:pt x="4204" y="128"/>
                    </a:cubicBezTo>
                    <a:cubicBezTo>
                      <a:pt x="4167" y="48"/>
                      <a:pt x="4089" y="1"/>
                      <a:pt x="400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5;p35">
                <a:extLst>
                  <a:ext uri="{FF2B5EF4-FFF2-40B4-BE49-F238E27FC236}">
                    <a16:creationId xmlns:a16="http://schemas.microsoft.com/office/drawing/2014/main" id="{3BAE7E43-F2BE-4E08-A032-63159F00095C}"/>
                  </a:ext>
                </a:extLst>
              </p:cNvPr>
              <p:cNvSpPr/>
              <p:nvPr/>
            </p:nvSpPr>
            <p:spPr>
              <a:xfrm>
                <a:off x="6725980" y="1786565"/>
                <a:ext cx="47414" cy="217403"/>
              </a:xfrm>
              <a:custGeom>
                <a:avLst/>
                <a:gdLst/>
                <a:ahLst/>
                <a:cxnLst/>
                <a:rect l="l" t="t" r="r" b="b"/>
                <a:pathLst>
                  <a:path w="2522" h="11564" extrusionOk="0">
                    <a:moveTo>
                      <a:pt x="2272" y="1"/>
                    </a:moveTo>
                    <a:cubicBezTo>
                      <a:pt x="2200" y="1"/>
                      <a:pt x="2131" y="36"/>
                      <a:pt x="2090" y="101"/>
                    </a:cubicBezTo>
                    <a:cubicBezTo>
                      <a:pt x="0" y="3270"/>
                      <a:pt x="1975" y="11071"/>
                      <a:pt x="2060" y="11401"/>
                    </a:cubicBezTo>
                    <a:cubicBezTo>
                      <a:pt x="2084" y="11499"/>
                      <a:pt x="2174" y="11563"/>
                      <a:pt x="2272" y="11563"/>
                    </a:cubicBezTo>
                    <a:cubicBezTo>
                      <a:pt x="2289" y="11563"/>
                      <a:pt x="2306" y="11563"/>
                      <a:pt x="2327" y="11556"/>
                    </a:cubicBezTo>
                    <a:cubicBezTo>
                      <a:pt x="2444" y="11529"/>
                      <a:pt x="2515" y="11408"/>
                      <a:pt x="2484" y="11290"/>
                    </a:cubicBezTo>
                    <a:cubicBezTo>
                      <a:pt x="2461" y="11212"/>
                      <a:pt x="472" y="3348"/>
                      <a:pt x="2454" y="340"/>
                    </a:cubicBezTo>
                    <a:cubicBezTo>
                      <a:pt x="2522" y="239"/>
                      <a:pt x="2492" y="104"/>
                      <a:pt x="2390" y="37"/>
                    </a:cubicBezTo>
                    <a:cubicBezTo>
                      <a:pt x="2354" y="12"/>
                      <a:pt x="2312" y="1"/>
                      <a:pt x="227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6;p35">
                <a:extLst>
                  <a:ext uri="{FF2B5EF4-FFF2-40B4-BE49-F238E27FC236}">
                    <a16:creationId xmlns:a16="http://schemas.microsoft.com/office/drawing/2014/main" id="{DFA6F8B3-6222-4B08-B7C1-566EE6E1F77D}"/>
                  </a:ext>
                </a:extLst>
              </p:cNvPr>
              <p:cNvSpPr/>
              <p:nvPr/>
            </p:nvSpPr>
            <p:spPr>
              <a:xfrm>
                <a:off x="6630269" y="1877049"/>
                <a:ext cx="75745" cy="190989"/>
              </a:xfrm>
              <a:custGeom>
                <a:avLst/>
                <a:gdLst/>
                <a:ahLst/>
                <a:cxnLst/>
                <a:rect l="l" t="t" r="r" b="b"/>
                <a:pathLst>
                  <a:path w="4029" h="10159" extrusionOk="0">
                    <a:moveTo>
                      <a:pt x="2038" y="1"/>
                    </a:moveTo>
                    <a:cubicBezTo>
                      <a:pt x="1956" y="1"/>
                      <a:pt x="1878" y="47"/>
                      <a:pt x="1841" y="125"/>
                    </a:cubicBezTo>
                    <a:cubicBezTo>
                      <a:pt x="0" y="4100"/>
                      <a:pt x="3446" y="9811"/>
                      <a:pt x="3595" y="10054"/>
                    </a:cubicBezTo>
                    <a:cubicBezTo>
                      <a:pt x="3635" y="10121"/>
                      <a:pt x="3705" y="10158"/>
                      <a:pt x="3780" y="10158"/>
                    </a:cubicBezTo>
                    <a:cubicBezTo>
                      <a:pt x="3820" y="10158"/>
                      <a:pt x="3857" y="10149"/>
                      <a:pt x="3894" y="10125"/>
                    </a:cubicBezTo>
                    <a:cubicBezTo>
                      <a:pt x="3995" y="10064"/>
                      <a:pt x="4029" y="9929"/>
                      <a:pt x="3965" y="9825"/>
                    </a:cubicBezTo>
                    <a:cubicBezTo>
                      <a:pt x="3931" y="9767"/>
                      <a:pt x="496" y="4070"/>
                      <a:pt x="2235" y="311"/>
                    </a:cubicBezTo>
                    <a:cubicBezTo>
                      <a:pt x="2286" y="203"/>
                      <a:pt x="2239" y="72"/>
                      <a:pt x="2131" y="21"/>
                    </a:cubicBezTo>
                    <a:cubicBezTo>
                      <a:pt x="2101" y="7"/>
                      <a:pt x="2069" y="1"/>
                      <a:pt x="203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7;p35">
                <a:extLst>
                  <a:ext uri="{FF2B5EF4-FFF2-40B4-BE49-F238E27FC236}">
                    <a16:creationId xmlns:a16="http://schemas.microsoft.com/office/drawing/2014/main" id="{004279E7-F1F5-49D2-8F4D-DFF7E22CDBE0}"/>
                  </a:ext>
                </a:extLst>
              </p:cNvPr>
              <p:cNvSpPr/>
              <p:nvPr/>
            </p:nvSpPr>
            <p:spPr>
              <a:xfrm>
                <a:off x="6603592" y="2005603"/>
                <a:ext cx="64146" cy="125697"/>
              </a:xfrm>
              <a:custGeom>
                <a:avLst/>
                <a:gdLst/>
                <a:ahLst/>
                <a:cxnLst/>
                <a:rect l="l" t="t" r="r" b="b"/>
                <a:pathLst>
                  <a:path w="3412" h="6686" extrusionOk="0">
                    <a:moveTo>
                      <a:pt x="232" y="1"/>
                    </a:moveTo>
                    <a:cubicBezTo>
                      <a:pt x="221" y="1"/>
                      <a:pt x="210" y="1"/>
                      <a:pt x="199" y="3"/>
                    </a:cubicBezTo>
                    <a:cubicBezTo>
                      <a:pt x="81" y="23"/>
                      <a:pt x="0" y="135"/>
                      <a:pt x="21" y="256"/>
                    </a:cubicBezTo>
                    <a:cubicBezTo>
                      <a:pt x="539" y="3438"/>
                      <a:pt x="2893" y="6473"/>
                      <a:pt x="2994" y="6600"/>
                    </a:cubicBezTo>
                    <a:cubicBezTo>
                      <a:pt x="3038" y="6655"/>
                      <a:pt x="3102" y="6685"/>
                      <a:pt x="3166" y="6685"/>
                    </a:cubicBezTo>
                    <a:cubicBezTo>
                      <a:pt x="3213" y="6685"/>
                      <a:pt x="3260" y="6668"/>
                      <a:pt x="3301" y="6638"/>
                    </a:cubicBezTo>
                    <a:cubicBezTo>
                      <a:pt x="3395" y="6564"/>
                      <a:pt x="3411" y="6426"/>
                      <a:pt x="3338" y="6331"/>
                    </a:cubicBezTo>
                    <a:cubicBezTo>
                      <a:pt x="3314" y="6301"/>
                      <a:pt x="954" y="3256"/>
                      <a:pt x="452" y="185"/>
                    </a:cubicBezTo>
                    <a:cubicBezTo>
                      <a:pt x="433" y="75"/>
                      <a:pt x="337" y="1"/>
                      <a:pt x="2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8;p35">
                <a:extLst>
                  <a:ext uri="{FF2B5EF4-FFF2-40B4-BE49-F238E27FC236}">
                    <a16:creationId xmlns:a16="http://schemas.microsoft.com/office/drawing/2014/main" id="{C9217968-6250-415E-9F6F-E2F4B5AABD10}"/>
                  </a:ext>
                </a:extLst>
              </p:cNvPr>
              <p:cNvSpPr/>
              <p:nvPr/>
            </p:nvSpPr>
            <p:spPr>
              <a:xfrm>
                <a:off x="6592049" y="2107387"/>
                <a:ext cx="50290" cy="88416"/>
              </a:xfrm>
              <a:custGeom>
                <a:avLst/>
                <a:gdLst/>
                <a:ahLst/>
                <a:cxnLst/>
                <a:rect l="l" t="t" r="r" b="b"/>
                <a:pathLst>
                  <a:path w="2675" h="4703" extrusionOk="0">
                    <a:moveTo>
                      <a:pt x="293" y="1"/>
                    </a:moveTo>
                    <a:cubicBezTo>
                      <a:pt x="192" y="1"/>
                      <a:pt x="98" y="98"/>
                      <a:pt x="92" y="209"/>
                    </a:cubicBezTo>
                    <a:cubicBezTo>
                      <a:pt x="0" y="1986"/>
                      <a:pt x="2172" y="4521"/>
                      <a:pt x="2262" y="4629"/>
                    </a:cubicBezTo>
                    <a:cubicBezTo>
                      <a:pt x="2306" y="4679"/>
                      <a:pt x="2367" y="4703"/>
                      <a:pt x="2428" y="4703"/>
                    </a:cubicBezTo>
                    <a:cubicBezTo>
                      <a:pt x="2478" y="4703"/>
                      <a:pt x="2533" y="4686"/>
                      <a:pt x="2573" y="4649"/>
                    </a:cubicBezTo>
                    <a:cubicBezTo>
                      <a:pt x="2664" y="4572"/>
                      <a:pt x="2674" y="4433"/>
                      <a:pt x="2593" y="4342"/>
                    </a:cubicBezTo>
                    <a:cubicBezTo>
                      <a:pt x="2573" y="4318"/>
                      <a:pt x="445" y="1830"/>
                      <a:pt x="526" y="232"/>
                    </a:cubicBezTo>
                    <a:cubicBezTo>
                      <a:pt x="533" y="111"/>
                      <a:pt x="442" y="7"/>
                      <a:pt x="321" y="3"/>
                    </a:cubicBezTo>
                    <a:cubicBezTo>
                      <a:pt x="311" y="2"/>
                      <a:pt x="302" y="1"/>
                      <a:pt x="2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9;p35">
                <a:extLst>
                  <a:ext uri="{FF2B5EF4-FFF2-40B4-BE49-F238E27FC236}">
                    <a16:creationId xmlns:a16="http://schemas.microsoft.com/office/drawing/2014/main" id="{907B081C-DFA3-49A6-B77B-F38DE4FF5564}"/>
                  </a:ext>
                </a:extLst>
              </p:cNvPr>
              <p:cNvSpPr/>
              <p:nvPr/>
            </p:nvSpPr>
            <p:spPr>
              <a:xfrm>
                <a:off x="7036030" y="1701777"/>
                <a:ext cx="74486" cy="235113"/>
              </a:xfrm>
              <a:custGeom>
                <a:avLst/>
                <a:gdLst/>
                <a:ahLst/>
                <a:cxnLst/>
                <a:rect l="l" t="t" r="r" b="b"/>
                <a:pathLst>
                  <a:path w="3962" h="12506" extrusionOk="0">
                    <a:moveTo>
                      <a:pt x="247" y="1"/>
                    </a:moveTo>
                    <a:cubicBezTo>
                      <a:pt x="180" y="1"/>
                      <a:pt x="114" y="32"/>
                      <a:pt x="71" y="93"/>
                    </a:cubicBezTo>
                    <a:cubicBezTo>
                      <a:pt x="0" y="191"/>
                      <a:pt x="24" y="326"/>
                      <a:pt x="122" y="397"/>
                    </a:cubicBezTo>
                    <a:cubicBezTo>
                      <a:pt x="3486" y="2801"/>
                      <a:pt x="1952" y="12156"/>
                      <a:pt x="1936" y="12250"/>
                    </a:cubicBezTo>
                    <a:cubicBezTo>
                      <a:pt x="1919" y="12368"/>
                      <a:pt x="1996" y="12482"/>
                      <a:pt x="2118" y="12503"/>
                    </a:cubicBezTo>
                    <a:cubicBezTo>
                      <a:pt x="2127" y="12506"/>
                      <a:pt x="2141" y="12506"/>
                      <a:pt x="2151" y="12506"/>
                    </a:cubicBezTo>
                    <a:cubicBezTo>
                      <a:pt x="2259" y="12506"/>
                      <a:pt x="2350" y="12432"/>
                      <a:pt x="2370" y="12324"/>
                    </a:cubicBezTo>
                    <a:cubicBezTo>
                      <a:pt x="2434" y="11927"/>
                      <a:pt x="3962" y="2605"/>
                      <a:pt x="374" y="42"/>
                    </a:cubicBezTo>
                    <a:cubicBezTo>
                      <a:pt x="336" y="14"/>
                      <a:pt x="291" y="1"/>
                      <a:pt x="2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80;p35">
                <a:extLst>
                  <a:ext uri="{FF2B5EF4-FFF2-40B4-BE49-F238E27FC236}">
                    <a16:creationId xmlns:a16="http://schemas.microsoft.com/office/drawing/2014/main" id="{85906230-014F-4A8A-B3E2-F2324D3E46EF}"/>
                  </a:ext>
                </a:extLst>
              </p:cNvPr>
              <p:cNvSpPr/>
              <p:nvPr/>
            </p:nvSpPr>
            <p:spPr>
              <a:xfrm>
                <a:off x="7116588" y="1726461"/>
                <a:ext cx="80050" cy="238572"/>
              </a:xfrm>
              <a:custGeom>
                <a:avLst/>
                <a:gdLst/>
                <a:ahLst/>
                <a:cxnLst/>
                <a:rect l="l" t="t" r="r" b="b"/>
                <a:pathLst>
                  <a:path w="4258" h="12690" extrusionOk="0">
                    <a:moveTo>
                      <a:pt x="249" y="1"/>
                    </a:moveTo>
                    <a:cubicBezTo>
                      <a:pt x="166" y="1"/>
                      <a:pt x="88" y="48"/>
                      <a:pt x="50" y="128"/>
                    </a:cubicBezTo>
                    <a:cubicBezTo>
                      <a:pt x="0" y="237"/>
                      <a:pt x="47" y="368"/>
                      <a:pt x="159" y="419"/>
                    </a:cubicBezTo>
                    <a:cubicBezTo>
                      <a:pt x="1267" y="928"/>
                      <a:pt x="2127" y="2090"/>
                      <a:pt x="2721" y="3875"/>
                    </a:cubicBezTo>
                    <a:cubicBezTo>
                      <a:pt x="3857" y="7316"/>
                      <a:pt x="3570" y="11949"/>
                      <a:pt x="3351" y="12353"/>
                    </a:cubicBezTo>
                    <a:cubicBezTo>
                      <a:pt x="3287" y="12451"/>
                      <a:pt x="3314" y="12585"/>
                      <a:pt x="3412" y="12653"/>
                    </a:cubicBezTo>
                    <a:cubicBezTo>
                      <a:pt x="3449" y="12680"/>
                      <a:pt x="3492" y="12690"/>
                      <a:pt x="3537" y="12690"/>
                    </a:cubicBezTo>
                    <a:cubicBezTo>
                      <a:pt x="3604" y="12690"/>
                      <a:pt x="3674" y="12657"/>
                      <a:pt x="3715" y="12596"/>
                    </a:cubicBezTo>
                    <a:cubicBezTo>
                      <a:pt x="4039" y="12117"/>
                      <a:pt x="4258" y="7684"/>
                      <a:pt x="3304" y="4295"/>
                    </a:cubicBezTo>
                    <a:cubicBezTo>
                      <a:pt x="2680" y="2074"/>
                      <a:pt x="1682" y="634"/>
                      <a:pt x="341" y="21"/>
                    </a:cubicBezTo>
                    <a:cubicBezTo>
                      <a:pt x="311" y="7"/>
                      <a:pt x="279" y="1"/>
                      <a:pt x="2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81;p35">
                <a:extLst>
                  <a:ext uri="{FF2B5EF4-FFF2-40B4-BE49-F238E27FC236}">
                    <a16:creationId xmlns:a16="http://schemas.microsoft.com/office/drawing/2014/main" id="{6D1246EB-7DE3-48B8-844B-CEAE9F4A9789}"/>
                  </a:ext>
                </a:extLst>
              </p:cNvPr>
              <p:cNvSpPr/>
              <p:nvPr/>
            </p:nvSpPr>
            <p:spPr>
              <a:xfrm>
                <a:off x="7234783" y="1786602"/>
                <a:ext cx="47432" cy="217366"/>
              </a:xfrm>
              <a:custGeom>
                <a:avLst/>
                <a:gdLst/>
                <a:ahLst/>
                <a:cxnLst/>
                <a:rect l="l" t="t" r="r" b="b"/>
                <a:pathLst>
                  <a:path w="2523" h="11562" extrusionOk="0">
                    <a:moveTo>
                      <a:pt x="248" y="0"/>
                    </a:moveTo>
                    <a:cubicBezTo>
                      <a:pt x="207" y="0"/>
                      <a:pt x="166" y="11"/>
                      <a:pt x="129" y="35"/>
                    </a:cubicBezTo>
                    <a:cubicBezTo>
                      <a:pt x="28" y="102"/>
                      <a:pt x="1" y="237"/>
                      <a:pt x="68" y="338"/>
                    </a:cubicBezTo>
                    <a:cubicBezTo>
                      <a:pt x="2050" y="3346"/>
                      <a:pt x="58" y="11210"/>
                      <a:pt x="37" y="11288"/>
                    </a:cubicBezTo>
                    <a:cubicBezTo>
                      <a:pt x="7" y="11406"/>
                      <a:pt x="78" y="11527"/>
                      <a:pt x="196" y="11554"/>
                    </a:cubicBezTo>
                    <a:cubicBezTo>
                      <a:pt x="213" y="11561"/>
                      <a:pt x="230" y="11561"/>
                      <a:pt x="250" y="11561"/>
                    </a:cubicBezTo>
                    <a:cubicBezTo>
                      <a:pt x="348" y="11561"/>
                      <a:pt x="435" y="11497"/>
                      <a:pt x="459" y="11399"/>
                    </a:cubicBezTo>
                    <a:cubicBezTo>
                      <a:pt x="547" y="11069"/>
                      <a:pt x="2522" y="3268"/>
                      <a:pt x="432" y="99"/>
                    </a:cubicBezTo>
                    <a:cubicBezTo>
                      <a:pt x="389" y="34"/>
                      <a:pt x="319" y="0"/>
                      <a:pt x="24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82;p35">
                <a:extLst>
                  <a:ext uri="{FF2B5EF4-FFF2-40B4-BE49-F238E27FC236}">
                    <a16:creationId xmlns:a16="http://schemas.microsoft.com/office/drawing/2014/main" id="{3F87FB42-1721-4292-B569-D7B13276E48B}"/>
                  </a:ext>
                </a:extLst>
              </p:cNvPr>
              <p:cNvSpPr/>
              <p:nvPr/>
            </p:nvSpPr>
            <p:spPr>
              <a:xfrm>
                <a:off x="7302106" y="1877049"/>
                <a:ext cx="75745" cy="190989"/>
              </a:xfrm>
              <a:custGeom>
                <a:avLst/>
                <a:gdLst/>
                <a:ahLst/>
                <a:cxnLst/>
                <a:rect l="l" t="t" r="r" b="b"/>
                <a:pathLst>
                  <a:path w="4029" h="10159" extrusionOk="0">
                    <a:moveTo>
                      <a:pt x="1993" y="1"/>
                    </a:moveTo>
                    <a:cubicBezTo>
                      <a:pt x="1962" y="1"/>
                      <a:pt x="1931" y="7"/>
                      <a:pt x="1902" y="21"/>
                    </a:cubicBezTo>
                    <a:cubicBezTo>
                      <a:pt x="1790" y="72"/>
                      <a:pt x="1743" y="203"/>
                      <a:pt x="1793" y="311"/>
                    </a:cubicBezTo>
                    <a:cubicBezTo>
                      <a:pt x="3533" y="4070"/>
                      <a:pt x="101" y="9767"/>
                      <a:pt x="64" y="9825"/>
                    </a:cubicBezTo>
                    <a:cubicBezTo>
                      <a:pt x="0" y="9929"/>
                      <a:pt x="33" y="10064"/>
                      <a:pt x="138" y="10125"/>
                    </a:cubicBezTo>
                    <a:cubicBezTo>
                      <a:pt x="172" y="10149"/>
                      <a:pt x="212" y="10158"/>
                      <a:pt x="253" y="10158"/>
                    </a:cubicBezTo>
                    <a:cubicBezTo>
                      <a:pt x="324" y="10158"/>
                      <a:pt x="397" y="10121"/>
                      <a:pt x="438" y="10054"/>
                    </a:cubicBezTo>
                    <a:cubicBezTo>
                      <a:pt x="587" y="9811"/>
                      <a:pt x="4029" y="4100"/>
                      <a:pt x="2191" y="125"/>
                    </a:cubicBezTo>
                    <a:cubicBezTo>
                      <a:pt x="2154" y="47"/>
                      <a:pt x="2075" y="1"/>
                      <a:pt x="19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83;p35">
                <a:extLst>
                  <a:ext uri="{FF2B5EF4-FFF2-40B4-BE49-F238E27FC236}">
                    <a16:creationId xmlns:a16="http://schemas.microsoft.com/office/drawing/2014/main" id="{B6741E42-2C9E-402F-A821-55C1DCA8A76B}"/>
                  </a:ext>
                </a:extLst>
              </p:cNvPr>
              <p:cNvSpPr/>
              <p:nvPr/>
            </p:nvSpPr>
            <p:spPr>
              <a:xfrm>
                <a:off x="7340364" y="2005603"/>
                <a:ext cx="64164" cy="125697"/>
              </a:xfrm>
              <a:custGeom>
                <a:avLst/>
                <a:gdLst/>
                <a:ahLst/>
                <a:cxnLst/>
                <a:rect l="l" t="t" r="r" b="b"/>
                <a:pathLst>
                  <a:path w="3413" h="6686" extrusionOk="0">
                    <a:moveTo>
                      <a:pt x="3182" y="1"/>
                    </a:moveTo>
                    <a:cubicBezTo>
                      <a:pt x="3079" y="1"/>
                      <a:pt x="2983" y="75"/>
                      <a:pt x="2965" y="185"/>
                    </a:cubicBezTo>
                    <a:cubicBezTo>
                      <a:pt x="2459" y="3253"/>
                      <a:pt x="99" y="6301"/>
                      <a:pt x="75" y="6331"/>
                    </a:cubicBezTo>
                    <a:cubicBezTo>
                      <a:pt x="1" y="6426"/>
                      <a:pt x="18" y="6564"/>
                      <a:pt x="113" y="6638"/>
                    </a:cubicBezTo>
                    <a:cubicBezTo>
                      <a:pt x="153" y="6668"/>
                      <a:pt x="200" y="6685"/>
                      <a:pt x="247" y="6685"/>
                    </a:cubicBezTo>
                    <a:cubicBezTo>
                      <a:pt x="315" y="6685"/>
                      <a:pt x="379" y="6655"/>
                      <a:pt x="419" y="6600"/>
                    </a:cubicBezTo>
                    <a:cubicBezTo>
                      <a:pt x="520" y="6473"/>
                      <a:pt x="2873" y="3438"/>
                      <a:pt x="3396" y="256"/>
                    </a:cubicBezTo>
                    <a:cubicBezTo>
                      <a:pt x="3413" y="135"/>
                      <a:pt x="3335" y="23"/>
                      <a:pt x="3214" y="3"/>
                    </a:cubicBezTo>
                    <a:cubicBezTo>
                      <a:pt x="3203" y="1"/>
                      <a:pt x="3193" y="1"/>
                      <a:pt x="318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84;p35">
                <a:extLst>
                  <a:ext uri="{FF2B5EF4-FFF2-40B4-BE49-F238E27FC236}">
                    <a16:creationId xmlns:a16="http://schemas.microsoft.com/office/drawing/2014/main" id="{502B204F-B617-4BFA-AB28-E1629BC9F98B}"/>
                  </a:ext>
                </a:extLst>
              </p:cNvPr>
              <p:cNvSpPr/>
              <p:nvPr/>
            </p:nvSpPr>
            <p:spPr>
              <a:xfrm>
                <a:off x="7365782" y="2107405"/>
                <a:ext cx="50346" cy="88398"/>
              </a:xfrm>
              <a:custGeom>
                <a:avLst/>
                <a:gdLst/>
                <a:ahLst/>
                <a:cxnLst/>
                <a:rect l="l" t="t" r="r" b="b"/>
                <a:pathLst>
                  <a:path w="2678" h="4702" extrusionOk="0">
                    <a:moveTo>
                      <a:pt x="2381" y="1"/>
                    </a:moveTo>
                    <a:cubicBezTo>
                      <a:pt x="2372" y="1"/>
                      <a:pt x="2363" y="1"/>
                      <a:pt x="2354" y="2"/>
                    </a:cubicBezTo>
                    <a:cubicBezTo>
                      <a:pt x="2236" y="6"/>
                      <a:pt x="2142" y="110"/>
                      <a:pt x="2148" y="231"/>
                    </a:cubicBezTo>
                    <a:cubicBezTo>
                      <a:pt x="2229" y="1829"/>
                      <a:pt x="102" y="4317"/>
                      <a:pt x="82" y="4341"/>
                    </a:cubicBezTo>
                    <a:cubicBezTo>
                      <a:pt x="1" y="4432"/>
                      <a:pt x="11" y="4571"/>
                      <a:pt x="105" y="4648"/>
                    </a:cubicBezTo>
                    <a:cubicBezTo>
                      <a:pt x="146" y="4685"/>
                      <a:pt x="197" y="4702"/>
                      <a:pt x="247" y="4702"/>
                    </a:cubicBezTo>
                    <a:cubicBezTo>
                      <a:pt x="308" y="4702"/>
                      <a:pt x="368" y="4678"/>
                      <a:pt x="412" y="4628"/>
                    </a:cubicBezTo>
                    <a:cubicBezTo>
                      <a:pt x="507" y="4520"/>
                      <a:pt x="2677" y="1985"/>
                      <a:pt x="2587" y="208"/>
                    </a:cubicBezTo>
                    <a:cubicBezTo>
                      <a:pt x="2581" y="96"/>
                      <a:pt x="2494" y="1"/>
                      <a:pt x="238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85;p35">
                <a:extLst>
                  <a:ext uri="{FF2B5EF4-FFF2-40B4-BE49-F238E27FC236}">
                    <a16:creationId xmlns:a16="http://schemas.microsoft.com/office/drawing/2014/main" id="{9785EF11-DA15-489E-84E5-F42960DF26F4}"/>
                  </a:ext>
                </a:extLst>
              </p:cNvPr>
              <p:cNvSpPr/>
              <p:nvPr/>
            </p:nvSpPr>
            <p:spPr>
              <a:xfrm>
                <a:off x="6835678" y="1568334"/>
                <a:ext cx="316912" cy="180649"/>
              </a:xfrm>
              <a:custGeom>
                <a:avLst/>
                <a:gdLst/>
                <a:ahLst/>
                <a:cxnLst/>
                <a:rect l="l" t="t" r="r" b="b"/>
                <a:pathLst>
                  <a:path w="16857" h="9609" extrusionOk="0">
                    <a:moveTo>
                      <a:pt x="8429" y="0"/>
                    </a:moveTo>
                    <a:cubicBezTo>
                      <a:pt x="3783" y="0"/>
                      <a:pt x="1" y="3783"/>
                      <a:pt x="1" y="8429"/>
                    </a:cubicBezTo>
                    <a:cubicBezTo>
                      <a:pt x="1" y="8759"/>
                      <a:pt x="21" y="9090"/>
                      <a:pt x="58" y="9413"/>
                    </a:cubicBezTo>
                    <a:cubicBezTo>
                      <a:pt x="72" y="9524"/>
                      <a:pt x="166" y="9608"/>
                      <a:pt x="274" y="9608"/>
                    </a:cubicBezTo>
                    <a:cubicBezTo>
                      <a:pt x="284" y="9608"/>
                      <a:pt x="290" y="9605"/>
                      <a:pt x="301" y="9605"/>
                    </a:cubicBezTo>
                    <a:cubicBezTo>
                      <a:pt x="419" y="9591"/>
                      <a:pt x="506" y="9484"/>
                      <a:pt x="493" y="9362"/>
                    </a:cubicBezTo>
                    <a:cubicBezTo>
                      <a:pt x="456" y="9056"/>
                      <a:pt x="439" y="8742"/>
                      <a:pt x="439" y="8429"/>
                    </a:cubicBezTo>
                    <a:cubicBezTo>
                      <a:pt x="439" y="4025"/>
                      <a:pt x="4023" y="439"/>
                      <a:pt x="8429" y="439"/>
                    </a:cubicBezTo>
                    <a:cubicBezTo>
                      <a:pt x="12613" y="439"/>
                      <a:pt x="16419" y="4622"/>
                      <a:pt x="16419" y="9214"/>
                    </a:cubicBezTo>
                    <a:cubicBezTo>
                      <a:pt x="16419" y="9332"/>
                      <a:pt x="16520" y="9433"/>
                      <a:pt x="16638" y="9433"/>
                    </a:cubicBezTo>
                    <a:cubicBezTo>
                      <a:pt x="16760" y="9433"/>
                      <a:pt x="16857" y="9332"/>
                      <a:pt x="16857" y="9214"/>
                    </a:cubicBezTo>
                    <a:cubicBezTo>
                      <a:pt x="16857" y="4305"/>
                      <a:pt x="12920" y="0"/>
                      <a:pt x="842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6;p35">
                <a:extLst>
                  <a:ext uri="{FF2B5EF4-FFF2-40B4-BE49-F238E27FC236}">
                    <a16:creationId xmlns:a16="http://schemas.microsoft.com/office/drawing/2014/main" id="{26AB2625-BF91-47D7-8998-C9FB7E1AC414}"/>
                  </a:ext>
                </a:extLst>
              </p:cNvPr>
              <p:cNvSpPr/>
              <p:nvPr/>
            </p:nvSpPr>
            <p:spPr>
              <a:xfrm>
                <a:off x="6835114" y="1581344"/>
                <a:ext cx="225450" cy="149573"/>
              </a:xfrm>
              <a:custGeom>
                <a:avLst/>
                <a:gdLst/>
                <a:ahLst/>
                <a:cxnLst/>
                <a:rect l="l" t="t" r="r" b="b"/>
                <a:pathLst>
                  <a:path w="11992" h="7956" extrusionOk="0">
                    <a:moveTo>
                      <a:pt x="10398" y="0"/>
                    </a:moveTo>
                    <a:cubicBezTo>
                      <a:pt x="4320" y="0"/>
                      <a:pt x="102" y="7550"/>
                      <a:pt x="57" y="7632"/>
                    </a:cubicBezTo>
                    <a:cubicBezTo>
                      <a:pt x="1" y="7740"/>
                      <a:pt x="37" y="7872"/>
                      <a:pt x="146" y="7928"/>
                    </a:cubicBezTo>
                    <a:cubicBezTo>
                      <a:pt x="179" y="7949"/>
                      <a:pt x="213" y="7956"/>
                      <a:pt x="250" y="7956"/>
                    </a:cubicBezTo>
                    <a:cubicBezTo>
                      <a:pt x="328" y="7956"/>
                      <a:pt x="401" y="7915"/>
                      <a:pt x="442" y="7844"/>
                    </a:cubicBezTo>
                    <a:cubicBezTo>
                      <a:pt x="486" y="7763"/>
                      <a:pt x="4582" y="437"/>
                      <a:pt x="10397" y="437"/>
                    </a:cubicBezTo>
                    <a:cubicBezTo>
                      <a:pt x="10827" y="437"/>
                      <a:pt x="11265" y="476"/>
                      <a:pt x="11712" y="562"/>
                    </a:cubicBezTo>
                    <a:cubicBezTo>
                      <a:pt x="11728" y="566"/>
                      <a:pt x="11744" y="568"/>
                      <a:pt x="11759" y="568"/>
                    </a:cubicBezTo>
                    <a:cubicBezTo>
                      <a:pt x="11859" y="568"/>
                      <a:pt x="11948" y="493"/>
                      <a:pt x="11968" y="391"/>
                    </a:cubicBezTo>
                    <a:cubicBezTo>
                      <a:pt x="11992" y="273"/>
                      <a:pt x="11915" y="158"/>
                      <a:pt x="11797" y="134"/>
                    </a:cubicBezTo>
                    <a:cubicBezTo>
                      <a:pt x="11321" y="43"/>
                      <a:pt x="10854" y="0"/>
                      <a:pt x="1039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7;p35">
                <a:extLst>
                  <a:ext uri="{FF2B5EF4-FFF2-40B4-BE49-F238E27FC236}">
                    <a16:creationId xmlns:a16="http://schemas.microsoft.com/office/drawing/2014/main" id="{0CAADCAA-1627-4EA6-83C4-476F950DF948}"/>
                  </a:ext>
                </a:extLst>
              </p:cNvPr>
              <p:cNvSpPr/>
              <p:nvPr/>
            </p:nvSpPr>
            <p:spPr>
              <a:xfrm>
                <a:off x="6909900" y="1615710"/>
                <a:ext cx="186872" cy="109378"/>
              </a:xfrm>
              <a:custGeom>
                <a:avLst/>
                <a:gdLst/>
                <a:ahLst/>
                <a:cxnLst/>
                <a:rect l="l" t="t" r="r" b="b"/>
                <a:pathLst>
                  <a:path w="9940" h="5818" extrusionOk="0">
                    <a:moveTo>
                      <a:pt x="9642" y="1"/>
                    </a:moveTo>
                    <a:cubicBezTo>
                      <a:pt x="7012" y="1"/>
                      <a:pt x="268" y="4420"/>
                      <a:pt x="24" y="5554"/>
                    </a:cubicBezTo>
                    <a:cubicBezTo>
                      <a:pt x="0" y="5672"/>
                      <a:pt x="75" y="5787"/>
                      <a:pt x="193" y="5814"/>
                    </a:cubicBezTo>
                    <a:cubicBezTo>
                      <a:pt x="210" y="5817"/>
                      <a:pt x="223" y="5817"/>
                      <a:pt x="240" y="5817"/>
                    </a:cubicBezTo>
                    <a:cubicBezTo>
                      <a:pt x="341" y="5817"/>
                      <a:pt x="428" y="5750"/>
                      <a:pt x="453" y="5646"/>
                    </a:cubicBezTo>
                    <a:cubicBezTo>
                      <a:pt x="635" y="4799"/>
                      <a:pt x="7151" y="441"/>
                      <a:pt x="9636" y="441"/>
                    </a:cubicBezTo>
                    <a:lnTo>
                      <a:pt x="9706" y="441"/>
                    </a:lnTo>
                    <a:cubicBezTo>
                      <a:pt x="9828" y="430"/>
                      <a:pt x="9929" y="349"/>
                      <a:pt x="9932" y="228"/>
                    </a:cubicBezTo>
                    <a:cubicBezTo>
                      <a:pt x="9939" y="110"/>
                      <a:pt x="9841" y="9"/>
                      <a:pt x="9723" y="2"/>
                    </a:cubicBezTo>
                    <a:cubicBezTo>
                      <a:pt x="9697" y="1"/>
                      <a:pt x="9669" y="1"/>
                      <a:pt x="964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8;p35">
                <a:extLst>
                  <a:ext uri="{FF2B5EF4-FFF2-40B4-BE49-F238E27FC236}">
                    <a16:creationId xmlns:a16="http://schemas.microsoft.com/office/drawing/2014/main" id="{CDD301C8-68EE-4D1E-A3D3-01466EE6F67F}"/>
                  </a:ext>
                </a:extLst>
              </p:cNvPr>
              <p:cNvSpPr/>
              <p:nvPr/>
            </p:nvSpPr>
            <p:spPr>
              <a:xfrm>
                <a:off x="7036030" y="1652220"/>
                <a:ext cx="89770" cy="57791"/>
              </a:xfrm>
              <a:custGeom>
                <a:avLst/>
                <a:gdLst/>
                <a:ahLst/>
                <a:cxnLst/>
                <a:rect l="l" t="t" r="r" b="b"/>
                <a:pathLst>
                  <a:path w="4775" h="3074" extrusionOk="0">
                    <a:moveTo>
                      <a:pt x="4533" y="1"/>
                    </a:moveTo>
                    <a:cubicBezTo>
                      <a:pt x="4519" y="1"/>
                      <a:pt x="4505" y="2"/>
                      <a:pt x="4491" y="5"/>
                    </a:cubicBezTo>
                    <a:cubicBezTo>
                      <a:pt x="4359" y="32"/>
                      <a:pt x="1237" y="696"/>
                      <a:pt x="58" y="2746"/>
                    </a:cubicBezTo>
                    <a:cubicBezTo>
                      <a:pt x="0" y="2851"/>
                      <a:pt x="34" y="2985"/>
                      <a:pt x="139" y="3046"/>
                    </a:cubicBezTo>
                    <a:cubicBezTo>
                      <a:pt x="172" y="3066"/>
                      <a:pt x="212" y="3073"/>
                      <a:pt x="250" y="3073"/>
                    </a:cubicBezTo>
                    <a:cubicBezTo>
                      <a:pt x="324" y="3073"/>
                      <a:pt x="398" y="3036"/>
                      <a:pt x="439" y="2965"/>
                    </a:cubicBezTo>
                    <a:cubicBezTo>
                      <a:pt x="1521" y="1088"/>
                      <a:pt x="4548" y="440"/>
                      <a:pt x="4578" y="433"/>
                    </a:cubicBezTo>
                    <a:cubicBezTo>
                      <a:pt x="4696" y="410"/>
                      <a:pt x="4774" y="295"/>
                      <a:pt x="4751" y="177"/>
                    </a:cubicBezTo>
                    <a:cubicBezTo>
                      <a:pt x="4726" y="74"/>
                      <a:pt x="4635" y="1"/>
                      <a:pt x="453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9;p35">
                <a:extLst>
                  <a:ext uri="{FF2B5EF4-FFF2-40B4-BE49-F238E27FC236}">
                    <a16:creationId xmlns:a16="http://schemas.microsoft.com/office/drawing/2014/main" id="{CC3796B5-2FF8-444D-961E-48061F2659BF}"/>
                  </a:ext>
                </a:extLst>
              </p:cNvPr>
              <p:cNvSpPr/>
              <p:nvPr/>
            </p:nvSpPr>
            <p:spPr>
              <a:xfrm>
                <a:off x="6501414" y="1703224"/>
                <a:ext cx="1004973" cy="603010"/>
              </a:xfrm>
              <a:custGeom>
                <a:avLst/>
                <a:gdLst/>
                <a:ahLst/>
                <a:cxnLst/>
                <a:rect l="l" t="t" r="r" b="b"/>
                <a:pathLst>
                  <a:path w="53456" h="32075" extrusionOk="0">
                    <a:moveTo>
                      <a:pt x="26962" y="1"/>
                    </a:moveTo>
                    <a:cubicBezTo>
                      <a:pt x="24979" y="1"/>
                      <a:pt x="22992" y="336"/>
                      <a:pt x="21095" y="1008"/>
                    </a:cubicBezTo>
                    <a:cubicBezTo>
                      <a:pt x="12845" y="3924"/>
                      <a:pt x="1" y="11816"/>
                      <a:pt x="6662" y="31922"/>
                    </a:cubicBezTo>
                    <a:cubicBezTo>
                      <a:pt x="6693" y="32017"/>
                      <a:pt x="6780" y="32074"/>
                      <a:pt x="6871" y="32074"/>
                    </a:cubicBezTo>
                    <a:cubicBezTo>
                      <a:pt x="6895" y="32074"/>
                      <a:pt x="6918" y="32070"/>
                      <a:pt x="6939" y="32060"/>
                    </a:cubicBezTo>
                    <a:cubicBezTo>
                      <a:pt x="7054" y="32023"/>
                      <a:pt x="7117" y="31898"/>
                      <a:pt x="7077" y="31784"/>
                    </a:cubicBezTo>
                    <a:cubicBezTo>
                      <a:pt x="533" y="12032"/>
                      <a:pt x="13142" y="4281"/>
                      <a:pt x="21240" y="1419"/>
                    </a:cubicBezTo>
                    <a:cubicBezTo>
                      <a:pt x="23091" y="765"/>
                      <a:pt x="25029" y="438"/>
                      <a:pt x="26963" y="438"/>
                    </a:cubicBezTo>
                    <a:cubicBezTo>
                      <a:pt x="28931" y="438"/>
                      <a:pt x="30894" y="777"/>
                      <a:pt x="32756" y="1456"/>
                    </a:cubicBezTo>
                    <a:cubicBezTo>
                      <a:pt x="40652" y="4328"/>
                      <a:pt x="52922" y="12089"/>
                      <a:pt x="46396" y="31784"/>
                    </a:cubicBezTo>
                    <a:cubicBezTo>
                      <a:pt x="46359" y="31898"/>
                      <a:pt x="46420" y="32023"/>
                      <a:pt x="46535" y="32060"/>
                    </a:cubicBezTo>
                    <a:cubicBezTo>
                      <a:pt x="46558" y="32069"/>
                      <a:pt x="46582" y="32072"/>
                      <a:pt x="46605" y="32072"/>
                    </a:cubicBezTo>
                    <a:cubicBezTo>
                      <a:pt x="46696" y="32072"/>
                      <a:pt x="46781" y="32013"/>
                      <a:pt x="46810" y="31922"/>
                    </a:cubicBezTo>
                    <a:cubicBezTo>
                      <a:pt x="53456" y="11876"/>
                      <a:pt x="40952" y="3971"/>
                      <a:pt x="32908" y="1045"/>
                    </a:cubicBezTo>
                    <a:cubicBezTo>
                      <a:pt x="30997" y="349"/>
                      <a:pt x="28982" y="1"/>
                      <a:pt x="2696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90;p35">
                <a:extLst>
                  <a:ext uri="{FF2B5EF4-FFF2-40B4-BE49-F238E27FC236}">
                    <a16:creationId xmlns:a16="http://schemas.microsoft.com/office/drawing/2014/main" id="{712DBE99-5077-4AC0-B97E-EEA27F07AFF1}"/>
                  </a:ext>
                </a:extLst>
              </p:cNvPr>
              <p:cNvSpPr/>
              <p:nvPr/>
            </p:nvSpPr>
            <p:spPr>
              <a:xfrm>
                <a:off x="6735286" y="2005697"/>
                <a:ext cx="180142" cy="105280"/>
              </a:xfrm>
              <a:custGeom>
                <a:avLst/>
                <a:gdLst/>
                <a:ahLst/>
                <a:cxnLst/>
                <a:rect l="l" t="t" r="r" b="b"/>
                <a:pathLst>
                  <a:path w="9582" h="5600" extrusionOk="0">
                    <a:moveTo>
                      <a:pt x="7256" y="1"/>
                    </a:moveTo>
                    <a:cubicBezTo>
                      <a:pt x="5159" y="1"/>
                      <a:pt x="2149" y="2317"/>
                      <a:pt x="712" y="3477"/>
                    </a:cubicBezTo>
                    <a:cubicBezTo>
                      <a:pt x="1" y="4049"/>
                      <a:pt x="185" y="5600"/>
                      <a:pt x="447" y="5600"/>
                    </a:cubicBezTo>
                    <a:cubicBezTo>
                      <a:pt x="452" y="5600"/>
                      <a:pt x="457" y="5599"/>
                      <a:pt x="463" y="5598"/>
                    </a:cubicBezTo>
                    <a:cubicBezTo>
                      <a:pt x="679" y="5548"/>
                      <a:pt x="2353" y="4256"/>
                      <a:pt x="4603" y="3056"/>
                    </a:cubicBezTo>
                    <a:cubicBezTo>
                      <a:pt x="6861" y="1852"/>
                      <a:pt x="9582" y="2671"/>
                      <a:pt x="9296" y="1680"/>
                    </a:cubicBezTo>
                    <a:cubicBezTo>
                      <a:pt x="8942" y="459"/>
                      <a:pt x="8189" y="1"/>
                      <a:pt x="72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91;p35">
                <a:extLst>
                  <a:ext uri="{FF2B5EF4-FFF2-40B4-BE49-F238E27FC236}">
                    <a16:creationId xmlns:a16="http://schemas.microsoft.com/office/drawing/2014/main" id="{1FFEAA13-944C-4439-AA6B-6B3423C5713F}"/>
                  </a:ext>
                </a:extLst>
              </p:cNvPr>
              <p:cNvSpPr/>
              <p:nvPr/>
            </p:nvSpPr>
            <p:spPr>
              <a:xfrm>
                <a:off x="7097562" y="2005697"/>
                <a:ext cx="180142" cy="105280"/>
              </a:xfrm>
              <a:custGeom>
                <a:avLst/>
                <a:gdLst/>
                <a:ahLst/>
                <a:cxnLst/>
                <a:rect l="l" t="t" r="r" b="b"/>
                <a:pathLst>
                  <a:path w="9582" h="5600" extrusionOk="0">
                    <a:moveTo>
                      <a:pt x="2326" y="1"/>
                    </a:moveTo>
                    <a:cubicBezTo>
                      <a:pt x="1394" y="1"/>
                      <a:pt x="641" y="459"/>
                      <a:pt x="287" y="1680"/>
                    </a:cubicBezTo>
                    <a:cubicBezTo>
                      <a:pt x="1" y="2671"/>
                      <a:pt x="2724" y="1852"/>
                      <a:pt x="4980" y="3056"/>
                    </a:cubicBezTo>
                    <a:cubicBezTo>
                      <a:pt x="7229" y="4256"/>
                      <a:pt x="8908" y="5548"/>
                      <a:pt x="9120" y="5598"/>
                    </a:cubicBezTo>
                    <a:cubicBezTo>
                      <a:pt x="9126" y="5599"/>
                      <a:pt x="9131" y="5600"/>
                      <a:pt x="9136" y="5600"/>
                    </a:cubicBezTo>
                    <a:cubicBezTo>
                      <a:pt x="9397" y="5600"/>
                      <a:pt x="9581" y="4049"/>
                      <a:pt x="8870" y="3477"/>
                    </a:cubicBezTo>
                    <a:cubicBezTo>
                      <a:pt x="7433" y="2317"/>
                      <a:pt x="4424" y="1"/>
                      <a:pt x="232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92;p35">
                <a:extLst>
                  <a:ext uri="{FF2B5EF4-FFF2-40B4-BE49-F238E27FC236}">
                    <a16:creationId xmlns:a16="http://schemas.microsoft.com/office/drawing/2014/main" id="{07D59B9D-FA7F-4A6B-94C5-929CD7F33E79}"/>
                  </a:ext>
                </a:extLst>
              </p:cNvPr>
              <p:cNvSpPr/>
              <p:nvPr/>
            </p:nvSpPr>
            <p:spPr>
              <a:xfrm>
                <a:off x="7399828" y="2369139"/>
                <a:ext cx="66872" cy="66890"/>
              </a:xfrm>
              <a:custGeom>
                <a:avLst/>
                <a:gdLst/>
                <a:ahLst/>
                <a:cxnLst/>
                <a:rect l="l" t="t" r="r" b="b"/>
                <a:pathLst>
                  <a:path w="3557" h="3558" extrusionOk="0">
                    <a:moveTo>
                      <a:pt x="1781" y="0"/>
                    </a:moveTo>
                    <a:cubicBezTo>
                      <a:pt x="796" y="0"/>
                      <a:pt x="1" y="796"/>
                      <a:pt x="1" y="1780"/>
                    </a:cubicBezTo>
                    <a:cubicBezTo>
                      <a:pt x="1" y="2762"/>
                      <a:pt x="796" y="3557"/>
                      <a:pt x="1781" y="3557"/>
                    </a:cubicBezTo>
                    <a:cubicBezTo>
                      <a:pt x="2761" y="3557"/>
                      <a:pt x="3557" y="2762"/>
                      <a:pt x="3557" y="1780"/>
                    </a:cubicBezTo>
                    <a:cubicBezTo>
                      <a:pt x="3557" y="796"/>
                      <a:pt x="2761" y="0"/>
                      <a:pt x="17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93;p35">
                <a:extLst>
                  <a:ext uri="{FF2B5EF4-FFF2-40B4-BE49-F238E27FC236}">
                    <a16:creationId xmlns:a16="http://schemas.microsoft.com/office/drawing/2014/main" id="{8ED9DBE4-AF9A-44CD-B842-90C1B2A8338D}"/>
                  </a:ext>
                </a:extLst>
              </p:cNvPr>
              <p:cNvSpPr/>
              <p:nvPr/>
            </p:nvSpPr>
            <p:spPr>
              <a:xfrm>
                <a:off x="6540969" y="2369139"/>
                <a:ext cx="66890" cy="66890"/>
              </a:xfrm>
              <a:custGeom>
                <a:avLst/>
                <a:gdLst/>
                <a:ahLst/>
                <a:cxnLst/>
                <a:rect l="l" t="t" r="r" b="b"/>
                <a:pathLst>
                  <a:path w="3558" h="3558" extrusionOk="0">
                    <a:moveTo>
                      <a:pt x="1777" y="0"/>
                    </a:moveTo>
                    <a:cubicBezTo>
                      <a:pt x="796" y="0"/>
                      <a:pt x="0" y="796"/>
                      <a:pt x="0" y="1780"/>
                    </a:cubicBezTo>
                    <a:cubicBezTo>
                      <a:pt x="0" y="2762"/>
                      <a:pt x="796" y="3557"/>
                      <a:pt x="1777" y="3557"/>
                    </a:cubicBezTo>
                    <a:cubicBezTo>
                      <a:pt x="2758" y="3557"/>
                      <a:pt x="3557" y="2762"/>
                      <a:pt x="3557" y="1780"/>
                    </a:cubicBezTo>
                    <a:cubicBezTo>
                      <a:pt x="3557" y="796"/>
                      <a:pt x="2758" y="0"/>
                      <a:pt x="177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94;p35">
                <a:extLst>
                  <a:ext uri="{FF2B5EF4-FFF2-40B4-BE49-F238E27FC236}">
                    <a16:creationId xmlns:a16="http://schemas.microsoft.com/office/drawing/2014/main" id="{E467888C-3B56-4A2D-86F2-0C3246C5747B}"/>
                  </a:ext>
                </a:extLst>
              </p:cNvPr>
              <p:cNvSpPr/>
              <p:nvPr/>
            </p:nvSpPr>
            <p:spPr>
              <a:xfrm>
                <a:off x="6843292" y="2747433"/>
                <a:ext cx="325278" cy="77870"/>
              </a:xfrm>
              <a:custGeom>
                <a:avLst/>
                <a:gdLst/>
                <a:ahLst/>
                <a:cxnLst/>
                <a:rect l="l" t="t" r="r" b="b"/>
                <a:pathLst>
                  <a:path w="17302" h="4142" extrusionOk="0">
                    <a:moveTo>
                      <a:pt x="165" y="1"/>
                    </a:moveTo>
                    <a:cubicBezTo>
                      <a:pt x="128" y="1"/>
                      <a:pt x="91" y="15"/>
                      <a:pt x="61" y="42"/>
                    </a:cubicBezTo>
                    <a:cubicBezTo>
                      <a:pt x="0" y="96"/>
                      <a:pt x="0" y="193"/>
                      <a:pt x="54" y="254"/>
                    </a:cubicBezTo>
                    <a:cubicBezTo>
                      <a:pt x="1156" y="1427"/>
                      <a:pt x="4184" y="4142"/>
                      <a:pt x="8648" y="4142"/>
                    </a:cubicBezTo>
                    <a:lnTo>
                      <a:pt x="8785" y="4142"/>
                    </a:lnTo>
                    <a:cubicBezTo>
                      <a:pt x="13185" y="4088"/>
                      <a:pt x="16165" y="1404"/>
                      <a:pt x="17245" y="254"/>
                    </a:cubicBezTo>
                    <a:cubicBezTo>
                      <a:pt x="17301" y="193"/>
                      <a:pt x="17298" y="96"/>
                      <a:pt x="17237" y="42"/>
                    </a:cubicBezTo>
                    <a:cubicBezTo>
                      <a:pt x="17208" y="15"/>
                      <a:pt x="17171" y="1"/>
                      <a:pt x="17135" y="1"/>
                    </a:cubicBezTo>
                    <a:cubicBezTo>
                      <a:pt x="17095" y="1"/>
                      <a:pt x="17055" y="17"/>
                      <a:pt x="17025" y="49"/>
                    </a:cubicBezTo>
                    <a:cubicBezTo>
                      <a:pt x="15973" y="1172"/>
                      <a:pt x="13064" y="3787"/>
                      <a:pt x="8779" y="3842"/>
                    </a:cubicBezTo>
                    <a:lnTo>
                      <a:pt x="8648" y="3842"/>
                    </a:lnTo>
                    <a:cubicBezTo>
                      <a:pt x="4302" y="3842"/>
                      <a:pt x="1349" y="1195"/>
                      <a:pt x="274" y="49"/>
                    </a:cubicBezTo>
                    <a:cubicBezTo>
                      <a:pt x="244" y="17"/>
                      <a:pt x="205" y="1"/>
                      <a:pt x="16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95;p35">
                <a:extLst>
                  <a:ext uri="{FF2B5EF4-FFF2-40B4-BE49-F238E27FC236}">
                    <a16:creationId xmlns:a16="http://schemas.microsoft.com/office/drawing/2014/main" id="{3D2AE107-9FBB-4917-97B2-40C7222433E3}"/>
                  </a:ext>
                </a:extLst>
              </p:cNvPr>
              <p:cNvSpPr/>
              <p:nvPr/>
            </p:nvSpPr>
            <p:spPr>
              <a:xfrm>
                <a:off x="6970230" y="2824832"/>
                <a:ext cx="82983" cy="83002"/>
              </a:xfrm>
              <a:custGeom>
                <a:avLst/>
                <a:gdLst/>
                <a:ahLst/>
                <a:cxnLst/>
                <a:rect l="l" t="t" r="r" b="b"/>
                <a:pathLst>
                  <a:path w="4414" h="4415" extrusionOk="0">
                    <a:moveTo>
                      <a:pt x="2209" y="1"/>
                    </a:moveTo>
                    <a:cubicBezTo>
                      <a:pt x="989" y="1"/>
                      <a:pt x="1" y="989"/>
                      <a:pt x="1" y="2209"/>
                    </a:cubicBezTo>
                    <a:cubicBezTo>
                      <a:pt x="1" y="3426"/>
                      <a:pt x="989" y="4414"/>
                      <a:pt x="2209" y="4414"/>
                    </a:cubicBezTo>
                    <a:cubicBezTo>
                      <a:pt x="3426" y="4414"/>
                      <a:pt x="4414" y="3426"/>
                      <a:pt x="4414" y="2209"/>
                    </a:cubicBezTo>
                    <a:cubicBezTo>
                      <a:pt x="4414" y="989"/>
                      <a:pt x="3426" y="1"/>
                      <a:pt x="22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96;p35">
                <a:extLst>
                  <a:ext uri="{FF2B5EF4-FFF2-40B4-BE49-F238E27FC236}">
                    <a16:creationId xmlns:a16="http://schemas.microsoft.com/office/drawing/2014/main" id="{C48FF2B6-0E3B-4EC2-BE8B-B549CB9A6A34}"/>
                  </a:ext>
                </a:extLst>
              </p:cNvPr>
              <p:cNvSpPr/>
              <p:nvPr/>
            </p:nvSpPr>
            <p:spPr>
              <a:xfrm>
                <a:off x="6902869" y="2807029"/>
                <a:ext cx="56231" cy="56231"/>
              </a:xfrm>
              <a:custGeom>
                <a:avLst/>
                <a:gdLst/>
                <a:ahLst/>
                <a:cxnLst/>
                <a:rect l="l" t="t" r="r" b="b"/>
                <a:pathLst>
                  <a:path w="2991" h="2991" extrusionOk="0">
                    <a:moveTo>
                      <a:pt x="1494" y="1"/>
                    </a:moveTo>
                    <a:cubicBezTo>
                      <a:pt x="671" y="1"/>
                      <a:pt x="0" y="668"/>
                      <a:pt x="0" y="1494"/>
                    </a:cubicBezTo>
                    <a:cubicBezTo>
                      <a:pt x="0" y="2320"/>
                      <a:pt x="671" y="2991"/>
                      <a:pt x="1494" y="2991"/>
                    </a:cubicBezTo>
                    <a:cubicBezTo>
                      <a:pt x="2319" y="2991"/>
                      <a:pt x="2991" y="2320"/>
                      <a:pt x="2991" y="1494"/>
                    </a:cubicBezTo>
                    <a:cubicBezTo>
                      <a:pt x="2991" y="668"/>
                      <a:pt x="2319"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97;p35">
                <a:extLst>
                  <a:ext uri="{FF2B5EF4-FFF2-40B4-BE49-F238E27FC236}">
                    <a16:creationId xmlns:a16="http://schemas.microsoft.com/office/drawing/2014/main" id="{EB4A0129-E513-437F-B2DA-1830183FCF36}"/>
                  </a:ext>
                </a:extLst>
              </p:cNvPr>
              <p:cNvSpPr/>
              <p:nvPr/>
            </p:nvSpPr>
            <p:spPr>
              <a:xfrm>
                <a:off x="7064418" y="2807029"/>
                <a:ext cx="56231" cy="56231"/>
              </a:xfrm>
              <a:custGeom>
                <a:avLst/>
                <a:gdLst/>
                <a:ahLst/>
                <a:cxnLst/>
                <a:rect l="l" t="t" r="r" b="b"/>
                <a:pathLst>
                  <a:path w="2991" h="2991" extrusionOk="0">
                    <a:moveTo>
                      <a:pt x="1494" y="1"/>
                    </a:moveTo>
                    <a:cubicBezTo>
                      <a:pt x="668" y="1"/>
                      <a:pt x="1" y="668"/>
                      <a:pt x="1" y="1494"/>
                    </a:cubicBezTo>
                    <a:cubicBezTo>
                      <a:pt x="1" y="2320"/>
                      <a:pt x="668" y="2991"/>
                      <a:pt x="1494" y="2991"/>
                    </a:cubicBezTo>
                    <a:cubicBezTo>
                      <a:pt x="2320" y="2991"/>
                      <a:pt x="2991" y="2320"/>
                      <a:pt x="2991" y="1494"/>
                    </a:cubicBezTo>
                    <a:cubicBezTo>
                      <a:pt x="2991" y="668"/>
                      <a:pt x="2320"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498;p35">
              <a:extLst>
                <a:ext uri="{FF2B5EF4-FFF2-40B4-BE49-F238E27FC236}">
                  <a16:creationId xmlns:a16="http://schemas.microsoft.com/office/drawing/2014/main" id="{E6716331-FACF-4BBF-88E9-4D59830A9C0B}"/>
                </a:ext>
              </a:extLst>
            </p:cNvPr>
            <p:cNvGrpSpPr/>
            <p:nvPr/>
          </p:nvGrpSpPr>
          <p:grpSpPr>
            <a:xfrm>
              <a:off x="6258160" y="2228628"/>
              <a:ext cx="992227" cy="94714"/>
              <a:chOff x="1640335" y="2228628"/>
              <a:chExt cx="992227" cy="94714"/>
            </a:xfrm>
          </p:grpSpPr>
          <p:sp>
            <p:nvSpPr>
              <p:cNvPr id="40" name="Google Shape;499;p35">
                <a:extLst>
                  <a:ext uri="{FF2B5EF4-FFF2-40B4-BE49-F238E27FC236}">
                    <a16:creationId xmlns:a16="http://schemas.microsoft.com/office/drawing/2014/main" id="{004B1202-79E5-42D6-BAB5-959EA57A0FC6}"/>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00;p35">
                <a:extLst>
                  <a:ext uri="{FF2B5EF4-FFF2-40B4-BE49-F238E27FC236}">
                    <a16:creationId xmlns:a16="http://schemas.microsoft.com/office/drawing/2014/main" id="{835C8E23-CFA7-4ED6-8CC2-A6321AE6EC88}"/>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7" name="Google Shape;1973;p59">
            <a:extLst>
              <a:ext uri="{FF2B5EF4-FFF2-40B4-BE49-F238E27FC236}">
                <a16:creationId xmlns:a16="http://schemas.microsoft.com/office/drawing/2014/main" id="{18EC6C2F-817F-4E12-AB3D-1EE3DA003C6A}"/>
              </a:ext>
            </a:extLst>
          </p:cNvPr>
          <p:cNvSpPr/>
          <p:nvPr/>
        </p:nvSpPr>
        <p:spPr>
          <a:xfrm>
            <a:off x="2001872" y="4097515"/>
            <a:ext cx="980626" cy="463087"/>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976;p59">
            <a:extLst>
              <a:ext uri="{FF2B5EF4-FFF2-40B4-BE49-F238E27FC236}">
                <a16:creationId xmlns:a16="http://schemas.microsoft.com/office/drawing/2014/main" id="{8AA39B32-6C73-479F-8097-2A0A3014A2A9}"/>
              </a:ext>
            </a:extLst>
          </p:cNvPr>
          <p:cNvSpPr/>
          <p:nvPr/>
        </p:nvSpPr>
        <p:spPr>
          <a:xfrm>
            <a:off x="2843108" y="4001050"/>
            <a:ext cx="215517" cy="212921"/>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975;p59">
            <a:extLst>
              <a:ext uri="{FF2B5EF4-FFF2-40B4-BE49-F238E27FC236}">
                <a16:creationId xmlns:a16="http://schemas.microsoft.com/office/drawing/2014/main" id="{76AC2778-F1C9-4B3B-AB2A-571DC8A0001F}"/>
              </a:ext>
            </a:extLst>
          </p:cNvPr>
          <p:cNvSpPr/>
          <p:nvPr/>
        </p:nvSpPr>
        <p:spPr>
          <a:xfrm>
            <a:off x="1949851" y="3989281"/>
            <a:ext cx="195473" cy="227809"/>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973;p59">
            <a:extLst>
              <a:ext uri="{FF2B5EF4-FFF2-40B4-BE49-F238E27FC236}">
                <a16:creationId xmlns:a16="http://schemas.microsoft.com/office/drawing/2014/main" id="{D733F5D9-9B00-4855-984F-105379B7CAFA}"/>
              </a:ext>
            </a:extLst>
          </p:cNvPr>
          <p:cNvSpPr/>
          <p:nvPr/>
        </p:nvSpPr>
        <p:spPr>
          <a:xfrm>
            <a:off x="6366869" y="4034850"/>
            <a:ext cx="973346" cy="463087"/>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976;p59">
            <a:extLst>
              <a:ext uri="{FF2B5EF4-FFF2-40B4-BE49-F238E27FC236}">
                <a16:creationId xmlns:a16="http://schemas.microsoft.com/office/drawing/2014/main" id="{F8E7E670-0FD0-4F74-8E28-04DF3EBEEA51}"/>
              </a:ext>
            </a:extLst>
          </p:cNvPr>
          <p:cNvSpPr/>
          <p:nvPr/>
        </p:nvSpPr>
        <p:spPr>
          <a:xfrm>
            <a:off x="7237087" y="4006117"/>
            <a:ext cx="193192" cy="186039"/>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975;p59">
            <a:extLst>
              <a:ext uri="{FF2B5EF4-FFF2-40B4-BE49-F238E27FC236}">
                <a16:creationId xmlns:a16="http://schemas.microsoft.com/office/drawing/2014/main" id="{C0E9B550-1793-4BDF-AB7C-EC2541002C1D}"/>
              </a:ext>
            </a:extLst>
          </p:cNvPr>
          <p:cNvSpPr/>
          <p:nvPr/>
        </p:nvSpPr>
        <p:spPr>
          <a:xfrm>
            <a:off x="6292385" y="3987068"/>
            <a:ext cx="143537" cy="224269"/>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9023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Let's practice!</a:t>
            </a:r>
            <a:endParaRPr lang="en-US"/>
          </a:p>
        </p:txBody>
      </p:sp>
      <p:sp>
        <p:nvSpPr>
          <p:cNvPr id="3" name="TextBox 2">
            <a:extLst>
              <a:ext uri="{FF2B5EF4-FFF2-40B4-BE49-F238E27FC236}">
                <a16:creationId xmlns:a16="http://schemas.microsoft.com/office/drawing/2014/main" id="{EDD022FE-7C48-4545-B7C0-1E5CA569A13A}"/>
              </a:ext>
            </a:extLst>
          </p:cNvPr>
          <p:cNvSpPr txBox="1"/>
          <p:nvPr/>
        </p:nvSpPr>
        <p:spPr>
          <a:xfrm>
            <a:off x="241393" y="1676400"/>
            <a:ext cx="86612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As a group, let's role-play this survey set up in the context of COVID-19!</a:t>
            </a:r>
          </a:p>
        </p:txBody>
      </p:sp>
      <p:pic>
        <p:nvPicPr>
          <p:cNvPr id="7" name="Picture 7">
            <a:extLst>
              <a:ext uri="{FF2B5EF4-FFF2-40B4-BE49-F238E27FC236}">
                <a16:creationId xmlns:a16="http://schemas.microsoft.com/office/drawing/2014/main" id="{78DF4C58-BD54-46FF-9062-32BB65B2E6E9}"/>
              </a:ext>
            </a:extLst>
          </p:cNvPr>
          <p:cNvPicPr>
            <a:picLocks noChangeAspect="1"/>
          </p:cNvPicPr>
          <p:nvPr/>
        </p:nvPicPr>
        <p:blipFill>
          <a:blip r:embed="rId2"/>
          <a:stretch>
            <a:fillRect/>
          </a:stretch>
        </p:blipFill>
        <p:spPr>
          <a:xfrm>
            <a:off x="408254" y="3250924"/>
            <a:ext cx="8321929" cy="2163816"/>
          </a:xfrm>
          <a:prstGeom prst="rect">
            <a:avLst/>
          </a:prstGeom>
        </p:spPr>
      </p:pic>
    </p:spTree>
    <p:extLst>
      <p:ext uri="{BB962C8B-B14F-4D97-AF65-F5344CB8AC3E}">
        <p14:creationId xmlns:p14="http://schemas.microsoft.com/office/powerpoint/2010/main" val="2066835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03FB13-5BAA-C348-B73E-043EACC7FB9F}" type="slidenum">
              <a:rPr lang="en-US" smtClean="0"/>
              <a:t>54</a:t>
            </a:fld>
            <a:endParaRPr lang="en-US"/>
          </a:p>
        </p:txBody>
      </p:sp>
      <p:sp>
        <p:nvSpPr>
          <p:cNvPr id="4" name="Title 1">
            <a:extLst>
              <a:ext uri="{FF2B5EF4-FFF2-40B4-BE49-F238E27FC236}">
                <a16:creationId xmlns:a16="http://schemas.microsoft.com/office/drawing/2014/main" id="{39031912-20CB-8C48-BF93-FB1B6B45746D}"/>
              </a:ext>
            </a:extLst>
          </p:cNvPr>
          <p:cNvSpPr txBox="1">
            <a:spLocks/>
          </p:cNvSpPr>
          <p:nvPr/>
        </p:nvSpPr>
        <p:spPr>
          <a:xfrm>
            <a:off x="2087393" y="2853808"/>
            <a:ext cx="4902592" cy="115355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i="0" kern="1200" baseline="0">
                <a:solidFill>
                  <a:schemeClr val="bg1"/>
                </a:solidFill>
                <a:latin typeface="Calibri" charset="0"/>
                <a:ea typeface="Calibri" charset="0"/>
                <a:cs typeface="Calibri" charset="0"/>
              </a:defRPr>
            </a:lvl1pPr>
          </a:lstStyle>
          <a:p>
            <a:pPr algn="ctr"/>
            <a:r>
              <a:rPr lang="en-US">
                <a:latin typeface="Arial"/>
                <a:cs typeface="Calibri"/>
              </a:rPr>
              <a:t>STATIC POINT LF SURVEY</a:t>
            </a:r>
            <a:endParaRPr lang="en-US"/>
          </a:p>
        </p:txBody>
      </p:sp>
    </p:spTree>
    <p:extLst>
      <p:ext uri="{BB962C8B-B14F-4D97-AF65-F5344CB8AC3E}">
        <p14:creationId xmlns:p14="http://schemas.microsoft.com/office/powerpoint/2010/main" val="241397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fontScale="90000"/>
          </a:bodyPr>
          <a:lstStyle/>
          <a:p>
            <a:r>
              <a:rPr lang="en-US">
                <a:latin typeface="Arial"/>
                <a:cs typeface="Calibri"/>
              </a:rPr>
              <a:t>Standard protocol before day of survey</a:t>
            </a:r>
          </a:p>
        </p:txBody>
      </p:sp>
      <p:sp>
        <p:nvSpPr>
          <p:cNvPr id="12" name="Content Placeholder 2"/>
          <p:cNvSpPr>
            <a:spLocks noGrp="1"/>
          </p:cNvSpPr>
          <p:nvPr>
            <p:ph idx="1"/>
          </p:nvPr>
        </p:nvSpPr>
        <p:spPr>
          <a:xfrm>
            <a:off x="422546" y="1344832"/>
            <a:ext cx="8637100" cy="4968552"/>
          </a:xfrm>
        </p:spPr>
        <p:txBody>
          <a:bodyPr vert="horz" lIns="91440" tIns="45720" rIns="91440" bIns="45720" rtlCol="0" anchor="t">
            <a:noAutofit/>
          </a:bodyPr>
          <a:lstStyle/>
          <a:p>
            <a:pPr>
              <a:lnSpc>
                <a:spcPct val="100000"/>
              </a:lnSpc>
              <a:spcAft>
                <a:spcPts val="600"/>
              </a:spcAft>
              <a:buSzPct val="110000"/>
              <a:buFont typeface="Arial" panose="020B0604020202020204" pitchFamily="34" charset="0"/>
              <a:buChar char="•"/>
            </a:pPr>
            <a:r>
              <a:rPr lang="en-GB" sz="2300" b="0">
                <a:latin typeface="Arial"/>
                <a:cs typeface="Arial"/>
              </a:rPr>
              <a:t> Coordinate with local organizers &amp; volunteers</a:t>
            </a:r>
            <a:endParaRPr lang="en-US" sz="2300">
              <a:latin typeface="Calibri" panose="020F0502020204030204"/>
              <a:cs typeface="Calibri" panose="020F0502020204030204"/>
            </a:endParaRPr>
          </a:p>
          <a:p>
            <a:pPr>
              <a:lnSpc>
                <a:spcPct val="100000"/>
              </a:lnSpc>
              <a:spcBef>
                <a:spcPts val="600"/>
              </a:spcBef>
              <a:spcAft>
                <a:spcPts val="600"/>
              </a:spcAft>
              <a:buSzPct val="110000"/>
              <a:buFont typeface="Arial" panose="020B0604020202020204" pitchFamily="34" charset="0"/>
              <a:buChar char="•"/>
            </a:pPr>
            <a:r>
              <a:rPr lang="en-GB" sz="2300" b="0">
                <a:latin typeface="Arial"/>
                <a:cs typeface="Arial"/>
              </a:rPr>
              <a:t> Evaluate survey location to ensure it allows for good ventilation (preferably outdoors) and has enough space for social distancing</a:t>
            </a:r>
            <a:endParaRPr lang="en-US" sz="2300">
              <a:latin typeface="Calibri" panose="020F0502020204030204"/>
              <a:cs typeface="Calibri" panose="020F0502020204030204"/>
            </a:endParaRPr>
          </a:p>
          <a:p>
            <a:pPr>
              <a:lnSpc>
                <a:spcPct val="100000"/>
              </a:lnSpc>
              <a:spcBef>
                <a:spcPts val="600"/>
              </a:spcBef>
              <a:spcAft>
                <a:spcPts val="600"/>
              </a:spcAft>
              <a:buSzPct val="110000"/>
              <a:buFont typeface="Arial" panose="020B0604020202020204" pitchFamily="34" charset="0"/>
              <a:buChar char="•"/>
            </a:pPr>
            <a:r>
              <a:rPr lang="en-GB" sz="2300" b="0">
                <a:latin typeface="Arial"/>
                <a:cs typeface="Arial"/>
              </a:rPr>
              <a:t> Post signs at entrance providing general info on COVID-19</a:t>
            </a:r>
          </a:p>
          <a:p>
            <a:pPr>
              <a:lnSpc>
                <a:spcPct val="100000"/>
              </a:lnSpc>
              <a:spcBef>
                <a:spcPts val="600"/>
              </a:spcBef>
              <a:spcAft>
                <a:spcPts val="600"/>
              </a:spcAft>
              <a:buSzPct val="110000"/>
              <a:buFont typeface="Arial" panose="020B0604020202020204" pitchFamily="34" charset="0"/>
              <a:buChar char="•"/>
            </a:pPr>
            <a:r>
              <a:rPr lang="en-GB" sz="2300" b="0">
                <a:latin typeface="Arial"/>
                <a:cs typeface="Arial"/>
              </a:rPr>
              <a:t> Set up Waiting Area, Welcome Table, Handwashing, Testing, and Recording Stations</a:t>
            </a:r>
          </a:p>
          <a:p>
            <a:pPr>
              <a:lnSpc>
                <a:spcPct val="100000"/>
              </a:lnSpc>
              <a:spcBef>
                <a:spcPts val="600"/>
              </a:spcBef>
              <a:spcAft>
                <a:spcPts val="600"/>
              </a:spcAft>
              <a:buSzPct val="110000"/>
              <a:buFont typeface="Arial" panose="020B0604020202020204" pitchFamily="34" charset="0"/>
              <a:buChar char="•"/>
            </a:pPr>
            <a:r>
              <a:rPr lang="en-GB" sz="2300" b="0">
                <a:latin typeface="Arial"/>
                <a:cs typeface="Arial"/>
              </a:rPr>
              <a:t>Assign team members to roles of either managing a station or engaging in crowd control</a:t>
            </a:r>
          </a:p>
          <a:p>
            <a:pPr>
              <a:lnSpc>
                <a:spcPct val="100000"/>
              </a:lnSpc>
              <a:spcBef>
                <a:spcPts val="600"/>
              </a:spcBef>
              <a:spcAft>
                <a:spcPts val="600"/>
              </a:spcAft>
              <a:buSzPct val="110000"/>
              <a:buFont typeface="Arial" panose="020B0604020202020204" pitchFamily="34" charset="0"/>
              <a:buChar char="•"/>
            </a:pPr>
            <a:r>
              <a:rPr lang="en-US" sz="2300" b="0">
                <a:latin typeface="Arial"/>
                <a:cs typeface="Arial"/>
              </a:rPr>
              <a:t> Consent Form should be laminated to allow sanitizing between participants</a:t>
            </a:r>
            <a:endParaRPr lang="en-GB" sz="2300" b="0">
              <a:latin typeface="Arial"/>
              <a:cs typeface="Arial"/>
            </a:endParaRPr>
          </a:p>
          <a:p>
            <a:pPr>
              <a:lnSpc>
                <a:spcPct val="100000"/>
              </a:lnSpc>
              <a:spcBef>
                <a:spcPts val="600"/>
              </a:spcBef>
              <a:spcAft>
                <a:spcPts val="600"/>
              </a:spcAft>
              <a:buSzPct val="110000"/>
              <a:buFont typeface="Arial" panose="020B0604020202020204" pitchFamily="34" charset="0"/>
              <a:buChar char="•"/>
            </a:pPr>
            <a:r>
              <a:rPr lang="en-GB" sz="2300" b="0">
                <a:latin typeface="Arial"/>
                <a:cs typeface="Arial"/>
              </a:rPr>
              <a:t> Set up a plan for disposal of waste</a:t>
            </a:r>
          </a:p>
        </p:txBody>
      </p:sp>
    </p:spTree>
    <p:extLst>
      <p:ext uri="{BB962C8B-B14F-4D97-AF65-F5344CB8AC3E}">
        <p14:creationId xmlns:p14="http://schemas.microsoft.com/office/powerpoint/2010/main" val="1486749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296562" y="365871"/>
            <a:ext cx="8279027" cy="638484"/>
          </a:xfrm>
        </p:spPr>
        <p:txBody>
          <a:bodyPr>
            <a:normAutofit/>
          </a:bodyPr>
          <a:lstStyle/>
          <a:p>
            <a:r>
              <a:rPr lang="en-US">
                <a:latin typeface="Arial"/>
                <a:cs typeface="Calibri"/>
              </a:rPr>
              <a:t>Stations set up</a:t>
            </a:r>
          </a:p>
        </p:txBody>
      </p:sp>
      <p:sp>
        <p:nvSpPr>
          <p:cNvPr id="134" name="Google Shape;694;p39">
            <a:extLst>
              <a:ext uri="{FF2B5EF4-FFF2-40B4-BE49-F238E27FC236}">
                <a16:creationId xmlns:a16="http://schemas.microsoft.com/office/drawing/2014/main" id="{25AFA1DE-D2E2-504D-A9B0-D1C4F6814287}"/>
              </a:ext>
            </a:extLst>
          </p:cNvPr>
          <p:cNvSpPr/>
          <p:nvPr/>
        </p:nvSpPr>
        <p:spPr>
          <a:xfrm>
            <a:off x="2353966" y="2230656"/>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696;p39">
            <a:extLst>
              <a:ext uri="{FF2B5EF4-FFF2-40B4-BE49-F238E27FC236}">
                <a16:creationId xmlns:a16="http://schemas.microsoft.com/office/drawing/2014/main" id="{925EAB25-D1A1-1242-9A3F-E5755DA31227}"/>
              </a:ext>
            </a:extLst>
          </p:cNvPr>
          <p:cNvSpPr/>
          <p:nvPr/>
        </p:nvSpPr>
        <p:spPr>
          <a:xfrm>
            <a:off x="566371" y="2262436"/>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97;p39">
            <a:extLst>
              <a:ext uri="{FF2B5EF4-FFF2-40B4-BE49-F238E27FC236}">
                <a16:creationId xmlns:a16="http://schemas.microsoft.com/office/drawing/2014/main" id="{6AA91EAF-A88A-AA43-8ABA-B4014DCC68C0}"/>
              </a:ext>
            </a:extLst>
          </p:cNvPr>
          <p:cNvSpPr/>
          <p:nvPr/>
        </p:nvSpPr>
        <p:spPr>
          <a:xfrm>
            <a:off x="4193326" y="2249741"/>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98;p39">
            <a:extLst>
              <a:ext uri="{FF2B5EF4-FFF2-40B4-BE49-F238E27FC236}">
                <a16:creationId xmlns:a16="http://schemas.microsoft.com/office/drawing/2014/main" id="{C28C2587-FDEA-6442-BBE2-CEE50C08EE9D}"/>
              </a:ext>
            </a:extLst>
          </p:cNvPr>
          <p:cNvSpPr/>
          <p:nvPr/>
        </p:nvSpPr>
        <p:spPr>
          <a:xfrm>
            <a:off x="5912194" y="2232099"/>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9" name="Google Shape;707;p39">
            <a:extLst>
              <a:ext uri="{FF2B5EF4-FFF2-40B4-BE49-F238E27FC236}">
                <a16:creationId xmlns:a16="http://schemas.microsoft.com/office/drawing/2014/main" id="{A0D95B28-353C-B84B-B9B7-F1A16326F99A}"/>
              </a:ext>
            </a:extLst>
          </p:cNvPr>
          <p:cNvGrpSpPr/>
          <p:nvPr/>
        </p:nvGrpSpPr>
        <p:grpSpPr>
          <a:xfrm>
            <a:off x="2605159" y="2530762"/>
            <a:ext cx="408425" cy="370942"/>
            <a:chOff x="1190625" y="238125"/>
            <a:chExt cx="5219200" cy="5219200"/>
          </a:xfrm>
        </p:grpSpPr>
        <p:sp>
          <p:nvSpPr>
            <p:cNvPr id="170" name="Google Shape;708;p39">
              <a:extLst>
                <a:ext uri="{FF2B5EF4-FFF2-40B4-BE49-F238E27FC236}">
                  <a16:creationId xmlns:a16="http://schemas.microsoft.com/office/drawing/2014/main" id="{6B0A850E-DC0E-1444-93BE-6386DA4FCAD8}"/>
                </a:ext>
              </a:extLst>
            </p:cNvPr>
            <p:cNvSpPr/>
            <p:nvPr/>
          </p:nvSpPr>
          <p:spPr>
            <a:xfrm>
              <a:off x="1190625" y="238125"/>
              <a:ext cx="5219200" cy="5219200"/>
            </a:xfrm>
            <a:custGeom>
              <a:avLst/>
              <a:gdLst/>
              <a:ahLst/>
              <a:cxnLst/>
              <a:rect l="l" t="t" r="r" b="b"/>
              <a:pathLst>
                <a:path w="208768" h="208768" extrusionOk="0">
                  <a:moveTo>
                    <a:pt x="15299" y="6133"/>
                  </a:moveTo>
                  <a:cubicBezTo>
                    <a:pt x="20355" y="6133"/>
                    <a:pt x="24465" y="10243"/>
                    <a:pt x="24465" y="15299"/>
                  </a:cubicBezTo>
                  <a:lnTo>
                    <a:pt x="24465" y="125586"/>
                  </a:lnTo>
                  <a:cubicBezTo>
                    <a:pt x="14092" y="124086"/>
                    <a:pt x="6133" y="115148"/>
                    <a:pt x="6133" y="104384"/>
                  </a:cubicBezTo>
                  <a:lnTo>
                    <a:pt x="6133" y="15299"/>
                  </a:lnTo>
                  <a:cubicBezTo>
                    <a:pt x="6133" y="10243"/>
                    <a:pt x="10243" y="6133"/>
                    <a:pt x="15299" y="6133"/>
                  </a:cubicBezTo>
                  <a:close/>
                  <a:moveTo>
                    <a:pt x="193468" y="6133"/>
                  </a:moveTo>
                  <a:cubicBezTo>
                    <a:pt x="198524" y="6133"/>
                    <a:pt x="202667" y="10243"/>
                    <a:pt x="202667" y="15299"/>
                  </a:cubicBezTo>
                  <a:lnTo>
                    <a:pt x="202667" y="104384"/>
                  </a:lnTo>
                  <a:cubicBezTo>
                    <a:pt x="202667" y="115148"/>
                    <a:pt x="194675" y="124086"/>
                    <a:pt x="184302" y="125586"/>
                  </a:cubicBezTo>
                  <a:lnTo>
                    <a:pt x="184302" y="15299"/>
                  </a:lnTo>
                  <a:cubicBezTo>
                    <a:pt x="184302" y="10243"/>
                    <a:pt x="188412" y="6133"/>
                    <a:pt x="193468" y="6133"/>
                  </a:cubicBezTo>
                  <a:close/>
                  <a:moveTo>
                    <a:pt x="104384" y="55878"/>
                  </a:moveTo>
                  <a:cubicBezTo>
                    <a:pt x="122716" y="55878"/>
                    <a:pt x="131686" y="61586"/>
                    <a:pt x="141179" y="67621"/>
                  </a:cubicBezTo>
                  <a:cubicBezTo>
                    <a:pt x="150475" y="73525"/>
                    <a:pt x="160098" y="79658"/>
                    <a:pt x="178202" y="80277"/>
                  </a:cubicBezTo>
                  <a:lnTo>
                    <a:pt x="178202" y="128848"/>
                  </a:lnTo>
                  <a:cubicBezTo>
                    <a:pt x="178202" y="169558"/>
                    <a:pt x="145093" y="202667"/>
                    <a:pt x="104384" y="202667"/>
                  </a:cubicBezTo>
                  <a:cubicBezTo>
                    <a:pt x="63674" y="202667"/>
                    <a:pt x="30597" y="169558"/>
                    <a:pt x="30597" y="128848"/>
                  </a:cubicBezTo>
                  <a:lnTo>
                    <a:pt x="30597" y="80277"/>
                  </a:lnTo>
                  <a:cubicBezTo>
                    <a:pt x="48669" y="79658"/>
                    <a:pt x="58292" y="73525"/>
                    <a:pt x="67588" y="67621"/>
                  </a:cubicBezTo>
                  <a:cubicBezTo>
                    <a:pt x="77081" y="61586"/>
                    <a:pt x="86051" y="55878"/>
                    <a:pt x="104384" y="55878"/>
                  </a:cubicBezTo>
                  <a:close/>
                  <a:moveTo>
                    <a:pt x="15299" y="0"/>
                  </a:moveTo>
                  <a:cubicBezTo>
                    <a:pt x="6850" y="0"/>
                    <a:pt x="0" y="6850"/>
                    <a:pt x="0" y="15299"/>
                  </a:cubicBezTo>
                  <a:lnTo>
                    <a:pt x="0" y="104384"/>
                  </a:lnTo>
                  <a:cubicBezTo>
                    <a:pt x="0" y="118541"/>
                    <a:pt x="10765" y="130251"/>
                    <a:pt x="24530" y="131752"/>
                  </a:cubicBezTo>
                  <a:cubicBezTo>
                    <a:pt x="26031" y="174484"/>
                    <a:pt x="61293" y="208767"/>
                    <a:pt x="104384" y="208767"/>
                  </a:cubicBezTo>
                  <a:cubicBezTo>
                    <a:pt x="147474" y="208767"/>
                    <a:pt x="182736" y="174484"/>
                    <a:pt x="184237" y="131752"/>
                  </a:cubicBezTo>
                  <a:cubicBezTo>
                    <a:pt x="198003" y="130251"/>
                    <a:pt x="208767" y="118541"/>
                    <a:pt x="208767" y="104384"/>
                  </a:cubicBezTo>
                  <a:lnTo>
                    <a:pt x="208767" y="15299"/>
                  </a:lnTo>
                  <a:cubicBezTo>
                    <a:pt x="208767" y="6850"/>
                    <a:pt x="201917" y="0"/>
                    <a:pt x="193468" y="0"/>
                  </a:cubicBezTo>
                  <a:cubicBezTo>
                    <a:pt x="185052" y="0"/>
                    <a:pt x="178202" y="6850"/>
                    <a:pt x="178202" y="15299"/>
                  </a:cubicBezTo>
                  <a:lnTo>
                    <a:pt x="178202" y="74145"/>
                  </a:lnTo>
                  <a:cubicBezTo>
                    <a:pt x="161892" y="73558"/>
                    <a:pt x="153411" y="68143"/>
                    <a:pt x="144441" y="62467"/>
                  </a:cubicBezTo>
                  <a:cubicBezTo>
                    <a:pt x="134655" y="56204"/>
                    <a:pt x="124477" y="49745"/>
                    <a:pt x="104384" y="49745"/>
                  </a:cubicBezTo>
                  <a:cubicBezTo>
                    <a:pt x="84290" y="49745"/>
                    <a:pt x="74112" y="56204"/>
                    <a:pt x="64326" y="62467"/>
                  </a:cubicBezTo>
                  <a:cubicBezTo>
                    <a:pt x="55356" y="68143"/>
                    <a:pt x="46875" y="73558"/>
                    <a:pt x="30565" y="74145"/>
                  </a:cubicBezTo>
                  <a:lnTo>
                    <a:pt x="30565" y="15299"/>
                  </a:lnTo>
                  <a:cubicBezTo>
                    <a:pt x="30565" y="6850"/>
                    <a:pt x="23715" y="0"/>
                    <a:pt x="1529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709;p39">
              <a:extLst>
                <a:ext uri="{FF2B5EF4-FFF2-40B4-BE49-F238E27FC236}">
                  <a16:creationId xmlns:a16="http://schemas.microsoft.com/office/drawing/2014/main" id="{FFCC7E11-82B0-2D4A-A3F5-5608CDA53D44}"/>
                </a:ext>
              </a:extLst>
            </p:cNvPr>
            <p:cNvSpPr/>
            <p:nvPr/>
          </p:nvSpPr>
          <p:spPr>
            <a:xfrm>
              <a:off x="2959425" y="2858300"/>
              <a:ext cx="1681575" cy="1681575"/>
            </a:xfrm>
            <a:custGeom>
              <a:avLst/>
              <a:gdLst/>
              <a:ahLst/>
              <a:cxnLst/>
              <a:rect l="l" t="t" r="r" b="b"/>
              <a:pathLst>
                <a:path w="67263" h="67263" extrusionOk="0">
                  <a:moveTo>
                    <a:pt x="33632" y="6101"/>
                  </a:moveTo>
                  <a:cubicBezTo>
                    <a:pt x="48800" y="6101"/>
                    <a:pt x="61163" y="18431"/>
                    <a:pt x="61163" y="33632"/>
                  </a:cubicBezTo>
                  <a:cubicBezTo>
                    <a:pt x="61163" y="48800"/>
                    <a:pt x="48800" y="61163"/>
                    <a:pt x="33632" y="61163"/>
                  </a:cubicBezTo>
                  <a:cubicBezTo>
                    <a:pt x="18463" y="61163"/>
                    <a:pt x="6100" y="48800"/>
                    <a:pt x="6100" y="33632"/>
                  </a:cubicBezTo>
                  <a:cubicBezTo>
                    <a:pt x="6100" y="18431"/>
                    <a:pt x="18463" y="6101"/>
                    <a:pt x="33632" y="6101"/>
                  </a:cubicBezTo>
                  <a:close/>
                  <a:moveTo>
                    <a:pt x="33632" y="1"/>
                  </a:moveTo>
                  <a:cubicBezTo>
                    <a:pt x="15071" y="1"/>
                    <a:pt x="0" y="15071"/>
                    <a:pt x="0" y="33632"/>
                  </a:cubicBezTo>
                  <a:cubicBezTo>
                    <a:pt x="0" y="52160"/>
                    <a:pt x="15071" y="67263"/>
                    <a:pt x="33632" y="67263"/>
                  </a:cubicBezTo>
                  <a:cubicBezTo>
                    <a:pt x="52192" y="67263"/>
                    <a:pt x="67263" y="52160"/>
                    <a:pt x="67263" y="33632"/>
                  </a:cubicBezTo>
                  <a:cubicBezTo>
                    <a:pt x="67263" y="15071"/>
                    <a:pt x="52192" y="1"/>
                    <a:pt x="336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710;p39">
              <a:extLst>
                <a:ext uri="{FF2B5EF4-FFF2-40B4-BE49-F238E27FC236}">
                  <a16:creationId xmlns:a16="http://schemas.microsoft.com/office/drawing/2014/main" id="{9F840C75-144E-2647-B303-8AA7D1B3D7F6}"/>
                </a:ext>
              </a:extLst>
            </p:cNvPr>
            <p:cNvSpPr/>
            <p:nvPr/>
          </p:nvSpPr>
          <p:spPr>
            <a:xfrm>
              <a:off x="3257900" y="3164125"/>
              <a:ext cx="1129475" cy="1069950"/>
            </a:xfrm>
            <a:custGeom>
              <a:avLst/>
              <a:gdLst/>
              <a:ahLst/>
              <a:cxnLst/>
              <a:rect l="l" t="t" r="r" b="b"/>
              <a:pathLst>
                <a:path w="45179" h="42798" extrusionOk="0">
                  <a:moveTo>
                    <a:pt x="21671" y="6112"/>
                  </a:moveTo>
                  <a:cubicBezTo>
                    <a:pt x="24614" y="6112"/>
                    <a:pt x="27558" y="6960"/>
                    <a:pt x="30108" y="8644"/>
                  </a:cubicBezTo>
                  <a:lnTo>
                    <a:pt x="21693" y="17060"/>
                  </a:lnTo>
                  <a:lnTo>
                    <a:pt x="13277" y="8644"/>
                  </a:lnTo>
                  <a:cubicBezTo>
                    <a:pt x="15815" y="6952"/>
                    <a:pt x="18743" y="6112"/>
                    <a:pt x="21671" y="6112"/>
                  </a:cubicBezTo>
                  <a:close/>
                  <a:moveTo>
                    <a:pt x="34447" y="12950"/>
                  </a:moveTo>
                  <a:cubicBezTo>
                    <a:pt x="37807" y="18039"/>
                    <a:pt x="37807" y="24726"/>
                    <a:pt x="34447" y="29815"/>
                  </a:cubicBezTo>
                  <a:lnTo>
                    <a:pt x="26031" y="21399"/>
                  </a:lnTo>
                  <a:lnTo>
                    <a:pt x="34447" y="12950"/>
                  </a:lnTo>
                  <a:close/>
                  <a:moveTo>
                    <a:pt x="21693" y="25705"/>
                  </a:moveTo>
                  <a:lnTo>
                    <a:pt x="30141" y="34153"/>
                  </a:lnTo>
                  <a:cubicBezTo>
                    <a:pt x="27580" y="35833"/>
                    <a:pt x="24637" y="36673"/>
                    <a:pt x="21697" y="36673"/>
                  </a:cubicBezTo>
                  <a:cubicBezTo>
                    <a:pt x="18757" y="36673"/>
                    <a:pt x="15821" y="35833"/>
                    <a:pt x="13277" y="34153"/>
                  </a:cubicBezTo>
                  <a:lnTo>
                    <a:pt x="21693" y="25705"/>
                  </a:lnTo>
                  <a:close/>
                  <a:moveTo>
                    <a:pt x="21693" y="0"/>
                  </a:moveTo>
                  <a:cubicBezTo>
                    <a:pt x="16212" y="0"/>
                    <a:pt x="10732" y="2088"/>
                    <a:pt x="6557" y="6263"/>
                  </a:cubicBezTo>
                  <a:cubicBezTo>
                    <a:pt x="5350" y="7437"/>
                    <a:pt x="5350" y="9395"/>
                    <a:pt x="6557" y="10569"/>
                  </a:cubicBezTo>
                  <a:lnTo>
                    <a:pt x="17354" y="21399"/>
                  </a:lnTo>
                  <a:lnTo>
                    <a:pt x="8938" y="29815"/>
                  </a:lnTo>
                  <a:cubicBezTo>
                    <a:pt x="7144" y="27107"/>
                    <a:pt x="6231" y="23845"/>
                    <a:pt x="6426" y="20551"/>
                  </a:cubicBezTo>
                  <a:cubicBezTo>
                    <a:pt x="6524" y="18854"/>
                    <a:pt x="5220" y="17419"/>
                    <a:pt x="3556" y="17321"/>
                  </a:cubicBezTo>
                  <a:cubicBezTo>
                    <a:pt x="3496" y="17318"/>
                    <a:pt x="3436" y="17316"/>
                    <a:pt x="3377" y="17316"/>
                  </a:cubicBezTo>
                  <a:cubicBezTo>
                    <a:pt x="1760" y="17316"/>
                    <a:pt x="421" y="18587"/>
                    <a:pt x="327" y="20192"/>
                  </a:cubicBezTo>
                  <a:cubicBezTo>
                    <a:pt x="0" y="26292"/>
                    <a:pt x="2251" y="32229"/>
                    <a:pt x="6557" y="36534"/>
                  </a:cubicBezTo>
                  <a:cubicBezTo>
                    <a:pt x="10732" y="40710"/>
                    <a:pt x="16212" y="42797"/>
                    <a:pt x="21693" y="42797"/>
                  </a:cubicBezTo>
                  <a:cubicBezTo>
                    <a:pt x="27173" y="42797"/>
                    <a:pt x="32653" y="40710"/>
                    <a:pt x="36828" y="36534"/>
                  </a:cubicBezTo>
                  <a:cubicBezTo>
                    <a:pt x="45179" y="28184"/>
                    <a:pt x="45179" y="14614"/>
                    <a:pt x="36828" y="6263"/>
                  </a:cubicBezTo>
                  <a:cubicBezTo>
                    <a:pt x="32653" y="2088"/>
                    <a:pt x="27173" y="0"/>
                    <a:pt x="2169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12" name="Google Shape;721;p39">
            <a:extLst>
              <a:ext uri="{FF2B5EF4-FFF2-40B4-BE49-F238E27FC236}">
                <a16:creationId xmlns:a16="http://schemas.microsoft.com/office/drawing/2014/main" id="{617E924F-C741-184B-8D98-B99A7F9D6DB0}"/>
              </a:ext>
            </a:extLst>
          </p:cNvPr>
          <p:cNvCxnSpPr>
            <a:cxnSpLocks/>
          </p:cNvCxnSpPr>
          <p:nvPr/>
        </p:nvCxnSpPr>
        <p:spPr>
          <a:xfrm flipV="1">
            <a:off x="1016071" y="3115125"/>
            <a:ext cx="4866" cy="348794"/>
          </a:xfrm>
          <a:prstGeom prst="straightConnector1">
            <a:avLst/>
          </a:prstGeom>
          <a:noFill/>
          <a:ln w="19050" cap="flat" cmpd="sng">
            <a:solidFill>
              <a:srgbClr val="20124D"/>
            </a:solidFill>
            <a:prstDash val="dot"/>
            <a:round/>
            <a:headEnd type="none" w="med" len="med"/>
            <a:tailEnd type="none" w="med" len="med"/>
          </a:ln>
        </p:spPr>
      </p:cxnSp>
      <p:cxnSp>
        <p:nvCxnSpPr>
          <p:cNvPr id="213" name="Google Shape;722;p39">
            <a:extLst>
              <a:ext uri="{FF2B5EF4-FFF2-40B4-BE49-F238E27FC236}">
                <a16:creationId xmlns:a16="http://schemas.microsoft.com/office/drawing/2014/main" id="{9C098595-81ED-444F-9044-A4C4397F5228}"/>
              </a:ext>
            </a:extLst>
          </p:cNvPr>
          <p:cNvCxnSpPr>
            <a:cxnSpLocks/>
          </p:cNvCxnSpPr>
          <p:nvPr/>
        </p:nvCxnSpPr>
        <p:spPr>
          <a:xfrm>
            <a:off x="2803666" y="3130056"/>
            <a:ext cx="0" cy="299138"/>
          </a:xfrm>
          <a:prstGeom prst="straightConnector1">
            <a:avLst/>
          </a:prstGeom>
          <a:noFill/>
          <a:ln w="19050" cap="flat" cmpd="sng">
            <a:solidFill>
              <a:srgbClr val="20124D"/>
            </a:solidFill>
            <a:prstDash val="dot"/>
            <a:round/>
            <a:headEnd type="none" w="med" len="med"/>
            <a:tailEnd type="none" w="med" len="med"/>
          </a:ln>
        </p:spPr>
      </p:cxnSp>
      <p:cxnSp>
        <p:nvCxnSpPr>
          <p:cNvPr id="214" name="Google Shape;723;p39">
            <a:extLst>
              <a:ext uri="{FF2B5EF4-FFF2-40B4-BE49-F238E27FC236}">
                <a16:creationId xmlns:a16="http://schemas.microsoft.com/office/drawing/2014/main" id="{93AC8A00-AAF5-1940-84A4-9B0227BB5385}"/>
              </a:ext>
            </a:extLst>
          </p:cNvPr>
          <p:cNvCxnSpPr>
            <a:cxnSpLocks/>
          </p:cNvCxnSpPr>
          <p:nvPr/>
        </p:nvCxnSpPr>
        <p:spPr>
          <a:xfrm>
            <a:off x="4647323" y="3149141"/>
            <a:ext cx="5353" cy="336125"/>
          </a:xfrm>
          <a:prstGeom prst="straightConnector1">
            <a:avLst/>
          </a:prstGeom>
          <a:noFill/>
          <a:ln w="19050" cap="flat" cmpd="sng">
            <a:solidFill>
              <a:srgbClr val="20124D"/>
            </a:solidFill>
            <a:prstDash val="dot"/>
            <a:round/>
            <a:headEnd type="none" w="med" len="med"/>
            <a:tailEnd type="none" w="med" len="med"/>
          </a:ln>
        </p:spPr>
      </p:cxnSp>
      <p:cxnSp>
        <p:nvCxnSpPr>
          <p:cNvPr id="215" name="Google Shape;724;p39">
            <a:extLst>
              <a:ext uri="{FF2B5EF4-FFF2-40B4-BE49-F238E27FC236}">
                <a16:creationId xmlns:a16="http://schemas.microsoft.com/office/drawing/2014/main" id="{45D04E62-6837-4144-A65F-4907980A7FB3}"/>
              </a:ext>
            </a:extLst>
          </p:cNvPr>
          <p:cNvCxnSpPr>
            <a:cxnSpLocks/>
          </p:cNvCxnSpPr>
          <p:nvPr/>
        </p:nvCxnSpPr>
        <p:spPr>
          <a:xfrm>
            <a:off x="6361894" y="3131499"/>
            <a:ext cx="0" cy="300124"/>
          </a:xfrm>
          <a:prstGeom prst="straightConnector1">
            <a:avLst/>
          </a:prstGeom>
          <a:noFill/>
          <a:ln w="19050" cap="flat" cmpd="sng">
            <a:solidFill>
              <a:srgbClr val="20124D"/>
            </a:solidFill>
            <a:prstDash val="dot"/>
            <a:round/>
            <a:headEnd type="none" w="med" len="med"/>
            <a:tailEnd type="none" w="med" len="med"/>
          </a:ln>
        </p:spPr>
      </p:cxnSp>
      <p:sp>
        <p:nvSpPr>
          <p:cNvPr id="217" name="Google Shape;697;p39">
            <a:extLst>
              <a:ext uri="{FF2B5EF4-FFF2-40B4-BE49-F238E27FC236}">
                <a16:creationId xmlns:a16="http://schemas.microsoft.com/office/drawing/2014/main" id="{FB29E541-E692-DB44-B1E6-323C88CA21E6}"/>
              </a:ext>
            </a:extLst>
          </p:cNvPr>
          <p:cNvSpPr/>
          <p:nvPr/>
        </p:nvSpPr>
        <p:spPr>
          <a:xfrm>
            <a:off x="7665984" y="2249741"/>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720;p39">
            <a:extLst>
              <a:ext uri="{FF2B5EF4-FFF2-40B4-BE49-F238E27FC236}">
                <a16:creationId xmlns:a16="http://schemas.microsoft.com/office/drawing/2014/main" id="{5BD8B498-EE04-1743-AD7D-1BA0827CCAAA}"/>
              </a:ext>
            </a:extLst>
          </p:cNvPr>
          <p:cNvSpPr txBox="1">
            <a:spLocks/>
          </p:cNvSpPr>
          <p:nvPr/>
        </p:nvSpPr>
        <p:spPr>
          <a:xfrm>
            <a:off x="7260233" y="1406404"/>
            <a:ext cx="1710900"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2000" b="1" i="0" u="none" strike="noStrike" kern="0" cap="none" spc="0" normalizeH="0" baseline="0" noProof="0">
                <a:ln>
                  <a:noFill/>
                </a:ln>
                <a:solidFill>
                  <a:srgbClr val="20124D"/>
                </a:solidFill>
                <a:effectLst/>
                <a:uLnTx/>
                <a:uFillTx/>
                <a:latin typeface="Arial"/>
                <a:sym typeface="Abel"/>
              </a:rPr>
              <a:t>Recording</a:t>
            </a:r>
            <a:endParaRPr lang="en-US" sz="2000" b="1" i="0" u="none" strike="noStrike" kern="0" cap="none" spc="0" normalizeH="0" baseline="0" noProof="0">
              <a:ln>
                <a:noFill/>
              </a:ln>
              <a:solidFill>
                <a:srgbClr val="20124D"/>
              </a:solidFill>
              <a:effectLst/>
              <a:uLnTx/>
              <a:uFillTx/>
              <a:latin typeface="Arial"/>
            </a:endParaRPr>
          </a:p>
        </p:txBody>
      </p:sp>
      <p:grpSp>
        <p:nvGrpSpPr>
          <p:cNvPr id="224" name="Google Shape;589;p37">
            <a:extLst>
              <a:ext uri="{FF2B5EF4-FFF2-40B4-BE49-F238E27FC236}">
                <a16:creationId xmlns:a16="http://schemas.microsoft.com/office/drawing/2014/main" id="{66C10C22-BD0D-8E47-BF03-92AABABE9E24}"/>
              </a:ext>
            </a:extLst>
          </p:cNvPr>
          <p:cNvGrpSpPr/>
          <p:nvPr/>
        </p:nvGrpSpPr>
        <p:grpSpPr>
          <a:xfrm>
            <a:off x="4449077" y="2533433"/>
            <a:ext cx="377192" cy="376749"/>
            <a:chOff x="2174950" y="3388032"/>
            <a:chExt cx="481911" cy="481346"/>
          </a:xfrm>
        </p:grpSpPr>
        <p:sp>
          <p:nvSpPr>
            <p:cNvPr id="225" name="Google Shape;590;p37">
              <a:extLst>
                <a:ext uri="{FF2B5EF4-FFF2-40B4-BE49-F238E27FC236}">
                  <a16:creationId xmlns:a16="http://schemas.microsoft.com/office/drawing/2014/main" id="{38B8DFEE-2C1D-1F4B-9222-41E48FE80134}"/>
                </a:ext>
              </a:extLst>
            </p:cNvPr>
            <p:cNvSpPr/>
            <p:nvPr/>
          </p:nvSpPr>
          <p:spPr>
            <a:xfrm>
              <a:off x="2352652" y="3734037"/>
              <a:ext cx="56445" cy="56445"/>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91;p37">
              <a:extLst>
                <a:ext uri="{FF2B5EF4-FFF2-40B4-BE49-F238E27FC236}">
                  <a16:creationId xmlns:a16="http://schemas.microsoft.com/office/drawing/2014/main" id="{FE20B7B6-061D-D843-B5C9-C585F5E3734D}"/>
                </a:ext>
              </a:extLst>
            </p:cNvPr>
            <p:cNvSpPr/>
            <p:nvPr/>
          </p:nvSpPr>
          <p:spPr>
            <a:xfrm>
              <a:off x="2296465" y="3719913"/>
              <a:ext cx="42269" cy="42321"/>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92;p37">
              <a:extLst>
                <a:ext uri="{FF2B5EF4-FFF2-40B4-BE49-F238E27FC236}">
                  <a16:creationId xmlns:a16="http://schemas.microsoft.com/office/drawing/2014/main" id="{6E47B939-702C-0046-B487-47B1438ABC87}"/>
                </a:ext>
              </a:extLst>
            </p:cNvPr>
            <p:cNvSpPr/>
            <p:nvPr/>
          </p:nvSpPr>
          <p:spPr>
            <a:xfrm>
              <a:off x="2352652" y="3388032"/>
              <a:ext cx="56445" cy="56445"/>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93;p37">
              <a:extLst>
                <a:ext uri="{FF2B5EF4-FFF2-40B4-BE49-F238E27FC236}">
                  <a16:creationId xmlns:a16="http://schemas.microsoft.com/office/drawing/2014/main" id="{3CA46B60-CE0A-9B49-BCCD-EED8A7C49ABD}"/>
                </a:ext>
              </a:extLst>
            </p:cNvPr>
            <p:cNvSpPr/>
            <p:nvPr/>
          </p:nvSpPr>
          <p:spPr>
            <a:xfrm>
              <a:off x="2296465" y="3416280"/>
              <a:ext cx="42269" cy="42321"/>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94;p37">
              <a:extLst>
                <a:ext uri="{FF2B5EF4-FFF2-40B4-BE49-F238E27FC236}">
                  <a16:creationId xmlns:a16="http://schemas.microsoft.com/office/drawing/2014/main" id="{7DE89F53-B64B-2648-89ED-2EF34D4928A8}"/>
                </a:ext>
              </a:extLst>
            </p:cNvPr>
            <p:cNvSpPr/>
            <p:nvPr/>
          </p:nvSpPr>
          <p:spPr>
            <a:xfrm>
              <a:off x="2174950" y="3388032"/>
              <a:ext cx="481911" cy="481346"/>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10810;p70">
            <a:extLst>
              <a:ext uri="{FF2B5EF4-FFF2-40B4-BE49-F238E27FC236}">
                <a16:creationId xmlns:a16="http://schemas.microsoft.com/office/drawing/2014/main" id="{C32924E2-7BA5-FF4F-99C8-1931D14419DB}"/>
              </a:ext>
            </a:extLst>
          </p:cNvPr>
          <p:cNvGrpSpPr/>
          <p:nvPr/>
        </p:nvGrpSpPr>
        <p:grpSpPr>
          <a:xfrm>
            <a:off x="7976286" y="2513667"/>
            <a:ext cx="278795" cy="351615"/>
            <a:chOff x="8010427" y="3348503"/>
            <a:chExt cx="278795" cy="351615"/>
          </a:xfrm>
          <a:solidFill>
            <a:schemeClr val="tx1"/>
          </a:solidFill>
        </p:grpSpPr>
        <p:sp>
          <p:nvSpPr>
            <p:cNvPr id="236" name="Google Shape;10811;p70">
              <a:extLst>
                <a:ext uri="{FF2B5EF4-FFF2-40B4-BE49-F238E27FC236}">
                  <a16:creationId xmlns:a16="http://schemas.microsoft.com/office/drawing/2014/main" id="{0479E4E8-A398-844F-BA70-83A2D178598D}"/>
                </a:ext>
              </a:extLst>
            </p:cNvPr>
            <p:cNvSpPr/>
            <p:nvPr/>
          </p:nvSpPr>
          <p:spPr>
            <a:xfrm>
              <a:off x="8010427" y="3348503"/>
              <a:ext cx="278795" cy="351615"/>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2C52"/>
                </a:solidFill>
              </a:endParaRPr>
            </a:p>
          </p:txBody>
        </p:sp>
        <p:sp>
          <p:nvSpPr>
            <p:cNvPr id="237" name="Google Shape;10812;p70">
              <a:extLst>
                <a:ext uri="{FF2B5EF4-FFF2-40B4-BE49-F238E27FC236}">
                  <a16:creationId xmlns:a16="http://schemas.microsoft.com/office/drawing/2014/main" id="{50810904-C9F5-DC4D-BFDF-52BE4E8EECF4}"/>
                </a:ext>
              </a:extLst>
            </p:cNvPr>
            <p:cNvSpPr/>
            <p:nvPr/>
          </p:nvSpPr>
          <p:spPr>
            <a:xfrm>
              <a:off x="8078692" y="3438653"/>
              <a:ext cx="142264" cy="100216"/>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2C52"/>
                </a:solidFill>
              </a:endParaRPr>
            </a:p>
          </p:txBody>
        </p:sp>
        <p:sp>
          <p:nvSpPr>
            <p:cNvPr id="238" name="Google Shape;10813;p70">
              <a:extLst>
                <a:ext uri="{FF2B5EF4-FFF2-40B4-BE49-F238E27FC236}">
                  <a16:creationId xmlns:a16="http://schemas.microsoft.com/office/drawing/2014/main" id="{71F5F7DF-07C6-9047-8792-5F4290E7D393}"/>
                </a:ext>
              </a:extLst>
            </p:cNvPr>
            <p:cNvSpPr/>
            <p:nvPr/>
          </p:nvSpPr>
          <p:spPr>
            <a:xfrm>
              <a:off x="8079074" y="3574928"/>
              <a:ext cx="141882" cy="10257"/>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2C52"/>
                </a:solidFill>
              </a:endParaRPr>
            </a:p>
          </p:txBody>
        </p:sp>
        <p:sp>
          <p:nvSpPr>
            <p:cNvPr id="239" name="Google Shape;10814;p70">
              <a:extLst>
                <a:ext uri="{FF2B5EF4-FFF2-40B4-BE49-F238E27FC236}">
                  <a16:creationId xmlns:a16="http://schemas.microsoft.com/office/drawing/2014/main" id="{3892CF7A-F810-CC45-8356-B13369F3FCB1}"/>
                </a:ext>
              </a:extLst>
            </p:cNvPr>
            <p:cNvSpPr/>
            <p:nvPr/>
          </p:nvSpPr>
          <p:spPr>
            <a:xfrm>
              <a:off x="8079074" y="3619685"/>
              <a:ext cx="141882" cy="10640"/>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2C52"/>
                </a:solidFill>
              </a:endParaRPr>
            </a:p>
          </p:txBody>
        </p:sp>
      </p:grpSp>
      <p:grpSp>
        <p:nvGrpSpPr>
          <p:cNvPr id="240" name="Google Shape;1773;p58">
            <a:extLst>
              <a:ext uri="{FF2B5EF4-FFF2-40B4-BE49-F238E27FC236}">
                <a16:creationId xmlns:a16="http://schemas.microsoft.com/office/drawing/2014/main" id="{469B4B6D-E1E5-0B42-A7A9-483FD6AD0470}"/>
              </a:ext>
            </a:extLst>
          </p:cNvPr>
          <p:cNvGrpSpPr/>
          <p:nvPr/>
        </p:nvGrpSpPr>
        <p:grpSpPr>
          <a:xfrm>
            <a:off x="722130" y="2481212"/>
            <a:ext cx="592907" cy="431002"/>
            <a:chOff x="153575" y="1866710"/>
            <a:chExt cx="336228" cy="296204"/>
          </a:xfrm>
        </p:grpSpPr>
        <p:sp>
          <p:nvSpPr>
            <p:cNvPr id="241" name="Google Shape;1774;p58">
              <a:extLst>
                <a:ext uri="{FF2B5EF4-FFF2-40B4-BE49-F238E27FC236}">
                  <a16:creationId xmlns:a16="http://schemas.microsoft.com/office/drawing/2014/main" id="{B2ED7DF9-F315-9F4E-B9C7-1371B8008C48}"/>
                </a:ext>
              </a:extLst>
            </p:cNvPr>
            <p:cNvSpPr/>
            <p:nvPr/>
          </p:nvSpPr>
          <p:spPr>
            <a:xfrm>
              <a:off x="282549" y="1985732"/>
              <a:ext cx="78784" cy="38548"/>
            </a:xfrm>
            <a:custGeom>
              <a:avLst/>
              <a:gdLst/>
              <a:ahLst/>
              <a:cxnLst/>
              <a:rect l="l" t="t" r="r" b="b"/>
              <a:pathLst>
                <a:path w="2193" h="1073" extrusionOk="0">
                  <a:moveTo>
                    <a:pt x="1633" y="1"/>
                  </a:moveTo>
                  <a:cubicBezTo>
                    <a:pt x="1574" y="1"/>
                    <a:pt x="1513" y="41"/>
                    <a:pt x="1496" y="121"/>
                  </a:cubicBezTo>
                  <a:cubicBezTo>
                    <a:pt x="1489" y="155"/>
                    <a:pt x="1499" y="192"/>
                    <a:pt x="1527" y="219"/>
                  </a:cubicBezTo>
                  <a:lnTo>
                    <a:pt x="1710" y="403"/>
                  </a:lnTo>
                  <a:lnTo>
                    <a:pt x="469" y="403"/>
                  </a:lnTo>
                  <a:lnTo>
                    <a:pt x="642" y="230"/>
                  </a:lnTo>
                  <a:cubicBezTo>
                    <a:pt x="694" y="179"/>
                    <a:pt x="694" y="94"/>
                    <a:pt x="642" y="39"/>
                  </a:cubicBezTo>
                  <a:cubicBezTo>
                    <a:pt x="617" y="14"/>
                    <a:pt x="583" y="1"/>
                    <a:pt x="549" y="1"/>
                  </a:cubicBezTo>
                  <a:cubicBezTo>
                    <a:pt x="514" y="1"/>
                    <a:pt x="480" y="14"/>
                    <a:pt x="452" y="39"/>
                  </a:cubicBezTo>
                  <a:lnTo>
                    <a:pt x="51" y="444"/>
                  </a:lnTo>
                  <a:cubicBezTo>
                    <a:pt x="0" y="495"/>
                    <a:pt x="0" y="580"/>
                    <a:pt x="51" y="631"/>
                  </a:cubicBezTo>
                  <a:lnTo>
                    <a:pt x="452" y="1035"/>
                  </a:lnTo>
                  <a:cubicBezTo>
                    <a:pt x="479" y="1059"/>
                    <a:pt x="513" y="1073"/>
                    <a:pt x="548" y="1073"/>
                  </a:cubicBezTo>
                  <a:cubicBezTo>
                    <a:pt x="609" y="1073"/>
                    <a:pt x="667" y="1035"/>
                    <a:pt x="683" y="957"/>
                  </a:cubicBezTo>
                  <a:cubicBezTo>
                    <a:pt x="690" y="923"/>
                    <a:pt x="677" y="879"/>
                    <a:pt x="656" y="855"/>
                  </a:cubicBezTo>
                  <a:lnTo>
                    <a:pt x="469" y="671"/>
                  </a:lnTo>
                  <a:lnTo>
                    <a:pt x="1710" y="671"/>
                  </a:lnTo>
                  <a:lnTo>
                    <a:pt x="1527" y="855"/>
                  </a:lnTo>
                  <a:cubicBezTo>
                    <a:pt x="1503" y="879"/>
                    <a:pt x="1489" y="923"/>
                    <a:pt x="1496" y="954"/>
                  </a:cubicBezTo>
                  <a:cubicBezTo>
                    <a:pt x="1513" y="1035"/>
                    <a:pt x="1574" y="1073"/>
                    <a:pt x="1632" y="1073"/>
                  </a:cubicBezTo>
                  <a:cubicBezTo>
                    <a:pt x="1666" y="1073"/>
                    <a:pt x="1700" y="1059"/>
                    <a:pt x="1727" y="1035"/>
                  </a:cubicBezTo>
                  <a:lnTo>
                    <a:pt x="2152" y="610"/>
                  </a:lnTo>
                  <a:cubicBezTo>
                    <a:pt x="2192" y="569"/>
                    <a:pt x="2192" y="505"/>
                    <a:pt x="2152" y="464"/>
                  </a:cubicBezTo>
                  <a:lnTo>
                    <a:pt x="1727" y="39"/>
                  </a:lnTo>
                  <a:cubicBezTo>
                    <a:pt x="1701" y="13"/>
                    <a:pt x="1667"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75;p58">
              <a:extLst>
                <a:ext uri="{FF2B5EF4-FFF2-40B4-BE49-F238E27FC236}">
                  <a16:creationId xmlns:a16="http://schemas.microsoft.com/office/drawing/2014/main" id="{BF6078CF-9EEC-A84D-96FA-F7D92350D99C}"/>
                </a:ext>
              </a:extLst>
            </p:cNvPr>
            <p:cNvSpPr/>
            <p:nvPr/>
          </p:nvSpPr>
          <p:spPr>
            <a:xfrm>
              <a:off x="153575" y="1945855"/>
              <a:ext cx="119091" cy="216987"/>
            </a:xfrm>
            <a:custGeom>
              <a:avLst/>
              <a:gdLst/>
              <a:ahLst/>
              <a:cxnLst/>
              <a:rect l="l" t="t" r="r" b="b"/>
              <a:pathLst>
                <a:path w="3315" h="6040" extrusionOk="0">
                  <a:moveTo>
                    <a:pt x="732" y="0"/>
                  </a:moveTo>
                  <a:cubicBezTo>
                    <a:pt x="365" y="0"/>
                    <a:pt x="68" y="297"/>
                    <a:pt x="62" y="664"/>
                  </a:cubicBezTo>
                  <a:cubicBezTo>
                    <a:pt x="62" y="735"/>
                    <a:pt x="113" y="799"/>
                    <a:pt x="188" y="806"/>
                  </a:cubicBezTo>
                  <a:cubicBezTo>
                    <a:pt x="191" y="807"/>
                    <a:pt x="195" y="807"/>
                    <a:pt x="198" y="807"/>
                  </a:cubicBezTo>
                  <a:cubicBezTo>
                    <a:pt x="272" y="807"/>
                    <a:pt x="330" y="745"/>
                    <a:pt x="330" y="673"/>
                  </a:cubicBezTo>
                  <a:cubicBezTo>
                    <a:pt x="330" y="449"/>
                    <a:pt x="511" y="269"/>
                    <a:pt x="732" y="269"/>
                  </a:cubicBezTo>
                  <a:lnTo>
                    <a:pt x="2611" y="269"/>
                  </a:lnTo>
                  <a:cubicBezTo>
                    <a:pt x="2839" y="269"/>
                    <a:pt x="3022" y="452"/>
                    <a:pt x="3022" y="680"/>
                  </a:cubicBezTo>
                  <a:lnTo>
                    <a:pt x="3022" y="2842"/>
                  </a:lnTo>
                  <a:cubicBezTo>
                    <a:pt x="3022" y="2914"/>
                    <a:pt x="2965" y="2968"/>
                    <a:pt x="2890" y="2968"/>
                  </a:cubicBezTo>
                  <a:cubicBezTo>
                    <a:pt x="2812" y="2968"/>
                    <a:pt x="2754" y="2914"/>
                    <a:pt x="2754" y="2842"/>
                  </a:cubicBezTo>
                  <a:lnTo>
                    <a:pt x="2754" y="691"/>
                  </a:lnTo>
                  <a:cubicBezTo>
                    <a:pt x="2754" y="623"/>
                    <a:pt x="2703" y="558"/>
                    <a:pt x="2632" y="551"/>
                  </a:cubicBezTo>
                  <a:cubicBezTo>
                    <a:pt x="2628" y="551"/>
                    <a:pt x="2624" y="551"/>
                    <a:pt x="2620" y="551"/>
                  </a:cubicBezTo>
                  <a:cubicBezTo>
                    <a:pt x="2547" y="551"/>
                    <a:pt x="2486" y="610"/>
                    <a:pt x="2486" y="684"/>
                  </a:cubicBezTo>
                  <a:lnTo>
                    <a:pt x="2486" y="5572"/>
                  </a:lnTo>
                  <a:cubicBezTo>
                    <a:pt x="2486" y="5679"/>
                    <a:pt x="2391" y="5772"/>
                    <a:pt x="2281" y="5772"/>
                  </a:cubicBezTo>
                  <a:cubicBezTo>
                    <a:pt x="2269" y="5772"/>
                    <a:pt x="2257" y="5771"/>
                    <a:pt x="2244" y="5769"/>
                  </a:cubicBezTo>
                  <a:cubicBezTo>
                    <a:pt x="2142" y="5752"/>
                    <a:pt x="2070" y="5660"/>
                    <a:pt x="2070" y="5559"/>
                  </a:cubicBezTo>
                  <a:lnTo>
                    <a:pt x="2070" y="2893"/>
                  </a:lnTo>
                  <a:cubicBezTo>
                    <a:pt x="2070" y="2818"/>
                    <a:pt x="2009" y="2757"/>
                    <a:pt x="1935" y="2757"/>
                  </a:cubicBezTo>
                  <a:lnTo>
                    <a:pt x="1381" y="2757"/>
                  </a:lnTo>
                  <a:cubicBezTo>
                    <a:pt x="1306" y="2757"/>
                    <a:pt x="1245" y="2818"/>
                    <a:pt x="1245" y="2893"/>
                  </a:cubicBezTo>
                  <a:lnTo>
                    <a:pt x="1245" y="5559"/>
                  </a:lnTo>
                  <a:cubicBezTo>
                    <a:pt x="1245" y="5660"/>
                    <a:pt x="1173" y="5752"/>
                    <a:pt x="1071" y="5769"/>
                  </a:cubicBezTo>
                  <a:cubicBezTo>
                    <a:pt x="1059" y="5771"/>
                    <a:pt x="1046" y="5772"/>
                    <a:pt x="1034" y="5772"/>
                  </a:cubicBezTo>
                  <a:cubicBezTo>
                    <a:pt x="924" y="5772"/>
                    <a:pt x="830" y="5679"/>
                    <a:pt x="830" y="5572"/>
                  </a:cubicBezTo>
                  <a:lnTo>
                    <a:pt x="830" y="687"/>
                  </a:lnTo>
                  <a:cubicBezTo>
                    <a:pt x="830" y="633"/>
                    <a:pt x="796" y="578"/>
                    <a:pt x="745" y="558"/>
                  </a:cubicBezTo>
                  <a:cubicBezTo>
                    <a:pt x="724" y="549"/>
                    <a:pt x="704" y="545"/>
                    <a:pt x="684" y="545"/>
                  </a:cubicBezTo>
                  <a:cubicBezTo>
                    <a:pt x="603" y="545"/>
                    <a:pt x="538" y="611"/>
                    <a:pt x="538" y="691"/>
                  </a:cubicBezTo>
                  <a:lnTo>
                    <a:pt x="538" y="2883"/>
                  </a:lnTo>
                  <a:cubicBezTo>
                    <a:pt x="538" y="2954"/>
                    <a:pt x="487" y="3019"/>
                    <a:pt x="415" y="3025"/>
                  </a:cubicBezTo>
                  <a:cubicBezTo>
                    <a:pt x="411" y="3026"/>
                    <a:pt x="407" y="3026"/>
                    <a:pt x="403" y="3026"/>
                  </a:cubicBezTo>
                  <a:cubicBezTo>
                    <a:pt x="330" y="3026"/>
                    <a:pt x="269" y="2964"/>
                    <a:pt x="269" y="2890"/>
                  </a:cubicBezTo>
                  <a:lnTo>
                    <a:pt x="269" y="1231"/>
                  </a:lnTo>
                  <a:cubicBezTo>
                    <a:pt x="269" y="1160"/>
                    <a:pt x="219" y="1099"/>
                    <a:pt x="147" y="1092"/>
                  </a:cubicBezTo>
                  <a:cubicBezTo>
                    <a:pt x="142" y="1092"/>
                    <a:pt x="138" y="1091"/>
                    <a:pt x="134" y="1091"/>
                  </a:cubicBezTo>
                  <a:cubicBezTo>
                    <a:pt x="61" y="1091"/>
                    <a:pt x="1" y="1150"/>
                    <a:pt x="1" y="1224"/>
                  </a:cubicBezTo>
                  <a:lnTo>
                    <a:pt x="1" y="2879"/>
                  </a:lnTo>
                  <a:cubicBezTo>
                    <a:pt x="1" y="3109"/>
                    <a:pt x="180" y="3296"/>
                    <a:pt x="404" y="3296"/>
                  </a:cubicBezTo>
                  <a:cubicBezTo>
                    <a:pt x="416" y="3296"/>
                    <a:pt x="427" y="3296"/>
                    <a:pt x="439" y="3295"/>
                  </a:cubicBezTo>
                  <a:cubicBezTo>
                    <a:pt x="473" y="3291"/>
                    <a:pt x="507" y="3284"/>
                    <a:pt x="538" y="3274"/>
                  </a:cubicBezTo>
                  <a:lnTo>
                    <a:pt x="538" y="5565"/>
                  </a:lnTo>
                  <a:cubicBezTo>
                    <a:pt x="538" y="5827"/>
                    <a:pt x="755" y="6040"/>
                    <a:pt x="1024" y="6040"/>
                  </a:cubicBezTo>
                  <a:cubicBezTo>
                    <a:pt x="1048" y="6040"/>
                    <a:pt x="1073" y="6038"/>
                    <a:pt x="1099" y="6034"/>
                  </a:cubicBezTo>
                  <a:cubicBezTo>
                    <a:pt x="1326" y="6003"/>
                    <a:pt x="1513" y="5776"/>
                    <a:pt x="1513" y="5548"/>
                  </a:cubicBezTo>
                  <a:lnTo>
                    <a:pt x="1513" y="3025"/>
                  </a:lnTo>
                  <a:lnTo>
                    <a:pt x="1778" y="3025"/>
                  </a:lnTo>
                  <a:lnTo>
                    <a:pt x="1778" y="5548"/>
                  </a:lnTo>
                  <a:cubicBezTo>
                    <a:pt x="1778" y="5776"/>
                    <a:pt x="1965" y="6003"/>
                    <a:pt x="2193" y="6034"/>
                  </a:cubicBezTo>
                  <a:cubicBezTo>
                    <a:pt x="2218" y="6038"/>
                    <a:pt x="2243" y="6040"/>
                    <a:pt x="2268" y="6040"/>
                  </a:cubicBezTo>
                  <a:cubicBezTo>
                    <a:pt x="2537" y="6040"/>
                    <a:pt x="2754" y="5827"/>
                    <a:pt x="2754" y="5565"/>
                  </a:cubicBezTo>
                  <a:lnTo>
                    <a:pt x="2754" y="3287"/>
                  </a:lnTo>
                  <a:cubicBezTo>
                    <a:pt x="2798" y="3304"/>
                    <a:pt x="2845" y="3311"/>
                    <a:pt x="2894" y="3311"/>
                  </a:cubicBezTo>
                  <a:cubicBezTo>
                    <a:pt x="3131" y="3311"/>
                    <a:pt x="3315" y="3135"/>
                    <a:pt x="3315" y="2907"/>
                  </a:cubicBezTo>
                  <a:lnTo>
                    <a:pt x="3315" y="687"/>
                  </a:lnTo>
                  <a:cubicBezTo>
                    <a:pt x="3315" y="310"/>
                    <a:pt x="3002" y="0"/>
                    <a:pt x="2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76;p58">
              <a:extLst>
                <a:ext uri="{FF2B5EF4-FFF2-40B4-BE49-F238E27FC236}">
                  <a16:creationId xmlns:a16="http://schemas.microsoft.com/office/drawing/2014/main" id="{A7FED489-B127-D540-82B9-18FA8ACF5A9C}"/>
                </a:ext>
              </a:extLst>
            </p:cNvPr>
            <p:cNvSpPr/>
            <p:nvPr/>
          </p:nvSpPr>
          <p:spPr>
            <a:xfrm>
              <a:off x="178256" y="1866710"/>
              <a:ext cx="68904" cy="69048"/>
            </a:xfrm>
            <a:custGeom>
              <a:avLst/>
              <a:gdLst/>
              <a:ahLst/>
              <a:cxnLst/>
              <a:rect l="l" t="t" r="r" b="b"/>
              <a:pathLst>
                <a:path w="1918" h="1922" extrusionOk="0">
                  <a:moveTo>
                    <a:pt x="959" y="276"/>
                  </a:moveTo>
                  <a:cubicBezTo>
                    <a:pt x="1336" y="276"/>
                    <a:pt x="1645" y="582"/>
                    <a:pt x="1645" y="963"/>
                  </a:cubicBezTo>
                  <a:cubicBezTo>
                    <a:pt x="1645" y="1340"/>
                    <a:pt x="1336" y="1646"/>
                    <a:pt x="959" y="1646"/>
                  </a:cubicBezTo>
                  <a:cubicBezTo>
                    <a:pt x="581" y="1646"/>
                    <a:pt x="272" y="1340"/>
                    <a:pt x="272" y="963"/>
                  </a:cubicBezTo>
                  <a:cubicBezTo>
                    <a:pt x="272" y="582"/>
                    <a:pt x="581" y="276"/>
                    <a:pt x="959" y="276"/>
                  </a:cubicBezTo>
                  <a:close/>
                  <a:moveTo>
                    <a:pt x="959" y="1"/>
                  </a:moveTo>
                  <a:cubicBezTo>
                    <a:pt x="429" y="1"/>
                    <a:pt x="1" y="432"/>
                    <a:pt x="1" y="963"/>
                  </a:cubicBezTo>
                  <a:cubicBezTo>
                    <a:pt x="1" y="1490"/>
                    <a:pt x="429" y="1921"/>
                    <a:pt x="959" y="1921"/>
                  </a:cubicBezTo>
                  <a:cubicBezTo>
                    <a:pt x="1489" y="1921"/>
                    <a:pt x="1918" y="1490"/>
                    <a:pt x="1918" y="963"/>
                  </a:cubicBezTo>
                  <a:cubicBezTo>
                    <a:pt x="1918" y="432"/>
                    <a:pt x="1489"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77;p58">
              <a:extLst>
                <a:ext uri="{FF2B5EF4-FFF2-40B4-BE49-F238E27FC236}">
                  <a16:creationId xmlns:a16="http://schemas.microsoft.com/office/drawing/2014/main" id="{D0C398AF-070A-AC44-97F0-C9023939D076}"/>
                </a:ext>
              </a:extLst>
            </p:cNvPr>
            <p:cNvSpPr/>
            <p:nvPr/>
          </p:nvSpPr>
          <p:spPr>
            <a:xfrm>
              <a:off x="370711" y="1945855"/>
              <a:ext cx="119091" cy="217059"/>
            </a:xfrm>
            <a:custGeom>
              <a:avLst/>
              <a:gdLst/>
              <a:ahLst/>
              <a:cxnLst/>
              <a:rect l="l" t="t" r="r" b="b"/>
              <a:pathLst>
                <a:path w="3315" h="6042" extrusionOk="0">
                  <a:moveTo>
                    <a:pt x="2634" y="269"/>
                  </a:moveTo>
                  <a:cubicBezTo>
                    <a:pt x="2863" y="269"/>
                    <a:pt x="3046" y="452"/>
                    <a:pt x="3046" y="680"/>
                  </a:cubicBezTo>
                  <a:lnTo>
                    <a:pt x="3046" y="2903"/>
                  </a:lnTo>
                  <a:cubicBezTo>
                    <a:pt x="3046" y="2975"/>
                    <a:pt x="2985" y="3030"/>
                    <a:pt x="2900" y="3030"/>
                  </a:cubicBezTo>
                  <a:cubicBezTo>
                    <a:pt x="2818" y="3030"/>
                    <a:pt x="2754" y="2975"/>
                    <a:pt x="2754" y="2903"/>
                  </a:cubicBezTo>
                  <a:lnTo>
                    <a:pt x="2754" y="691"/>
                  </a:lnTo>
                  <a:cubicBezTo>
                    <a:pt x="2754" y="623"/>
                    <a:pt x="2703" y="558"/>
                    <a:pt x="2631" y="551"/>
                  </a:cubicBezTo>
                  <a:cubicBezTo>
                    <a:pt x="2627" y="551"/>
                    <a:pt x="2624" y="551"/>
                    <a:pt x="2620" y="551"/>
                  </a:cubicBezTo>
                  <a:cubicBezTo>
                    <a:pt x="2547" y="551"/>
                    <a:pt x="2488" y="610"/>
                    <a:pt x="2488" y="684"/>
                  </a:cubicBezTo>
                  <a:lnTo>
                    <a:pt x="2488" y="5572"/>
                  </a:lnTo>
                  <a:cubicBezTo>
                    <a:pt x="2488" y="5679"/>
                    <a:pt x="2392" y="5772"/>
                    <a:pt x="2280" y="5772"/>
                  </a:cubicBezTo>
                  <a:cubicBezTo>
                    <a:pt x="2268" y="5772"/>
                    <a:pt x="2256" y="5771"/>
                    <a:pt x="2244" y="5769"/>
                  </a:cubicBezTo>
                  <a:cubicBezTo>
                    <a:pt x="2142" y="5752"/>
                    <a:pt x="2074" y="5660"/>
                    <a:pt x="2074" y="5559"/>
                  </a:cubicBezTo>
                  <a:lnTo>
                    <a:pt x="2074" y="2893"/>
                  </a:lnTo>
                  <a:cubicBezTo>
                    <a:pt x="2074" y="2818"/>
                    <a:pt x="2013" y="2757"/>
                    <a:pt x="1934" y="2757"/>
                  </a:cubicBezTo>
                  <a:lnTo>
                    <a:pt x="1377" y="2757"/>
                  </a:lnTo>
                  <a:cubicBezTo>
                    <a:pt x="1370" y="2757"/>
                    <a:pt x="1360" y="2757"/>
                    <a:pt x="1350" y="2760"/>
                  </a:cubicBezTo>
                  <a:cubicBezTo>
                    <a:pt x="1285" y="2774"/>
                    <a:pt x="1244" y="2832"/>
                    <a:pt x="1244" y="2893"/>
                  </a:cubicBezTo>
                  <a:lnTo>
                    <a:pt x="1244" y="5559"/>
                  </a:lnTo>
                  <a:cubicBezTo>
                    <a:pt x="1244" y="5660"/>
                    <a:pt x="1173" y="5752"/>
                    <a:pt x="1075" y="5769"/>
                  </a:cubicBezTo>
                  <a:cubicBezTo>
                    <a:pt x="1062" y="5771"/>
                    <a:pt x="1049" y="5772"/>
                    <a:pt x="1037" y="5772"/>
                  </a:cubicBezTo>
                  <a:cubicBezTo>
                    <a:pt x="924" y="5772"/>
                    <a:pt x="830" y="5679"/>
                    <a:pt x="830" y="5572"/>
                  </a:cubicBezTo>
                  <a:lnTo>
                    <a:pt x="830" y="691"/>
                  </a:lnTo>
                  <a:cubicBezTo>
                    <a:pt x="830" y="623"/>
                    <a:pt x="778" y="558"/>
                    <a:pt x="708" y="551"/>
                  </a:cubicBezTo>
                  <a:cubicBezTo>
                    <a:pt x="704" y="551"/>
                    <a:pt x="700" y="551"/>
                    <a:pt x="696" y="551"/>
                  </a:cubicBezTo>
                  <a:cubicBezTo>
                    <a:pt x="623" y="551"/>
                    <a:pt x="561" y="610"/>
                    <a:pt x="561" y="684"/>
                  </a:cubicBezTo>
                  <a:lnTo>
                    <a:pt x="561" y="2890"/>
                  </a:lnTo>
                  <a:cubicBezTo>
                    <a:pt x="561" y="2954"/>
                    <a:pt x="517" y="3016"/>
                    <a:pt x="456" y="3030"/>
                  </a:cubicBezTo>
                  <a:cubicBezTo>
                    <a:pt x="447" y="3031"/>
                    <a:pt x="438" y="3032"/>
                    <a:pt x="430" y="3032"/>
                  </a:cubicBezTo>
                  <a:cubicBezTo>
                    <a:pt x="353" y="3032"/>
                    <a:pt x="293" y="2970"/>
                    <a:pt x="293" y="2893"/>
                  </a:cubicBezTo>
                  <a:lnTo>
                    <a:pt x="293" y="680"/>
                  </a:lnTo>
                  <a:cubicBezTo>
                    <a:pt x="293" y="452"/>
                    <a:pt x="477" y="269"/>
                    <a:pt x="704" y="269"/>
                  </a:cubicBezTo>
                  <a:close/>
                  <a:moveTo>
                    <a:pt x="436" y="0"/>
                  </a:moveTo>
                  <a:cubicBezTo>
                    <a:pt x="194" y="0"/>
                    <a:pt x="0" y="198"/>
                    <a:pt x="0" y="435"/>
                  </a:cubicBezTo>
                  <a:lnTo>
                    <a:pt x="0" y="2981"/>
                  </a:lnTo>
                  <a:cubicBezTo>
                    <a:pt x="0" y="3056"/>
                    <a:pt x="48" y="3152"/>
                    <a:pt x="110" y="3196"/>
                  </a:cubicBezTo>
                  <a:cubicBezTo>
                    <a:pt x="215" y="3277"/>
                    <a:pt x="322" y="3310"/>
                    <a:pt x="420" y="3310"/>
                  </a:cubicBezTo>
                  <a:cubicBezTo>
                    <a:pt x="469" y="3310"/>
                    <a:pt x="517" y="3302"/>
                    <a:pt x="561" y="3287"/>
                  </a:cubicBezTo>
                  <a:lnTo>
                    <a:pt x="561" y="5565"/>
                  </a:lnTo>
                  <a:cubicBezTo>
                    <a:pt x="561" y="5827"/>
                    <a:pt x="781" y="6040"/>
                    <a:pt x="1048" y="6040"/>
                  </a:cubicBezTo>
                  <a:cubicBezTo>
                    <a:pt x="1072" y="6040"/>
                    <a:pt x="1097" y="6038"/>
                    <a:pt x="1122" y="6034"/>
                  </a:cubicBezTo>
                  <a:cubicBezTo>
                    <a:pt x="1350" y="6003"/>
                    <a:pt x="1537" y="5776"/>
                    <a:pt x="1537" y="5548"/>
                  </a:cubicBezTo>
                  <a:lnTo>
                    <a:pt x="1537" y="3025"/>
                  </a:lnTo>
                  <a:lnTo>
                    <a:pt x="1806" y="3025"/>
                  </a:lnTo>
                  <a:lnTo>
                    <a:pt x="1806" y="5551"/>
                  </a:lnTo>
                  <a:cubicBezTo>
                    <a:pt x="1806" y="5807"/>
                    <a:pt x="2010" y="6031"/>
                    <a:pt x="2261" y="6041"/>
                  </a:cubicBezTo>
                  <a:cubicBezTo>
                    <a:pt x="2267" y="6041"/>
                    <a:pt x="2273" y="6041"/>
                    <a:pt x="2280" y="6041"/>
                  </a:cubicBezTo>
                  <a:cubicBezTo>
                    <a:pt x="2543" y="6041"/>
                    <a:pt x="2754" y="5827"/>
                    <a:pt x="2754" y="5565"/>
                  </a:cubicBezTo>
                  <a:lnTo>
                    <a:pt x="2754" y="3287"/>
                  </a:lnTo>
                  <a:cubicBezTo>
                    <a:pt x="2798" y="3304"/>
                    <a:pt x="2846" y="3311"/>
                    <a:pt x="2896" y="3311"/>
                  </a:cubicBezTo>
                  <a:cubicBezTo>
                    <a:pt x="3131" y="3311"/>
                    <a:pt x="3315" y="3135"/>
                    <a:pt x="3315" y="2907"/>
                  </a:cubicBezTo>
                  <a:lnTo>
                    <a:pt x="3315" y="687"/>
                  </a:lnTo>
                  <a:cubicBezTo>
                    <a:pt x="3315" y="310"/>
                    <a:pt x="3002"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78;p58">
              <a:extLst>
                <a:ext uri="{FF2B5EF4-FFF2-40B4-BE49-F238E27FC236}">
                  <a16:creationId xmlns:a16="http://schemas.microsoft.com/office/drawing/2014/main" id="{D17933A7-8CC5-FC43-BE81-73A558213C55}"/>
                </a:ext>
              </a:extLst>
            </p:cNvPr>
            <p:cNvSpPr/>
            <p:nvPr/>
          </p:nvSpPr>
          <p:spPr>
            <a:xfrm>
              <a:off x="395716" y="1866710"/>
              <a:ext cx="69084" cy="69048"/>
            </a:xfrm>
            <a:custGeom>
              <a:avLst/>
              <a:gdLst/>
              <a:ahLst/>
              <a:cxnLst/>
              <a:rect l="l" t="t" r="r" b="b"/>
              <a:pathLst>
                <a:path w="1923" h="1922" extrusionOk="0">
                  <a:moveTo>
                    <a:pt x="964" y="276"/>
                  </a:moveTo>
                  <a:cubicBezTo>
                    <a:pt x="1340" y="276"/>
                    <a:pt x="1646" y="582"/>
                    <a:pt x="1646" y="963"/>
                  </a:cubicBezTo>
                  <a:cubicBezTo>
                    <a:pt x="1646" y="1340"/>
                    <a:pt x="1340" y="1646"/>
                    <a:pt x="964" y="1646"/>
                  </a:cubicBezTo>
                  <a:cubicBezTo>
                    <a:pt x="586" y="1646"/>
                    <a:pt x="277" y="1340"/>
                    <a:pt x="277" y="963"/>
                  </a:cubicBezTo>
                  <a:cubicBezTo>
                    <a:pt x="277" y="582"/>
                    <a:pt x="586" y="276"/>
                    <a:pt x="964" y="276"/>
                  </a:cubicBezTo>
                  <a:close/>
                  <a:moveTo>
                    <a:pt x="964" y="1"/>
                  </a:moveTo>
                  <a:cubicBezTo>
                    <a:pt x="433" y="1"/>
                    <a:pt x="1" y="432"/>
                    <a:pt x="1" y="963"/>
                  </a:cubicBezTo>
                  <a:cubicBezTo>
                    <a:pt x="1" y="1490"/>
                    <a:pt x="433" y="1921"/>
                    <a:pt x="964" y="1921"/>
                  </a:cubicBezTo>
                  <a:cubicBezTo>
                    <a:pt x="1490" y="1921"/>
                    <a:pt x="1922" y="1490"/>
                    <a:pt x="1922" y="963"/>
                  </a:cubicBezTo>
                  <a:cubicBezTo>
                    <a:pt x="1922" y="432"/>
                    <a:pt x="1490"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1833;p58">
            <a:extLst>
              <a:ext uri="{FF2B5EF4-FFF2-40B4-BE49-F238E27FC236}">
                <a16:creationId xmlns:a16="http://schemas.microsoft.com/office/drawing/2014/main" id="{1C18BFB2-D520-EA4E-B1F8-40AFFAF078C0}"/>
              </a:ext>
            </a:extLst>
          </p:cNvPr>
          <p:cNvSpPr/>
          <p:nvPr/>
        </p:nvSpPr>
        <p:spPr>
          <a:xfrm>
            <a:off x="6154219" y="2439582"/>
            <a:ext cx="415347" cy="419482"/>
          </a:xfrm>
          <a:custGeom>
            <a:avLst/>
            <a:gdLst/>
            <a:ahLst/>
            <a:cxnLst/>
            <a:rect l="l" t="t" r="r" b="b"/>
            <a:pathLst>
              <a:path w="8798" h="9382" extrusionOk="0">
                <a:moveTo>
                  <a:pt x="5049" y="293"/>
                </a:moveTo>
                <a:lnTo>
                  <a:pt x="4399" y="3111"/>
                </a:lnTo>
                <a:lnTo>
                  <a:pt x="3747" y="293"/>
                </a:lnTo>
                <a:close/>
                <a:moveTo>
                  <a:pt x="3508" y="466"/>
                </a:moveTo>
                <a:lnTo>
                  <a:pt x="4134" y="3182"/>
                </a:lnTo>
                <a:lnTo>
                  <a:pt x="3189" y="2050"/>
                </a:lnTo>
                <a:lnTo>
                  <a:pt x="3423" y="1581"/>
                </a:lnTo>
                <a:cubicBezTo>
                  <a:pt x="3458" y="1513"/>
                  <a:pt x="3430" y="1431"/>
                  <a:pt x="3362" y="1397"/>
                </a:cubicBezTo>
                <a:lnTo>
                  <a:pt x="2961" y="1197"/>
                </a:lnTo>
                <a:lnTo>
                  <a:pt x="3508" y="466"/>
                </a:lnTo>
                <a:close/>
                <a:moveTo>
                  <a:pt x="5290" y="466"/>
                </a:moveTo>
                <a:lnTo>
                  <a:pt x="5833" y="1197"/>
                </a:lnTo>
                <a:lnTo>
                  <a:pt x="5433" y="1397"/>
                </a:lnTo>
                <a:cubicBezTo>
                  <a:pt x="5364" y="1431"/>
                  <a:pt x="5337" y="1513"/>
                  <a:pt x="5372" y="1581"/>
                </a:cubicBezTo>
                <a:lnTo>
                  <a:pt x="5606" y="2050"/>
                </a:lnTo>
                <a:lnTo>
                  <a:pt x="4661" y="3182"/>
                </a:lnTo>
                <a:lnTo>
                  <a:pt x="5290" y="466"/>
                </a:lnTo>
                <a:close/>
                <a:moveTo>
                  <a:pt x="1095" y="1829"/>
                </a:moveTo>
                <a:lnTo>
                  <a:pt x="1095" y="5092"/>
                </a:lnTo>
                <a:lnTo>
                  <a:pt x="266" y="5092"/>
                </a:lnTo>
                <a:lnTo>
                  <a:pt x="266" y="2879"/>
                </a:lnTo>
                <a:cubicBezTo>
                  <a:pt x="266" y="2553"/>
                  <a:pt x="432" y="2251"/>
                  <a:pt x="714" y="2074"/>
                </a:cubicBezTo>
                <a:lnTo>
                  <a:pt x="1095" y="1829"/>
                </a:lnTo>
                <a:close/>
                <a:moveTo>
                  <a:pt x="3022" y="4824"/>
                </a:moveTo>
                <a:lnTo>
                  <a:pt x="3022" y="5092"/>
                </a:lnTo>
                <a:lnTo>
                  <a:pt x="2193" y="5092"/>
                </a:lnTo>
                <a:lnTo>
                  <a:pt x="2193" y="4824"/>
                </a:lnTo>
                <a:close/>
                <a:moveTo>
                  <a:pt x="6605" y="4824"/>
                </a:moveTo>
                <a:lnTo>
                  <a:pt x="6605" y="5092"/>
                </a:lnTo>
                <a:lnTo>
                  <a:pt x="5775" y="5092"/>
                </a:lnTo>
                <a:lnTo>
                  <a:pt x="5775" y="4824"/>
                </a:lnTo>
                <a:close/>
                <a:moveTo>
                  <a:pt x="7700" y="1829"/>
                </a:moveTo>
                <a:lnTo>
                  <a:pt x="8084" y="2074"/>
                </a:lnTo>
                <a:cubicBezTo>
                  <a:pt x="8362" y="2251"/>
                  <a:pt x="8529" y="2553"/>
                  <a:pt x="8529" y="2879"/>
                </a:cubicBezTo>
                <a:lnTo>
                  <a:pt x="8529" y="5092"/>
                </a:lnTo>
                <a:lnTo>
                  <a:pt x="7700" y="5092"/>
                </a:lnTo>
                <a:lnTo>
                  <a:pt x="7700" y="1829"/>
                </a:lnTo>
                <a:close/>
                <a:moveTo>
                  <a:pt x="3022" y="5361"/>
                </a:moveTo>
                <a:lnTo>
                  <a:pt x="3022" y="6897"/>
                </a:lnTo>
                <a:lnTo>
                  <a:pt x="2193" y="6897"/>
                </a:lnTo>
                <a:lnTo>
                  <a:pt x="2193" y="5361"/>
                </a:lnTo>
                <a:close/>
                <a:moveTo>
                  <a:pt x="6605" y="5361"/>
                </a:moveTo>
                <a:lnTo>
                  <a:pt x="6605" y="6897"/>
                </a:lnTo>
                <a:lnTo>
                  <a:pt x="5775" y="6897"/>
                </a:lnTo>
                <a:lnTo>
                  <a:pt x="5775" y="5361"/>
                </a:lnTo>
                <a:close/>
                <a:moveTo>
                  <a:pt x="5905" y="830"/>
                </a:moveTo>
                <a:lnTo>
                  <a:pt x="5905" y="830"/>
                </a:lnTo>
                <a:cubicBezTo>
                  <a:pt x="6075" y="836"/>
                  <a:pt x="6235" y="888"/>
                  <a:pt x="6377" y="979"/>
                </a:cubicBezTo>
                <a:lnTo>
                  <a:pt x="7432" y="1655"/>
                </a:lnTo>
                <a:lnTo>
                  <a:pt x="7432" y="2968"/>
                </a:lnTo>
                <a:lnTo>
                  <a:pt x="6820" y="2573"/>
                </a:lnTo>
                <a:cubicBezTo>
                  <a:pt x="6795" y="2559"/>
                  <a:pt x="6769" y="2549"/>
                  <a:pt x="6742" y="2549"/>
                </a:cubicBezTo>
                <a:cubicBezTo>
                  <a:pt x="6738" y="2549"/>
                  <a:pt x="6735" y="2549"/>
                  <a:pt x="6731" y="2549"/>
                </a:cubicBezTo>
                <a:cubicBezTo>
                  <a:pt x="6656" y="2557"/>
                  <a:pt x="6605" y="2618"/>
                  <a:pt x="6605" y="2686"/>
                </a:cubicBezTo>
                <a:lnTo>
                  <a:pt x="6605" y="4555"/>
                </a:lnTo>
                <a:lnTo>
                  <a:pt x="5643" y="4555"/>
                </a:lnTo>
                <a:cubicBezTo>
                  <a:pt x="5568" y="4555"/>
                  <a:pt x="5507" y="4617"/>
                  <a:pt x="5507" y="4694"/>
                </a:cubicBezTo>
                <a:lnTo>
                  <a:pt x="5507" y="7027"/>
                </a:lnTo>
                <a:cubicBezTo>
                  <a:pt x="5507" y="7105"/>
                  <a:pt x="5568" y="7166"/>
                  <a:pt x="5643" y="7166"/>
                </a:cubicBezTo>
                <a:lnTo>
                  <a:pt x="6605" y="7166"/>
                </a:lnTo>
                <a:lnTo>
                  <a:pt x="6605" y="9090"/>
                </a:lnTo>
                <a:lnTo>
                  <a:pt x="4531" y="9090"/>
                </a:lnTo>
                <a:lnTo>
                  <a:pt x="4531" y="3756"/>
                </a:lnTo>
                <a:lnTo>
                  <a:pt x="5874" y="2149"/>
                </a:lnTo>
                <a:cubicBezTo>
                  <a:pt x="5908" y="2108"/>
                  <a:pt x="5915" y="2050"/>
                  <a:pt x="5891" y="1999"/>
                </a:cubicBezTo>
                <a:lnTo>
                  <a:pt x="5678" y="1574"/>
                </a:lnTo>
                <a:lnTo>
                  <a:pt x="6098" y="1363"/>
                </a:lnTo>
                <a:cubicBezTo>
                  <a:pt x="6116" y="1357"/>
                  <a:pt x="6129" y="1346"/>
                  <a:pt x="6139" y="1333"/>
                </a:cubicBezTo>
                <a:cubicBezTo>
                  <a:pt x="6191" y="1282"/>
                  <a:pt x="6191" y="1207"/>
                  <a:pt x="6153" y="1156"/>
                </a:cubicBezTo>
                <a:lnTo>
                  <a:pt x="5905" y="830"/>
                </a:lnTo>
                <a:close/>
                <a:moveTo>
                  <a:pt x="3556" y="0"/>
                </a:moveTo>
                <a:cubicBezTo>
                  <a:pt x="3512" y="0"/>
                  <a:pt x="3471" y="20"/>
                  <a:pt x="3444" y="55"/>
                </a:cubicBezTo>
                <a:lnTo>
                  <a:pt x="3067" y="558"/>
                </a:lnTo>
                <a:lnTo>
                  <a:pt x="2948" y="558"/>
                </a:lnTo>
                <a:cubicBezTo>
                  <a:pt x="2710" y="558"/>
                  <a:pt x="2482" y="626"/>
                  <a:pt x="2281" y="755"/>
                </a:cubicBezTo>
                <a:lnTo>
                  <a:pt x="568" y="1853"/>
                </a:lnTo>
                <a:cubicBezTo>
                  <a:pt x="212" y="2080"/>
                  <a:pt x="0" y="2471"/>
                  <a:pt x="0" y="2893"/>
                </a:cubicBezTo>
                <a:lnTo>
                  <a:pt x="0" y="5249"/>
                </a:lnTo>
                <a:cubicBezTo>
                  <a:pt x="0" y="5323"/>
                  <a:pt x="62" y="5384"/>
                  <a:pt x="137" y="5384"/>
                </a:cubicBezTo>
                <a:lnTo>
                  <a:pt x="1227" y="5384"/>
                </a:lnTo>
                <a:cubicBezTo>
                  <a:pt x="1302" y="5384"/>
                  <a:pt x="1364" y="5323"/>
                  <a:pt x="1364" y="5249"/>
                </a:cubicBezTo>
                <a:lnTo>
                  <a:pt x="1364" y="3301"/>
                </a:lnTo>
                <a:lnTo>
                  <a:pt x="1925" y="2948"/>
                </a:lnTo>
                <a:lnTo>
                  <a:pt x="1925" y="4137"/>
                </a:lnTo>
                <a:cubicBezTo>
                  <a:pt x="1925" y="4209"/>
                  <a:pt x="1975" y="4270"/>
                  <a:pt x="2047" y="4276"/>
                </a:cubicBezTo>
                <a:cubicBezTo>
                  <a:pt x="2051" y="4277"/>
                  <a:pt x="2055" y="4277"/>
                  <a:pt x="2059" y="4277"/>
                </a:cubicBezTo>
                <a:cubicBezTo>
                  <a:pt x="2131" y="4277"/>
                  <a:pt x="2193" y="4218"/>
                  <a:pt x="2193" y="4143"/>
                </a:cubicBezTo>
                <a:lnTo>
                  <a:pt x="2193" y="2689"/>
                </a:lnTo>
                <a:cubicBezTo>
                  <a:pt x="2193" y="2655"/>
                  <a:pt x="2183" y="2624"/>
                  <a:pt x="2159" y="2598"/>
                </a:cubicBezTo>
                <a:cubicBezTo>
                  <a:pt x="2131" y="2565"/>
                  <a:pt x="2092" y="2549"/>
                  <a:pt x="2054" y="2549"/>
                </a:cubicBezTo>
                <a:cubicBezTo>
                  <a:pt x="2028" y="2549"/>
                  <a:pt x="2002" y="2556"/>
                  <a:pt x="1979" y="2570"/>
                </a:cubicBezTo>
                <a:lnTo>
                  <a:pt x="1364" y="2968"/>
                </a:lnTo>
                <a:lnTo>
                  <a:pt x="1364" y="1655"/>
                </a:lnTo>
                <a:lnTo>
                  <a:pt x="2421" y="979"/>
                </a:lnTo>
                <a:cubicBezTo>
                  <a:pt x="2560" y="888"/>
                  <a:pt x="2724" y="836"/>
                  <a:pt x="2890" y="830"/>
                </a:cubicBezTo>
                <a:lnTo>
                  <a:pt x="2890" y="830"/>
                </a:lnTo>
                <a:lnTo>
                  <a:pt x="2645" y="1156"/>
                </a:lnTo>
                <a:cubicBezTo>
                  <a:pt x="2608" y="1207"/>
                  <a:pt x="2608" y="1278"/>
                  <a:pt x="2655" y="1333"/>
                </a:cubicBezTo>
                <a:cubicBezTo>
                  <a:pt x="2666" y="1346"/>
                  <a:pt x="2679" y="1353"/>
                  <a:pt x="2693" y="1363"/>
                </a:cubicBezTo>
                <a:lnTo>
                  <a:pt x="3121" y="1574"/>
                </a:lnTo>
                <a:lnTo>
                  <a:pt x="2907" y="1999"/>
                </a:lnTo>
                <a:cubicBezTo>
                  <a:pt x="2883" y="2050"/>
                  <a:pt x="2890" y="2108"/>
                  <a:pt x="2924" y="2149"/>
                </a:cubicBezTo>
                <a:lnTo>
                  <a:pt x="4263" y="3756"/>
                </a:lnTo>
                <a:lnTo>
                  <a:pt x="4263" y="9090"/>
                </a:lnTo>
                <a:lnTo>
                  <a:pt x="2193" y="9090"/>
                </a:lnTo>
                <a:lnTo>
                  <a:pt x="2193" y="7166"/>
                </a:lnTo>
                <a:lnTo>
                  <a:pt x="3152" y="7166"/>
                </a:lnTo>
                <a:cubicBezTo>
                  <a:pt x="3226" y="7166"/>
                  <a:pt x="3291" y="7105"/>
                  <a:pt x="3291" y="7027"/>
                </a:cubicBezTo>
                <a:lnTo>
                  <a:pt x="3291" y="4694"/>
                </a:lnTo>
                <a:cubicBezTo>
                  <a:pt x="3291" y="4617"/>
                  <a:pt x="3226" y="4555"/>
                  <a:pt x="3152" y="4555"/>
                </a:cubicBezTo>
                <a:lnTo>
                  <a:pt x="2060" y="4555"/>
                </a:lnTo>
                <a:cubicBezTo>
                  <a:pt x="1986" y="4555"/>
                  <a:pt x="1925" y="4617"/>
                  <a:pt x="1925" y="4694"/>
                </a:cubicBezTo>
                <a:lnTo>
                  <a:pt x="1925" y="9246"/>
                </a:lnTo>
                <a:cubicBezTo>
                  <a:pt x="1925" y="9321"/>
                  <a:pt x="1986" y="9382"/>
                  <a:pt x="2060" y="9382"/>
                </a:cubicBezTo>
                <a:lnTo>
                  <a:pt x="6734" y="9382"/>
                </a:lnTo>
                <a:cubicBezTo>
                  <a:pt x="6809" y="9382"/>
                  <a:pt x="6874" y="9321"/>
                  <a:pt x="6874" y="9246"/>
                </a:cubicBezTo>
                <a:lnTo>
                  <a:pt x="6874" y="2951"/>
                </a:lnTo>
                <a:lnTo>
                  <a:pt x="7432" y="3304"/>
                </a:lnTo>
                <a:lnTo>
                  <a:pt x="7432" y="5249"/>
                </a:lnTo>
                <a:cubicBezTo>
                  <a:pt x="7432" y="5323"/>
                  <a:pt x="7493" y="5384"/>
                  <a:pt x="7570" y="5384"/>
                </a:cubicBezTo>
                <a:lnTo>
                  <a:pt x="8662" y="5384"/>
                </a:lnTo>
                <a:cubicBezTo>
                  <a:pt x="8737" y="5384"/>
                  <a:pt x="8798" y="5323"/>
                  <a:pt x="8798" y="5249"/>
                </a:cubicBezTo>
                <a:lnTo>
                  <a:pt x="8798" y="2893"/>
                </a:lnTo>
                <a:cubicBezTo>
                  <a:pt x="8798" y="2471"/>
                  <a:pt x="8587" y="2084"/>
                  <a:pt x="8230" y="1853"/>
                </a:cubicBezTo>
                <a:lnTo>
                  <a:pt x="6530" y="755"/>
                </a:lnTo>
                <a:cubicBezTo>
                  <a:pt x="6333" y="626"/>
                  <a:pt x="6102" y="558"/>
                  <a:pt x="5868" y="558"/>
                </a:cubicBezTo>
                <a:lnTo>
                  <a:pt x="5728" y="558"/>
                </a:lnTo>
                <a:lnTo>
                  <a:pt x="5351" y="55"/>
                </a:lnTo>
                <a:cubicBezTo>
                  <a:pt x="5323" y="20"/>
                  <a:pt x="5283" y="0"/>
                  <a:pt x="5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1" name="Google Shape;721;p39">
            <a:extLst>
              <a:ext uri="{FF2B5EF4-FFF2-40B4-BE49-F238E27FC236}">
                <a16:creationId xmlns:a16="http://schemas.microsoft.com/office/drawing/2014/main" id="{1F0BEF4C-8FAC-3A4A-9962-7D7A91DCF31E}"/>
              </a:ext>
            </a:extLst>
          </p:cNvPr>
          <p:cNvCxnSpPr>
            <a:cxnSpLocks/>
          </p:cNvCxnSpPr>
          <p:nvPr/>
        </p:nvCxnSpPr>
        <p:spPr>
          <a:xfrm flipV="1">
            <a:off x="8115683" y="3102878"/>
            <a:ext cx="4866" cy="348794"/>
          </a:xfrm>
          <a:prstGeom prst="straightConnector1">
            <a:avLst/>
          </a:prstGeom>
          <a:noFill/>
          <a:ln w="19050" cap="flat" cmpd="sng">
            <a:solidFill>
              <a:srgbClr val="20124D"/>
            </a:solidFill>
            <a:prstDash val="dot"/>
            <a:round/>
            <a:headEnd type="none" w="med" len="med"/>
            <a:tailEnd type="none" w="med" len="med"/>
          </a:ln>
        </p:spPr>
      </p:cxnSp>
      <p:sp>
        <p:nvSpPr>
          <p:cNvPr id="254" name="Google Shape;578;p37">
            <a:extLst>
              <a:ext uri="{FF2B5EF4-FFF2-40B4-BE49-F238E27FC236}">
                <a16:creationId xmlns:a16="http://schemas.microsoft.com/office/drawing/2014/main" id="{6AD6CC5E-0289-C94D-B8B5-A337546BB104}"/>
              </a:ext>
            </a:extLst>
          </p:cNvPr>
          <p:cNvSpPr txBox="1">
            <a:spLocks/>
          </p:cNvSpPr>
          <p:nvPr/>
        </p:nvSpPr>
        <p:spPr>
          <a:xfrm>
            <a:off x="3930754" y="3485266"/>
            <a:ext cx="1388831" cy="1442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Ensure everyone washes hands with soap and water for at least 20 seconds. </a:t>
            </a:r>
            <a:endParaRPr lang="en-US" sz="1800" i="0" u="none" strike="noStrike" kern="0" cap="none" spc="0" normalizeH="0" baseline="0" noProof="0">
              <a:ln>
                <a:noFill/>
              </a:ln>
              <a:solidFill>
                <a:srgbClr val="20124D"/>
              </a:solidFill>
              <a:effectLst/>
              <a:uLnTx/>
              <a:uFillTx/>
              <a:latin typeface="Arial"/>
            </a:endParaRPr>
          </a:p>
        </p:txBody>
      </p:sp>
      <p:sp>
        <p:nvSpPr>
          <p:cNvPr id="261" name="Google Shape;578;p37">
            <a:extLst>
              <a:ext uri="{FF2B5EF4-FFF2-40B4-BE49-F238E27FC236}">
                <a16:creationId xmlns:a16="http://schemas.microsoft.com/office/drawing/2014/main" id="{489A8627-DBF8-AE4E-B81B-6EC94E39F08E}"/>
              </a:ext>
            </a:extLst>
          </p:cNvPr>
          <p:cNvSpPr txBox="1">
            <a:spLocks/>
          </p:cNvSpPr>
          <p:nvPr/>
        </p:nvSpPr>
        <p:spPr>
          <a:xfrm>
            <a:off x="262192" y="3489526"/>
            <a:ext cx="1514363" cy="14362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lvl="0" indent="0">
              <a:spcAft>
                <a:spcPts val="1600"/>
              </a:spcAft>
              <a:buClr>
                <a:srgbClr val="20124D"/>
              </a:buClr>
            </a:pPr>
            <a:r>
              <a:rPr lang="en-US" sz="1800">
                <a:latin typeface="Arial"/>
              </a:rPr>
              <a:t>Use chalk to set up markings on ground that designate spaces 2 meters apart in waiting area.</a:t>
            </a:r>
            <a:endParaRPr lang="en-US" sz="1800" i="0" u="none" strike="noStrike" kern="0" cap="none" spc="0" normalizeH="0" baseline="0" noProof="0">
              <a:ln>
                <a:noFill/>
              </a:ln>
              <a:solidFill>
                <a:srgbClr val="20124D"/>
              </a:solidFill>
              <a:effectLst/>
              <a:uLnTx/>
              <a:uFillTx/>
              <a:latin typeface="Arial"/>
            </a:endParaRPr>
          </a:p>
        </p:txBody>
      </p:sp>
      <p:sp>
        <p:nvSpPr>
          <p:cNvPr id="262" name="Google Shape;578;p37">
            <a:extLst>
              <a:ext uri="{FF2B5EF4-FFF2-40B4-BE49-F238E27FC236}">
                <a16:creationId xmlns:a16="http://schemas.microsoft.com/office/drawing/2014/main" id="{D710F318-7EE3-2E4E-8154-7CB245208C1E}"/>
              </a:ext>
            </a:extLst>
          </p:cNvPr>
          <p:cNvSpPr txBox="1">
            <a:spLocks/>
          </p:cNvSpPr>
          <p:nvPr/>
        </p:nvSpPr>
        <p:spPr>
          <a:xfrm>
            <a:off x="1871401" y="3485266"/>
            <a:ext cx="1877744" cy="1442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Register participants. Ensure everyone is sanitizing hands before and after touching pen or consent form.</a:t>
            </a:r>
            <a:endParaRPr lang="en-US" sz="1800" i="0" u="none" strike="noStrike" kern="0" cap="none" spc="0" normalizeH="0" baseline="0" noProof="0">
              <a:ln>
                <a:noFill/>
              </a:ln>
              <a:solidFill>
                <a:srgbClr val="20124D"/>
              </a:solidFill>
              <a:effectLst/>
              <a:uLnTx/>
              <a:uFillTx/>
              <a:latin typeface="Arial"/>
            </a:endParaRPr>
          </a:p>
        </p:txBody>
      </p:sp>
      <p:sp>
        <p:nvSpPr>
          <p:cNvPr id="263" name="Google Shape;578;p37">
            <a:extLst>
              <a:ext uri="{FF2B5EF4-FFF2-40B4-BE49-F238E27FC236}">
                <a16:creationId xmlns:a16="http://schemas.microsoft.com/office/drawing/2014/main" id="{56BF4BB4-1CB4-D849-9D39-C60338D31A87}"/>
              </a:ext>
            </a:extLst>
          </p:cNvPr>
          <p:cNvSpPr txBox="1">
            <a:spLocks/>
          </p:cNvSpPr>
          <p:nvPr/>
        </p:nvSpPr>
        <p:spPr>
          <a:xfrm>
            <a:off x="5506155" y="3477134"/>
            <a:ext cx="1705963" cy="1456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Wipe arm rest surface with sanitizing solution/towel between participants &amp; change gloves between </a:t>
            </a:r>
            <a:r>
              <a:rPr lang="en-US" sz="1800">
                <a:solidFill>
                  <a:schemeClr val="accent6"/>
                </a:solidFill>
                <a:latin typeface="Arial"/>
              </a:rPr>
              <a:t>every </a:t>
            </a:r>
            <a:r>
              <a:rPr lang="en-US" sz="1800">
                <a:latin typeface="Arial"/>
              </a:rPr>
              <a:t>participant. </a:t>
            </a:r>
            <a:endParaRPr lang="en-US" sz="1800" i="0" u="none" strike="noStrike" kern="0" cap="none" spc="0" normalizeH="0" baseline="0" noProof="0">
              <a:ln>
                <a:noFill/>
              </a:ln>
              <a:solidFill>
                <a:srgbClr val="20124D"/>
              </a:solidFill>
              <a:effectLst/>
              <a:uLnTx/>
              <a:uFillTx/>
              <a:latin typeface="Arial"/>
            </a:endParaRPr>
          </a:p>
        </p:txBody>
      </p:sp>
      <p:sp>
        <p:nvSpPr>
          <p:cNvPr id="264" name="Google Shape;578;p37">
            <a:extLst>
              <a:ext uri="{FF2B5EF4-FFF2-40B4-BE49-F238E27FC236}">
                <a16:creationId xmlns:a16="http://schemas.microsoft.com/office/drawing/2014/main" id="{573FAB01-9EEC-8D48-B639-A2AAC56FE5AD}"/>
              </a:ext>
            </a:extLst>
          </p:cNvPr>
          <p:cNvSpPr txBox="1">
            <a:spLocks/>
          </p:cNvSpPr>
          <p:nvPr/>
        </p:nvSpPr>
        <p:spPr>
          <a:xfrm>
            <a:off x="7439130" y="3485265"/>
            <a:ext cx="1388831" cy="1442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Maintain social distancing and ensure confidentiality when reading results. </a:t>
            </a:r>
            <a:endParaRPr lang="en-US" sz="1800" i="0" u="none" strike="noStrike" kern="0" cap="none" spc="0" normalizeH="0" baseline="0" noProof="0">
              <a:ln>
                <a:noFill/>
              </a:ln>
              <a:solidFill>
                <a:srgbClr val="20124D"/>
              </a:solidFill>
              <a:effectLst/>
              <a:uLnTx/>
              <a:uFillTx/>
              <a:latin typeface="Arial"/>
            </a:endParaRPr>
          </a:p>
        </p:txBody>
      </p:sp>
      <p:sp>
        <p:nvSpPr>
          <p:cNvPr id="61" name="Google Shape;720;p39">
            <a:extLst>
              <a:ext uri="{FF2B5EF4-FFF2-40B4-BE49-F238E27FC236}">
                <a16:creationId xmlns:a16="http://schemas.microsoft.com/office/drawing/2014/main" id="{75F2FA2B-EBF5-456E-ABF3-CFE4947079D4}"/>
              </a:ext>
            </a:extLst>
          </p:cNvPr>
          <p:cNvSpPr txBox="1">
            <a:spLocks/>
          </p:cNvSpPr>
          <p:nvPr/>
        </p:nvSpPr>
        <p:spPr>
          <a:xfrm>
            <a:off x="5542429" y="1386583"/>
            <a:ext cx="1710900"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a:lnSpc>
                <a:spcPct val="100000"/>
              </a:lnSpc>
              <a:spcBef>
                <a:spcPts val="0"/>
              </a:spcBef>
              <a:spcAft>
                <a:spcPts val="1600"/>
              </a:spcAft>
              <a:buClr>
                <a:srgbClr val="20124D"/>
              </a:buClr>
              <a:buSzPts val="1400"/>
              <a:buNone/>
              <a:tabLst/>
              <a:defRPr/>
            </a:pPr>
            <a:r>
              <a:rPr lang="en-US" sz="2000" b="1" kern="0">
                <a:solidFill>
                  <a:srgbClr val="20124D"/>
                </a:solidFill>
                <a:latin typeface="Arial"/>
              </a:rPr>
              <a:t>Testing</a:t>
            </a:r>
            <a:endParaRPr lang="en-US"/>
          </a:p>
        </p:txBody>
      </p:sp>
      <p:sp>
        <p:nvSpPr>
          <p:cNvPr id="62" name="Google Shape;720;p39">
            <a:extLst>
              <a:ext uri="{FF2B5EF4-FFF2-40B4-BE49-F238E27FC236}">
                <a16:creationId xmlns:a16="http://schemas.microsoft.com/office/drawing/2014/main" id="{06120708-0215-41FF-AF78-A9462B73A578}"/>
              </a:ext>
            </a:extLst>
          </p:cNvPr>
          <p:cNvSpPr txBox="1">
            <a:spLocks/>
          </p:cNvSpPr>
          <p:nvPr/>
        </p:nvSpPr>
        <p:spPr>
          <a:xfrm>
            <a:off x="3725521" y="1406404"/>
            <a:ext cx="1856252"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a:lnSpc>
                <a:spcPct val="100000"/>
              </a:lnSpc>
              <a:spcBef>
                <a:spcPts val="0"/>
              </a:spcBef>
              <a:spcAft>
                <a:spcPts val="1600"/>
              </a:spcAft>
              <a:buClr>
                <a:srgbClr val="20124D"/>
              </a:buClr>
              <a:buSzPts val="1400"/>
              <a:buNone/>
              <a:tabLst/>
              <a:defRPr/>
            </a:pPr>
            <a:r>
              <a:rPr lang="en-US" sz="2000" b="1" kern="0">
                <a:solidFill>
                  <a:srgbClr val="20124D"/>
                </a:solidFill>
                <a:latin typeface="Arial"/>
              </a:rPr>
              <a:t>Handwashing</a:t>
            </a:r>
            <a:endParaRPr lang="en-US"/>
          </a:p>
        </p:txBody>
      </p:sp>
      <p:sp>
        <p:nvSpPr>
          <p:cNvPr id="63" name="Google Shape;720;p39">
            <a:extLst>
              <a:ext uri="{FF2B5EF4-FFF2-40B4-BE49-F238E27FC236}">
                <a16:creationId xmlns:a16="http://schemas.microsoft.com/office/drawing/2014/main" id="{640AA1CA-7B44-4651-96B9-6CA76CD8D844}"/>
              </a:ext>
            </a:extLst>
          </p:cNvPr>
          <p:cNvSpPr txBox="1">
            <a:spLocks/>
          </p:cNvSpPr>
          <p:nvPr/>
        </p:nvSpPr>
        <p:spPr>
          <a:xfrm>
            <a:off x="1981290" y="1386583"/>
            <a:ext cx="1710900"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1600"/>
              </a:spcAft>
              <a:buClr>
                <a:srgbClr val="20124D"/>
              </a:buClr>
              <a:buNone/>
              <a:defRPr/>
            </a:pPr>
            <a:r>
              <a:rPr lang="en-US" sz="2000" b="1" kern="0">
                <a:solidFill>
                  <a:srgbClr val="20124D"/>
                </a:solidFill>
                <a:latin typeface="Arial"/>
              </a:rPr>
              <a:t>Welcome Table</a:t>
            </a:r>
            <a:endParaRPr lang="en-US"/>
          </a:p>
        </p:txBody>
      </p:sp>
      <p:sp>
        <p:nvSpPr>
          <p:cNvPr id="64" name="Google Shape;720;p39">
            <a:extLst>
              <a:ext uri="{FF2B5EF4-FFF2-40B4-BE49-F238E27FC236}">
                <a16:creationId xmlns:a16="http://schemas.microsoft.com/office/drawing/2014/main" id="{A4F75CE7-E54E-4451-80E9-B84C1FA15B73}"/>
              </a:ext>
            </a:extLst>
          </p:cNvPr>
          <p:cNvSpPr txBox="1">
            <a:spLocks/>
          </p:cNvSpPr>
          <p:nvPr/>
        </p:nvSpPr>
        <p:spPr>
          <a:xfrm>
            <a:off x="197417" y="1346941"/>
            <a:ext cx="1710900"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1600"/>
              </a:spcAft>
              <a:buClr>
                <a:srgbClr val="20124D"/>
              </a:buClr>
              <a:buNone/>
              <a:defRPr/>
            </a:pPr>
            <a:r>
              <a:rPr lang="en-US" sz="2000" b="1" kern="0">
                <a:solidFill>
                  <a:srgbClr val="20124D"/>
                </a:solidFill>
                <a:latin typeface="Arial"/>
              </a:rPr>
              <a:t>Waiting Area</a:t>
            </a:r>
            <a:endParaRPr lang="en-US"/>
          </a:p>
        </p:txBody>
      </p:sp>
    </p:spTree>
    <p:extLst>
      <p:ext uri="{BB962C8B-B14F-4D97-AF65-F5344CB8AC3E}">
        <p14:creationId xmlns:p14="http://schemas.microsoft.com/office/powerpoint/2010/main" val="2694301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normAutofit fontScale="90000"/>
          </a:bodyPr>
          <a:lstStyle/>
          <a:p>
            <a:r>
              <a:rPr lang="en-US">
                <a:latin typeface="Arial"/>
                <a:cs typeface="Calibri"/>
              </a:rPr>
              <a:t>Standard protocol on the day of survey</a:t>
            </a:r>
          </a:p>
        </p:txBody>
      </p:sp>
      <p:sp>
        <p:nvSpPr>
          <p:cNvPr id="5" name="Content Placeholder 4">
            <a:extLst>
              <a:ext uri="{FF2B5EF4-FFF2-40B4-BE49-F238E27FC236}">
                <a16:creationId xmlns:a16="http://schemas.microsoft.com/office/drawing/2014/main" id="{D2F01FA4-7696-304E-AC2A-6C835E4CF521}"/>
              </a:ext>
            </a:extLst>
          </p:cNvPr>
          <p:cNvSpPr>
            <a:spLocks noGrp="1"/>
          </p:cNvSpPr>
          <p:nvPr>
            <p:ph idx="1"/>
          </p:nvPr>
        </p:nvSpPr>
        <p:spPr>
          <a:xfrm>
            <a:off x="457200" y="1583594"/>
            <a:ext cx="4214191" cy="4611757"/>
          </a:xfrm>
        </p:spPr>
        <p:txBody>
          <a:bodyPr vert="horz" lIns="91440" tIns="45720" rIns="91440" bIns="45720" rtlCol="0" anchor="t">
            <a:normAutofit fontScale="92500" lnSpcReduction="10000"/>
          </a:bodyPr>
          <a:lstStyle/>
          <a:p>
            <a:pPr marL="342900" indent="-342900">
              <a:buFont typeface="Arial" panose="020B0604020202020204" pitchFamily="34" charset="0"/>
              <a:buChar char="•"/>
            </a:pPr>
            <a:r>
              <a:rPr lang="en-US" b="0">
                <a:latin typeface="Arial"/>
                <a:cs typeface="Arial"/>
              </a:rPr>
              <a:t>Megaphones should be used to explain the COVID-19 precautionary measures being taken</a:t>
            </a:r>
          </a:p>
          <a:p>
            <a:pPr marL="342900" indent="-342900">
              <a:buFont typeface="Arial" panose="020B0604020202020204" pitchFamily="34" charset="0"/>
              <a:buChar char="•"/>
            </a:pPr>
            <a:r>
              <a:rPr lang="en-US" b="0">
                <a:latin typeface="Arial"/>
                <a:cs typeface="Arial"/>
              </a:rPr>
              <a:t>All survey team members and participants must wear masks</a:t>
            </a:r>
          </a:p>
          <a:p>
            <a:pPr marL="342900" indent="-342900">
              <a:buFont typeface="Arial" panose="020B0604020202020204" pitchFamily="34" charset="0"/>
              <a:buChar char="•"/>
            </a:pPr>
            <a:r>
              <a:rPr lang="en-US" b="0">
                <a:latin typeface="Arial"/>
                <a:cs typeface="Arial"/>
              </a:rPr>
              <a:t>Family groups can stay together</a:t>
            </a:r>
          </a:p>
          <a:p>
            <a:pPr marL="342900" indent="-342900">
              <a:buFont typeface="Arial" panose="020B0604020202020204" pitchFamily="34" charset="0"/>
              <a:buChar char="•"/>
            </a:pPr>
            <a:r>
              <a:rPr lang="en-US" b="0">
                <a:latin typeface="Arial"/>
                <a:cs typeface="Arial"/>
              </a:rPr>
              <a:t>Station managers should ensure that max number of people allowed at each station is adhered to and distance between family groups is maintained</a:t>
            </a:r>
          </a:p>
          <a:p>
            <a:pPr marL="342900" indent="-342900">
              <a:buFont typeface="Arial" panose="020B0604020202020204" pitchFamily="34" charset="0"/>
              <a:buChar char="•"/>
            </a:pPr>
            <a:endParaRPr lang="en-US" b="0">
              <a:latin typeface="Arial"/>
              <a:cs typeface="Arial"/>
            </a:endParaRPr>
          </a:p>
          <a:p>
            <a:pPr marL="342900" indent="-342900">
              <a:buFont typeface="Arial" panose="020B0604020202020204" pitchFamily="34" charset="0"/>
              <a:buChar char="•"/>
            </a:pPr>
            <a:endParaRPr lang="en-US" b="0">
              <a:latin typeface="Arial"/>
              <a:cs typeface="Arial"/>
            </a:endParaRPr>
          </a:p>
          <a:p>
            <a:pPr marL="342900" indent="-342900">
              <a:buFont typeface="Arial" panose="020B0604020202020204" pitchFamily="34" charset="0"/>
              <a:buChar char="•"/>
            </a:pPr>
            <a:endParaRPr lang="en-US" b="0">
              <a:latin typeface="Arial"/>
              <a:cs typeface="Arial"/>
            </a:endParaRPr>
          </a:p>
        </p:txBody>
      </p:sp>
      <p:grpSp>
        <p:nvGrpSpPr>
          <p:cNvPr id="126" name="Google Shape;129;p27">
            <a:extLst>
              <a:ext uri="{FF2B5EF4-FFF2-40B4-BE49-F238E27FC236}">
                <a16:creationId xmlns:a16="http://schemas.microsoft.com/office/drawing/2014/main" id="{2B9CF979-B0B0-294E-84C4-A6AD8435DE71}"/>
              </a:ext>
            </a:extLst>
          </p:cNvPr>
          <p:cNvGrpSpPr/>
          <p:nvPr/>
        </p:nvGrpSpPr>
        <p:grpSpPr>
          <a:xfrm>
            <a:off x="5239174" y="1838756"/>
            <a:ext cx="3117647" cy="3533632"/>
            <a:chOff x="5412795" y="1074827"/>
            <a:chExt cx="3117647" cy="3533632"/>
          </a:xfrm>
        </p:grpSpPr>
        <p:sp>
          <p:nvSpPr>
            <p:cNvPr id="127" name="Google Shape;130;p27">
              <a:extLst>
                <a:ext uri="{FF2B5EF4-FFF2-40B4-BE49-F238E27FC236}">
                  <a16:creationId xmlns:a16="http://schemas.microsoft.com/office/drawing/2014/main" id="{A0F8167B-4BB8-1F4A-8A5A-B6C6FE344D0E}"/>
                </a:ext>
              </a:extLst>
            </p:cNvPr>
            <p:cNvSpPr/>
            <p:nvPr/>
          </p:nvSpPr>
          <p:spPr>
            <a:xfrm>
              <a:off x="7481544" y="1253077"/>
              <a:ext cx="787309" cy="948807"/>
            </a:xfrm>
            <a:custGeom>
              <a:avLst/>
              <a:gdLst/>
              <a:ahLst/>
              <a:cxnLst/>
              <a:rect l="l" t="t" r="r" b="b"/>
              <a:pathLst>
                <a:path w="37015" h="44613" extrusionOk="0">
                  <a:moveTo>
                    <a:pt x="18507" y="1"/>
                  </a:moveTo>
                  <a:cubicBezTo>
                    <a:pt x="8285" y="1"/>
                    <a:pt x="0" y="8934"/>
                    <a:pt x="0" y="19949"/>
                  </a:cubicBezTo>
                  <a:cubicBezTo>
                    <a:pt x="0" y="36597"/>
                    <a:pt x="8285" y="44613"/>
                    <a:pt x="18507" y="44613"/>
                  </a:cubicBezTo>
                  <a:cubicBezTo>
                    <a:pt x="28725" y="44613"/>
                    <a:pt x="37014" y="37488"/>
                    <a:pt x="37014" y="19949"/>
                  </a:cubicBezTo>
                  <a:cubicBezTo>
                    <a:pt x="37014" y="8934"/>
                    <a:pt x="28725" y="1"/>
                    <a:pt x="18507"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31;p27">
              <a:extLst>
                <a:ext uri="{FF2B5EF4-FFF2-40B4-BE49-F238E27FC236}">
                  <a16:creationId xmlns:a16="http://schemas.microsoft.com/office/drawing/2014/main" id="{6E52B44B-BC70-3245-A051-0A9503860FEA}"/>
                </a:ext>
              </a:extLst>
            </p:cNvPr>
            <p:cNvSpPr/>
            <p:nvPr/>
          </p:nvSpPr>
          <p:spPr>
            <a:xfrm>
              <a:off x="7740058" y="2021878"/>
              <a:ext cx="270214" cy="535090"/>
            </a:xfrm>
            <a:custGeom>
              <a:avLst/>
              <a:gdLst/>
              <a:ahLst/>
              <a:cxnLst/>
              <a:rect l="l" t="t" r="r" b="b"/>
              <a:pathLst>
                <a:path w="12704" h="25160" extrusionOk="0">
                  <a:moveTo>
                    <a:pt x="1" y="0"/>
                  </a:moveTo>
                  <a:lnTo>
                    <a:pt x="1" y="25159"/>
                  </a:lnTo>
                  <a:lnTo>
                    <a:pt x="12704" y="25159"/>
                  </a:lnTo>
                  <a:lnTo>
                    <a:pt x="12704"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32;p27">
              <a:extLst>
                <a:ext uri="{FF2B5EF4-FFF2-40B4-BE49-F238E27FC236}">
                  <a16:creationId xmlns:a16="http://schemas.microsoft.com/office/drawing/2014/main" id="{019D3431-E62F-2A4F-88BF-BA8779E79421}"/>
                </a:ext>
              </a:extLst>
            </p:cNvPr>
            <p:cNvSpPr/>
            <p:nvPr/>
          </p:nvSpPr>
          <p:spPr>
            <a:xfrm>
              <a:off x="7468932" y="2251484"/>
              <a:ext cx="824553" cy="407315"/>
            </a:xfrm>
            <a:custGeom>
              <a:avLst/>
              <a:gdLst/>
              <a:ahLst/>
              <a:cxnLst/>
              <a:rect l="l" t="t" r="r" b="b"/>
              <a:pathLst>
                <a:path w="38766" h="19152" extrusionOk="0">
                  <a:moveTo>
                    <a:pt x="19100" y="0"/>
                  </a:moveTo>
                  <a:cubicBezTo>
                    <a:pt x="8697" y="0"/>
                    <a:pt x="0" y="13361"/>
                    <a:pt x="0" y="18943"/>
                  </a:cubicBezTo>
                  <a:lnTo>
                    <a:pt x="19100" y="19152"/>
                  </a:lnTo>
                  <a:lnTo>
                    <a:pt x="38200" y="19152"/>
                  </a:lnTo>
                  <a:cubicBezTo>
                    <a:pt x="38765" y="14362"/>
                    <a:pt x="29577" y="0"/>
                    <a:pt x="1910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3;p27">
              <a:extLst>
                <a:ext uri="{FF2B5EF4-FFF2-40B4-BE49-F238E27FC236}">
                  <a16:creationId xmlns:a16="http://schemas.microsoft.com/office/drawing/2014/main" id="{37F5A4AD-DD49-284C-8BAA-55D0D93EBE89}"/>
                </a:ext>
              </a:extLst>
            </p:cNvPr>
            <p:cNvSpPr/>
            <p:nvPr/>
          </p:nvSpPr>
          <p:spPr>
            <a:xfrm>
              <a:off x="7310761" y="1697022"/>
              <a:ext cx="295738" cy="316907"/>
            </a:xfrm>
            <a:custGeom>
              <a:avLst/>
              <a:gdLst/>
              <a:ahLst/>
              <a:cxnLst/>
              <a:rect l="l" t="t" r="r" b="b"/>
              <a:pathLst>
                <a:path w="13904" h="14901" extrusionOk="0">
                  <a:moveTo>
                    <a:pt x="6276" y="1"/>
                  </a:moveTo>
                  <a:cubicBezTo>
                    <a:pt x="5655" y="1"/>
                    <a:pt x="5034" y="119"/>
                    <a:pt x="4433" y="367"/>
                  </a:cubicBezTo>
                  <a:cubicBezTo>
                    <a:pt x="1359" y="1638"/>
                    <a:pt x="1" y="5838"/>
                    <a:pt x="1391" y="9750"/>
                  </a:cubicBezTo>
                  <a:cubicBezTo>
                    <a:pt x="2510" y="12899"/>
                    <a:pt x="5070" y="14900"/>
                    <a:pt x="7629" y="14900"/>
                  </a:cubicBezTo>
                  <a:cubicBezTo>
                    <a:pt x="8251" y="14900"/>
                    <a:pt x="8872" y="14782"/>
                    <a:pt x="9472" y="14534"/>
                  </a:cubicBezTo>
                  <a:cubicBezTo>
                    <a:pt x="12541" y="13265"/>
                    <a:pt x="13904" y="9065"/>
                    <a:pt x="12513" y="5151"/>
                  </a:cubicBezTo>
                  <a:cubicBezTo>
                    <a:pt x="11394" y="2003"/>
                    <a:pt x="8834" y="1"/>
                    <a:pt x="6276"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4;p27">
              <a:extLst>
                <a:ext uri="{FF2B5EF4-FFF2-40B4-BE49-F238E27FC236}">
                  <a16:creationId xmlns:a16="http://schemas.microsoft.com/office/drawing/2014/main" id="{7AEF662E-D4E0-4348-A87D-8928A7360CE6}"/>
                </a:ext>
              </a:extLst>
            </p:cNvPr>
            <p:cNvSpPr/>
            <p:nvPr/>
          </p:nvSpPr>
          <p:spPr>
            <a:xfrm>
              <a:off x="8145491" y="1697022"/>
              <a:ext cx="295844" cy="316907"/>
            </a:xfrm>
            <a:custGeom>
              <a:avLst/>
              <a:gdLst/>
              <a:ahLst/>
              <a:cxnLst/>
              <a:rect l="l" t="t" r="r" b="b"/>
              <a:pathLst>
                <a:path w="13909" h="14901" extrusionOk="0">
                  <a:moveTo>
                    <a:pt x="7634" y="1"/>
                  </a:moveTo>
                  <a:cubicBezTo>
                    <a:pt x="5075" y="1"/>
                    <a:pt x="2515" y="2003"/>
                    <a:pt x="1396" y="5151"/>
                  </a:cubicBezTo>
                  <a:cubicBezTo>
                    <a:pt x="0" y="9065"/>
                    <a:pt x="1363" y="13265"/>
                    <a:pt x="4438" y="14534"/>
                  </a:cubicBezTo>
                  <a:cubicBezTo>
                    <a:pt x="5038" y="14782"/>
                    <a:pt x="5659" y="14900"/>
                    <a:pt x="6280" y="14900"/>
                  </a:cubicBezTo>
                  <a:cubicBezTo>
                    <a:pt x="8839" y="14900"/>
                    <a:pt x="11398" y="12899"/>
                    <a:pt x="12517" y="9750"/>
                  </a:cubicBezTo>
                  <a:cubicBezTo>
                    <a:pt x="13908" y="5838"/>
                    <a:pt x="12545" y="1638"/>
                    <a:pt x="9477" y="367"/>
                  </a:cubicBezTo>
                  <a:cubicBezTo>
                    <a:pt x="8876" y="119"/>
                    <a:pt x="8255" y="1"/>
                    <a:pt x="7634"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5;p27">
              <a:extLst>
                <a:ext uri="{FF2B5EF4-FFF2-40B4-BE49-F238E27FC236}">
                  <a16:creationId xmlns:a16="http://schemas.microsoft.com/office/drawing/2014/main" id="{F202ED76-3293-204A-ACB2-84AEEFBDE4CB}"/>
                </a:ext>
              </a:extLst>
            </p:cNvPr>
            <p:cNvSpPr/>
            <p:nvPr/>
          </p:nvSpPr>
          <p:spPr>
            <a:xfrm>
              <a:off x="7517530" y="1690323"/>
              <a:ext cx="715821" cy="531368"/>
            </a:xfrm>
            <a:custGeom>
              <a:avLst/>
              <a:gdLst/>
              <a:ahLst/>
              <a:cxnLst/>
              <a:rect l="l" t="t" r="r" b="b"/>
              <a:pathLst>
                <a:path w="33654" h="24985" extrusionOk="0">
                  <a:moveTo>
                    <a:pt x="16829" y="0"/>
                  </a:moveTo>
                  <a:cubicBezTo>
                    <a:pt x="13737" y="0"/>
                    <a:pt x="3718" y="1748"/>
                    <a:pt x="1" y="11581"/>
                  </a:cubicBezTo>
                  <a:cubicBezTo>
                    <a:pt x="1860" y="18707"/>
                    <a:pt x="10399" y="24984"/>
                    <a:pt x="16829" y="24984"/>
                  </a:cubicBezTo>
                  <a:cubicBezTo>
                    <a:pt x="23255" y="24984"/>
                    <a:pt x="31794" y="18707"/>
                    <a:pt x="33653" y="11581"/>
                  </a:cubicBezTo>
                  <a:cubicBezTo>
                    <a:pt x="29935" y="1748"/>
                    <a:pt x="19917" y="0"/>
                    <a:pt x="16829"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6;p27">
              <a:extLst>
                <a:ext uri="{FF2B5EF4-FFF2-40B4-BE49-F238E27FC236}">
                  <a16:creationId xmlns:a16="http://schemas.microsoft.com/office/drawing/2014/main" id="{FECF0148-077C-CF48-92D9-90135E6E48C2}"/>
                </a:ext>
              </a:extLst>
            </p:cNvPr>
            <p:cNvSpPr/>
            <p:nvPr/>
          </p:nvSpPr>
          <p:spPr>
            <a:xfrm>
              <a:off x="7797439" y="1704422"/>
              <a:ext cx="155909" cy="45002"/>
            </a:xfrm>
            <a:custGeom>
              <a:avLst/>
              <a:gdLst/>
              <a:ahLst/>
              <a:cxnLst/>
              <a:rect l="l" t="t" r="r" b="b"/>
              <a:pathLst>
                <a:path w="7330" h="2116" extrusionOk="0">
                  <a:moveTo>
                    <a:pt x="3668" y="464"/>
                  </a:moveTo>
                  <a:cubicBezTo>
                    <a:pt x="4854" y="608"/>
                    <a:pt x="6612" y="978"/>
                    <a:pt x="6839" y="1373"/>
                  </a:cubicBezTo>
                  <a:cubicBezTo>
                    <a:pt x="6852" y="1396"/>
                    <a:pt x="6848" y="1406"/>
                    <a:pt x="6844" y="1423"/>
                  </a:cubicBezTo>
                  <a:cubicBezTo>
                    <a:pt x="6777" y="1582"/>
                    <a:pt x="6469" y="1651"/>
                    <a:pt x="6035" y="1651"/>
                  </a:cubicBezTo>
                  <a:cubicBezTo>
                    <a:pt x="5414" y="1651"/>
                    <a:pt x="4535" y="1510"/>
                    <a:pt x="3728" y="1290"/>
                  </a:cubicBezTo>
                  <a:lnTo>
                    <a:pt x="3668" y="1271"/>
                  </a:lnTo>
                  <a:lnTo>
                    <a:pt x="3603" y="1290"/>
                  </a:lnTo>
                  <a:cubicBezTo>
                    <a:pt x="2801" y="1510"/>
                    <a:pt x="1926" y="1650"/>
                    <a:pt x="1305" y="1650"/>
                  </a:cubicBezTo>
                  <a:cubicBezTo>
                    <a:pt x="867" y="1650"/>
                    <a:pt x="556" y="1580"/>
                    <a:pt x="487" y="1419"/>
                  </a:cubicBezTo>
                  <a:cubicBezTo>
                    <a:pt x="483" y="1406"/>
                    <a:pt x="478" y="1396"/>
                    <a:pt x="497" y="1373"/>
                  </a:cubicBezTo>
                  <a:cubicBezTo>
                    <a:pt x="724" y="978"/>
                    <a:pt x="2477" y="608"/>
                    <a:pt x="3668" y="464"/>
                  </a:cubicBezTo>
                  <a:close/>
                  <a:moveTo>
                    <a:pt x="3640" y="0"/>
                  </a:moveTo>
                  <a:cubicBezTo>
                    <a:pt x="3121" y="66"/>
                    <a:pt x="525" y="409"/>
                    <a:pt x="98" y="1141"/>
                  </a:cubicBezTo>
                  <a:cubicBezTo>
                    <a:pt x="10" y="1284"/>
                    <a:pt x="1" y="1447"/>
                    <a:pt x="65" y="1600"/>
                  </a:cubicBezTo>
                  <a:cubicBezTo>
                    <a:pt x="230" y="1989"/>
                    <a:pt x="749" y="2116"/>
                    <a:pt x="1356" y="2116"/>
                  </a:cubicBezTo>
                  <a:cubicBezTo>
                    <a:pt x="2190" y="2116"/>
                    <a:pt x="3191" y="1877"/>
                    <a:pt x="3668" y="1748"/>
                  </a:cubicBezTo>
                  <a:cubicBezTo>
                    <a:pt x="4141" y="1878"/>
                    <a:pt x="5142" y="2114"/>
                    <a:pt x="5977" y="2114"/>
                  </a:cubicBezTo>
                  <a:cubicBezTo>
                    <a:pt x="6584" y="2114"/>
                    <a:pt x="7103" y="1990"/>
                    <a:pt x="7265" y="1600"/>
                  </a:cubicBezTo>
                  <a:cubicBezTo>
                    <a:pt x="7330" y="1447"/>
                    <a:pt x="7321" y="1284"/>
                    <a:pt x="7233" y="1141"/>
                  </a:cubicBezTo>
                  <a:cubicBezTo>
                    <a:pt x="6807" y="409"/>
                    <a:pt x="4210" y="66"/>
                    <a:pt x="369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7;p27">
              <a:extLst>
                <a:ext uri="{FF2B5EF4-FFF2-40B4-BE49-F238E27FC236}">
                  <a16:creationId xmlns:a16="http://schemas.microsoft.com/office/drawing/2014/main" id="{9027CA52-C497-5D44-950A-2A0E5D786C03}"/>
                </a:ext>
              </a:extLst>
            </p:cNvPr>
            <p:cNvSpPr/>
            <p:nvPr/>
          </p:nvSpPr>
          <p:spPr>
            <a:xfrm>
              <a:off x="7477992" y="1700594"/>
              <a:ext cx="108796" cy="128477"/>
            </a:xfrm>
            <a:custGeom>
              <a:avLst/>
              <a:gdLst/>
              <a:ahLst/>
              <a:cxnLst/>
              <a:rect l="l" t="t" r="r" b="b"/>
              <a:pathLst>
                <a:path w="5115" h="6041" extrusionOk="0">
                  <a:moveTo>
                    <a:pt x="358" y="0"/>
                  </a:moveTo>
                  <a:lnTo>
                    <a:pt x="0" y="292"/>
                  </a:lnTo>
                  <a:lnTo>
                    <a:pt x="4757" y="6040"/>
                  </a:lnTo>
                  <a:lnTo>
                    <a:pt x="5114" y="5748"/>
                  </a:lnTo>
                  <a:lnTo>
                    <a:pt x="358"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8;p27">
              <a:extLst>
                <a:ext uri="{FF2B5EF4-FFF2-40B4-BE49-F238E27FC236}">
                  <a16:creationId xmlns:a16="http://schemas.microsoft.com/office/drawing/2014/main" id="{3B753E8C-9878-BA45-AAD5-810521C789D6}"/>
                </a:ext>
              </a:extLst>
            </p:cNvPr>
            <p:cNvSpPr/>
            <p:nvPr/>
          </p:nvSpPr>
          <p:spPr>
            <a:xfrm>
              <a:off x="8164037" y="1700594"/>
              <a:ext cx="108775" cy="128477"/>
            </a:xfrm>
            <a:custGeom>
              <a:avLst/>
              <a:gdLst/>
              <a:ahLst/>
              <a:cxnLst/>
              <a:rect l="l" t="t" r="r" b="b"/>
              <a:pathLst>
                <a:path w="5114" h="6041" extrusionOk="0">
                  <a:moveTo>
                    <a:pt x="4757" y="0"/>
                  </a:moveTo>
                  <a:lnTo>
                    <a:pt x="1" y="5748"/>
                  </a:lnTo>
                  <a:lnTo>
                    <a:pt x="357" y="6040"/>
                  </a:lnTo>
                  <a:lnTo>
                    <a:pt x="5113" y="292"/>
                  </a:lnTo>
                  <a:lnTo>
                    <a:pt x="475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9;p27">
              <a:extLst>
                <a:ext uri="{FF2B5EF4-FFF2-40B4-BE49-F238E27FC236}">
                  <a16:creationId xmlns:a16="http://schemas.microsoft.com/office/drawing/2014/main" id="{5F6F938F-3941-5D49-9B5B-AC9BB0CB5298}"/>
                </a:ext>
              </a:extLst>
            </p:cNvPr>
            <p:cNvSpPr/>
            <p:nvPr/>
          </p:nvSpPr>
          <p:spPr>
            <a:xfrm>
              <a:off x="7743907" y="1881587"/>
              <a:ext cx="263514" cy="9783"/>
            </a:xfrm>
            <a:custGeom>
              <a:avLst/>
              <a:gdLst/>
              <a:ahLst/>
              <a:cxnLst/>
              <a:rect l="l" t="t" r="r" b="b"/>
              <a:pathLst>
                <a:path w="12389" h="460" extrusionOk="0">
                  <a:moveTo>
                    <a:pt x="0" y="1"/>
                  </a:moveTo>
                  <a:lnTo>
                    <a:pt x="0" y="459"/>
                  </a:lnTo>
                  <a:lnTo>
                    <a:pt x="12388" y="459"/>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40;p27">
              <a:extLst>
                <a:ext uri="{FF2B5EF4-FFF2-40B4-BE49-F238E27FC236}">
                  <a16:creationId xmlns:a16="http://schemas.microsoft.com/office/drawing/2014/main" id="{2DBCA3B0-9FE0-E943-9BBE-1F64E7E1DB08}"/>
                </a:ext>
              </a:extLst>
            </p:cNvPr>
            <p:cNvSpPr/>
            <p:nvPr/>
          </p:nvSpPr>
          <p:spPr>
            <a:xfrm>
              <a:off x="7689695" y="1961951"/>
              <a:ext cx="371948" cy="8677"/>
            </a:xfrm>
            <a:custGeom>
              <a:avLst/>
              <a:gdLst/>
              <a:ahLst/>
              <a:cxnLst/>
              <a:rect l="l" t="t" r="r" b="b"/>
              <a:pathLst>
                <a:path w="17487" h="408" extrusionOk="0">
                  <a:moveTo>
                    <a:pt x="0" y="0"/>
                  </a:moveTo>
                  <a:lnTo>
                    <a:pt x="0" y="407"/>
                  </a:lnTo>
                  <a:lnTo>
                    <a:pt x="17486" y="407"/>
                  </a:lnTo>
                  <a:lnTo>
                    <a:pt x="1748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41;p27">
              <a:extLst>
                <a:ext uri="{FF2B5EF4-FFF2-40B4-BE49-F238E27FC236}">
                  <a16:creationId xmlns:a16="http://schemas.microsoft.com/office/drawing/2014/main" id="{9AF354CF-33A4-9D4B-A3C4-36EB1F58BEB9}"/>
                </a:ext>
              </a:extLst>
            </p:cNvPr>
            <p:cNvSpPr/>
            <p:nvPr/>
          </p:nvSpPr>
          <p:spPr>
            <a:xfrm>
              <a:off x="7743907" y="2038720"/>
              <a:ext cx="263514" cy="9804"/>
            </a:xfrm>
            <a:custGeom>
              <a:avLst/>
              <a:gdLst/>
              <a:ahLst/>
              <a:cxnLst/>
              <a:rect l="l" t="t" r="r" b="b"/>
              <a:pathLst>
                <a:path w="12389" h="461" extrusionOk="0">
                  <a:moveTo>
                    <a:pt x="0" y="1"/>
                  </a:moveTo>
                  <a:lnTo>
                    <a:pt x="0" y="460"/>
                  </a:lnTo>
                  <a:lnTo>
                    <a:pt x="12388" y="460"/>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42;p27">
              <a:extLst>
                <a:ext uri="{FF2B5EF4-FFF2-40B4-BE49-F238E27FC236}">
                  <a16:creationId xmlns:a16="http://schemas.microsoft.com/office/drawing/2014/main" id="{3545B859-4380-C94D-9057-02495FD1799B}"/>
                </a:ext>
              </a:extLst>
            </p:cNvPr>
            <p:cNvSpPr/>
            <p:nvPr/>
          </p:nvSpPr>
          <p:spPr>
            <a:xfrm>
              <a:off x="7679827" y="1628801"/>
              <a:ext cx="39562" cy="80583"/>
            </a:xfrm>
            <a:custGeom>
              <a:avLst/>
              <a:gdLst/>
              <a:ahLst/>
              <a:cxnLst/>
              <a:rect l="l" t="t" r="r" b="b"/>
              <a:pathLst>
                <a:path w="1860" h="3789" extrusionOk="0">
                  <a:moveTo>
                    <a:pt x="932" y="0"/>
                  </a:moveTo>
                  <a:cubicBezTo>
                    <a:pt x="417" y="0"/>
                    <a:pt x="0" y="849"/>
                    <a:pt x="0" y="1892"/>
                  </a:cubicBezTo>
                  <a:cubicBezTo>
                    <a:pt x="0" y="2940"/>
                    <a:pt x="417" y="3789"/>
                    <a:pt x="932" y="3789"/>
                  </a:cubicBezTo>
                  <a:cubicBezTo>
                    <a:pt x="1446" y="3789"/>
                    <a:pt x="1859" y="2940"/>
                    <a:pt x="1859" y="1892"/>
                  </a:cubicBezTo>
                  <a:cubicBezTo>
                    <a:pt x="1859" y="849"/>
                    <a:pt x="1446"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3;p27">
              <a:extLst>
                <a:ext uri="{FF2B5EF4-FFF2-40B4-BE49-F238E27FC236}">
                  <a16:creationId xmlns:a16="http://schemas.microsoft.com/office/drawing/2014/main" id="{2F496D44-845D-6D49-BF11-7969CD703DE0}"/>
                </a:ext>
              </a:extLst>
            </p:cNvPr>
            <p:cNvSpPr/>
            <p:nvPr/>
          </p:nvSpPr>
          <p:spPr>
            <a:xfrm>
              <a:off x="8007164" y="1628801"/>
              <a:ext cx="39562" cy="80583"/>
            </a:xfrm>
            <a:custGeom>
              <a:avLst/>
              <a:gdLst/>
              <a:ahLst/>
              <a:cxnLst/>
              <a:rect l="l" t="t" r="r" b="b"/>
              <a:pathLst>
                <a:path w="1860" h="3789" extrusionOk="0">
                  <a:moveTo>
                    <a:pt x="928" y="0"/>
                  </a:moveTo>
                  <a:cubicBezTo>
                    <a:pt x="413" y="0"/>
                    <a:pt x="0" y="849"/>
                    <a:pt x="0" y="1892"/>
                  </a:cubicBezTo>
                  <a:cubicBezTo>
                    <a:pt x="0" y="2940"/>
                    <a:pt x="413" y="3789"/>
                    <a:pt x="928" y="3789"/>
                  </a:cubicBezTo>
                  <a:cubicBezTo>
                    <a:pt x="1442" y="3789"/>
                    <a:pt x="1859" y="2940"/>
                    <a:pt x="1859" y="1892"/>
                  </a:cubicBezTo>
                  <a:cubicBezTo>
                    <a:pt x="1859" y="849"/>
                    <a:pt x="1442" y="0"/>
                    <a:pt x="92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4;p27">
              <a:extLst>
                <a:ext uri="{FF2B5EF4-FFF2-40B4-BE49-F238E27FC236}">
                  <a16:creationId xmlns:a16="http://schemas.microsoft.com/office/drawing/2014/main" id="{41B64E8E-EDC1-D14C-9596-0566BEABD46B}"/>
                </a:ext>
              </a:extLst>
            </p:cNvPr>
            <p:cNvSpPr/>
            <p:nvPr/>
          </p:nvSpPr>
          <p:spPr>
            <a:xfrm>
              <a:off x="7361039" y="1775003"/>
              <a:ext cx="128407" cy="134113"/>
            </a:xfrm>
            <a:custGeom>
              <a:avLst/>
              <a:gdLst/>
              <a:ahLst/>
              <a:cxnLst/>
              <a:rect l="l" t="t" r="r" b="b"/>
              <a:pathLst>
                <a:path w="6037" h="6306" extrusionOk="0">
                  <a:moveTo>
                    <a:pt x="2844" y="1"/>
                  </a:moveTo>
                  <a:cubicBezTo>
                    <a:pt x="2823" y="1"/>
                    <a:pt x="2803" y="1"/>
                    <a:pt x="2782" y="1"/>
                  </a:cubicBezTo>
                  <a:cubicBezTo>
                    <a:pt x="2092" y="24"/>
                    <a:pt x="1402" y="367"/>
                    <a:pt x="882" y="952"/>
                  </a:cubicBezTo>
                  <a:cubicBezTo>
                    <a:pt x="298" y="1600"/>
                    <a:pt x="1" y="2449"/>
                    <a:pt x="71" y="3269"/>
                  </a:cubicBezTo>
                  <a:lnTo>
                    <a:pt x="529" y="3232"/>
                  </a:lnTo>
                  <a:cubicBezTo>
                    <a:pt x="469" y="2533"/>
                    <a:pt x="724" y="1814"/>
                    <a:pt x="1225" y="1258"/>
                  </a:cubicBezTo>
                  <a:cubicBezTo>
                    <a:pt x="1661" y="770"/>
                    <a:pt x="2236" y="479"/>
                    <a:pt x="2797" y="460"/>
                  </a:cubicBezTo>
                  <a:cubicBezTo>
                    <a:pt x="2816" y="459"/>
                    <a:pt x="2836" y="459"/>
                    <a:pt x="2856" y="459"/>
                  </a:cubicBezTo>
                  <a:cubicBezTo>
                    <a:pt x="3403" y="459"/>
                    <a:pt x="3967" y="713"/>
                    <a:pt x="4410" y="1155"/>
                  </a:cubicBezTo>
                  <a:cubicBezTo>
                    <a:pt x="4883" y="1624"/>
                    <a:pt x="5161" y="2231"/>
                    <a:pt x="5207" y="2852"/>
                  </a:cubicBezTo>
                  <a:cubicBezTo>
                    <a:pt x="4832" y="2875"/>
                    <a:pt x="4466" y="3051"/>
                    <a:pt x="4164" y="3357"/>
                  </a:cubicBezTo>
                  <a:cubicBezTo>
                    <a:pt x="3752" y="3784"/>
                    <a:pt x="3561" y="4358"/>
                    <a:pt x="3655" y="4897"/>
                  </a:cubicBezTo>
                  <a:cubicBezTo>
                    <a:pt x="3743" y="5434"/>
                    <a:pt x="4109" y="5898"/>
                    <a:pt x="4628" y="6143"/>
                  </a:cubicBezTo>
                  <a:cubicBezTo>
                    <a:pt x="4855" y="6250"/>
                    <a:pt x="5096" y="6305"/>
                    <a:pt x="5328" y="6305"/>
                  </a:cubicBezTo>
                  <a:cubicBezTo>
                    <a:pt x="5578" y="6305"/>
                    <a:pt x="5819" y="6241"/>
                    <a:pt x="6037" y="6115"/>
                  </a:cubicBezTo>
                  <a:lnTo>
                    <a:pt x="5805" y="5717"/>
                  </a:lnTo>
                  <a:cubicBezTo>
                    <a:pt x="5662" y="5802"/>
                    <a:pt x="5499" y="5843"/>
                    <a:pt x="5328" y="5843"/>
                  </a:cubicBezTo>
                  <a:cubicBezTo>
                    <a:pt x="5162" y="5843"/>
                    <a:pt x="4990" y="5804"/>
                    <a:pt x="4823" y="5726"/>
                  </a:cubicBezTo>
                  <a:cubicBezTo>
                    <a:pt x="4438" y="5546"/>
                    <a:pt x="4173" y="5207"/>
                    <a:pt x="4109" y="4822"/>
                  </a:cubicBezTo>
                  <a:cubicBezTo>
                    <a:pt x="4039" y="4433"/>
                    <a:pt x="4192" y="3992"/>
                    <a:pt x="4494" y="3682"/>
                  </a:cubicBezTo>
                  <a:cubicBezTo>
                    <a:pt x="4729" y="3442"/>
                    <a:pt x="5014" y="3312"/>
                    <a:pt x="5291" y="3312"/>
                  </a:cubicBezTo>
                  <a:cubicBezTo>
                    <a:pt x="5330" y="3312"/>
                    <a:pt x="5369" y="3315"/>
                    <a:pt x="5407" y="3320"/>
                  </a:cubicBezTo>
                  <a:lnTo>
                    <a:pt x="5662" y="3357"/>
                  </a:lnTo>
                  <a:lnTo>
                    <a:pt x="5671" y="3098"/>
                  </a:lnTo>
                  <a:cubicBezTo>
                    <a:pt x="5694" y="2272"/>
                    <a:pt x="5356" y="1448"/>
                    <a:pt x="4740" y="830"/>
                  </a:cubicBezTo>
                  <a:cubicBezTo>
                    <a:pt x="4204" y="300"/>
                    <a:pt x="3516" y="1"/>
                    <a:pt x="284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5;p27">
              <a:extLst>
                <a:ext uri="{FF2B5EF4-FFF2-40B4-BE49-F238E27FC236}">
                  <a16:creationId xmlns:a16="http://schemas.microsoft.com/office/drawing/2014/main" id="{7D07EF70-5DBF-4147-BFD6-8735F48574BE}"/>
                </a:ext>
              </a:extLst>
            </p:cNvPr>
            <p:cNvSpPr/>
            <p:nvPr/>
          </p:nvSpPr>
          <p:spPr>
            <a:xfrm>
              <a:off x="8260849" y="1775003"/>
              <a:ext cx="128301" cy="134113"/>
            </a:xfrm>
            <a:custGeom>
              <a:avLst/>
              <a:gdLst/>
              <a:ahLst/>
              <a:cxnLst/>
              <a:rect l="l" t="t" r="r" b="b"/>
              <a:pathLst>
                <a:path w="6032" h="6306" extrusionOk="0">
                  <a:moveTo>
                    <a:pt x="3189" y="1"/>
                  </a:moveTo>
                  <a:cubicBezTo>
                    <a:pt x="2518" y="1"/>
                    <a:pt x="1834" y="300"/>
                    <a:pt x="1299" y="830"/>
                  </a:cubicBezTo>
                  <a:cubicBezTo>
                    <a:pt x="683" y="1448"/>
                    <a:pt x="344" y="2272"/>
                    <a:pt x="367" y="3098"/>
                  </a:cubicBezTo>
                  <a:lnTo>
                    <a:pt x="372" y="3357"/>
                  </a:lnTo>
                  <a:lnTo>
                    <a:pt x="627" y="3320"/>
                  </a:lnTo>
                  <a:cubicBezTo>
                    <a:pt x="666" y="3315"/>
                    <a:pt x="705" y="3312"/>
                    <a:pt x="745" y="3312"/>
                  </a:cubicBezTo>
                  <a:cubicBezTo>
                    <a:pt x="1023" y="3312"/>
                    <a:pt x="1308" y="3442"/>
                    <a:pt x="1540" y="3682"/>
                  </a:cubicBezTo>
                  <a:cubicBezTo>
                    <a:pt x="1846" y="3992"/>
                    <a:pt x="1994" y="4433"/>
                    <a:pt x="1930" y="4822"/>
                  </a:cubicBezTo>
                  <a:cubicBezTo>
                    <a:pt x="1864" y="5207"/>
                    <a:pt x="1596" y="5546"/>
                    <a:pt x="1215" y="5726"/>
                  </a:cubicBezTo>
                  <a:cubicBezTo>
                    <a:pt x="1046" y="5804"/>
                    <a:pt x="874" y="5843"/>
                    <a:pt x="709" y="5843"/>
                  </a:cubicBezTo>
                  <a:cubicBezTo>
                    <a:pt x="539" y="5843"/>
                    <a:pt x="376" y="5802"/>
                    <a:pt x="233" y="5717"/>
                  </a:cubicBezTo>
                  <a:lnTo>
                    <a:pt x="0" y="6115"/>
                  </a:lnTo>
                  <a:cubicBezTo>
                    <a:pt x="219" y="6241"/>
                    <a:pt x="460" y="6305"/>
                    <a:pt x="710" y="6305"/>
                  </a:cubicBezTo>
                  <a:cubicBezTo>
                    <a:pt x="942" y="6305"/>
                    <a:pt x="1179" y="6250"/>
                    <a:pt x="1410" y="6143"/>
                  </a:cubicBezTo>
                  <a:cubicBezTo>
                    <a:pt x="1930" y="5898"/>
                    <a:pt x="2291" y="5434"/>
                    <a:pt x="2384" y="4897"/>
                  </a:cubicBezTo>
                  <a:cubicBezTo>
                    <a:pt x="2476" y="4358"/>
                    <a:pt x="2281" y="3784"/>
                    <a:pt x="1869" y="3357"/>
                  </a:cubicBezTo>
                  <a:cubicBezTo>
                    <a:pt x="1573" y="3051"/>
                    <a:pt x="1207" y="2875"/>
                    <a:pt x="830" y="2852"/>
                  </a:cubicBezTo>
                  <a:cubicBezTo>
                    <a:pt x="873" y="2231"/>
                    <a:pt x="1155" y="1624"/>
                    <a:pt x="1624" y="1155"/>
                  </a:cubicBezTo>
                  <a:cubicBezTo>
                    <a:pt x="2071" y="713"/>
                    <a:pt x="2640" y="459"/>
                    <a:pt x="3179" y="459"/>
                  </a:cubicBezTo>
                  <a:cubicBezTo>
                    <a:pt x="3199" y="459"/>
                    <a:pt x="3218" y="459"/>
                    <a:pt x="3237" y="460"/>
                  </a:cubicBezTo>
                  <a:cubicBezTo>
                    <a:pt x="3802" y="479"/>
                    <a:pt x="4378" y="770"/>
                    <a:pt x="4813" y="1258"/>
                  </a:cubicBezTo>
                  <a:cubicBezTo>
                    <a:pt x="5313" y="1814"/>
                    <a:pt x="5564" y="2533"/>
                    <a:pt x="5508" y="3232"/>
                  </a:cubicBezTo>
                  <a:lnTo>
                    <a:pt x="5967" y="3269"/>
                  </a:lnTo>
                  <a:cubicBezTo>
                    <a:pt x="6032" y="2449"/>
                    <a:pt x="5741" y="1600"/>
                    <a:pt x="5156" y="952"/>
                  </a:cubicBezTo>
                  <a:cubicBezTo>
                    <a:pt x="4637" y="367"/>
                    <a:pt x="3941" y="24"/>
                    <a:pt x="3250" y="1"/>
                  </a:cubicBezTo>
                  <a:cubicBezTo>
                    <a:pt x="3230" y="1"/>
                    <a:pt x="3210" y="1"/>
                    <a:pt x="318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6;p27">
              <a:extLst>
                <a:ext uri="{FF2B5EF4-FFF2-40B4-BE49-F238E27FC236}">
                  <a16:creationId xmlns:a16="http://schemas.microsoft.com/office/drawing/2014/main" id="{DC345DA5-8E9A-E44D-91B3-1BDF7A69071B}"/>
                </a:ext>
              </a:extLst>
            </p:cNvPr>
            <p:cNvSpPr/>
            <p:nvPr/>
          </p:nvSpPr>
          <p:spPr>
            <a:xfrm>
              <a:off x="7616235" y="1525981"/>
              <a:ext cx="137383" cy="73479"/>
            </a:xfrm>
            <a:custGeom>
              <a:avLst/>
              <a:gdLst/>
              <a:ahLst/>
              <a:cxnLst/>
              <a:rect l="l" t="t" r="r" b="b"/>
              <a:pathLst>
                <a:path w="6459" h="3455" extrusionOk="0">
                  <a:moveTo>
                    <a:pt x="4841" y="0"/>
                  </a:moveTo>
                  <a:cubicBezTo>
                    <a:pt x="2881" y="0"/>
                    <a:pt x="914" y="1170"/>
                    <a:pt x="0" y="3051"/>
                  </a:cubicBezTo>
                  <a:lnTo>
                    <a:pt x="829" y="3455"/>
                  </a:lnTo>
                  <a:cubicBezTo>
                    <a:pt x="1586" y="1891"/>
                    <a:pt x="3216" y="917"/>
                    <a:pt x="4829" y="917"/>
                  </a:cubicBezTo>
                  <a:cubicBezTo>
                    <a:pt x="5273" y="917"/>
                    <a:pt x="5715" y="991"/>
                    <a:pt x="6138" y="1146"/>
                  </a:cubicBezTo>
                  <a:lnTo>
                    <a:pt x="6458" y="284"/>
                  </a:lnTo>
                  <a:cubicBezTo>
                    <a:pt x="5935" y="91"/>
                    <a:pt x="5389" y="0"/>
                    <a:pt x="484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7;p27">
              <a:extLst>
                <a:ext uri="{FF2B5EF4-FFF2-40B4-BE49-F238E27FC236}">
                  <a16:creationId xmlns:a16="http://schemas.microsoft.com/office/drawing/2014/main" id="{AAE2277E-385A-B849-BFF7-68E6D7F95C5E}"/>
                </a:ext>
              </a:extLst>
            </p:cNvPr>
            <p:cNvSpPr/>
            <p:nvPr/>
          </p:nvSpPr>
          <p:spPr>
            <a:xfrm>
              <a:off x="7958758" y="1513987"/>
              <a:ext cx="161035" cy="97490"/>
            </a:xfrm>
            <a:custGeom>
              <a:avLst/>
              <a:gdLst/>
              <a:ahLst/>
              <a:cxnLst/>
              <a:rect l="l" t="t" r="r" b="b"/>
              <a:pathLst>
                <a:path w="7571" h="4584" extrusionOk="0">
                  <a:moveTo>
                    <a:pt x="2233" y="0"/>
                  </a:moveTo>
                  <a:cubicBezTo>
                    <a:pt x="1468" y="0"/>
                    <a:pt x="702" y="166"/>
                    <a:pt x="1" y="499"/>
                  </a:cubicBezTo>
                  <a:lnTo>
                    <a:pt x="395" y="1334"/>
                  </a:lnTo>
                  <a:cubicBezTo>
                    <a:pt x="974" y="1059"/>
                    <a:pt x="1604" y="922"/>
                    <a:pt x="2235" y="922"/>
                  </a:cubicBezTo>
                  <a:cubicBezTo>
                    <a:pt x="2913" y="922"/>
                    <a:pt x="3591" y="1080"/>
                    <a:pt x="4205" y="1394"/>
                  </a:cubicBezTo>
                  <a:cubicBezTo>
                    <a:pt x="5401" y="2006"/>
                    <a:pt x="6324" y="3202"/>
                    <a:pt x="6681" y="4584"/>
                  </a:cubicBezTo>
                  <a:lnTo>
                    <a:pt x="7571" y="4357"/>
                  </a:lnTo>
                  <a:cubicBezTo>
                    <a:pt x="7154" y="2720"/>
                    <a:pt x="6050" y="1306"/>
                    <a:pt x="4627" y="574"/>
                  </a:cubicBezTo>
                  <a:cubicBezTo>
                    <a:pt x="3880" y="192"/>
                    <a:pt x="3056"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8;p27">
              <a:extLst>
                <a:ext uri="{FF2B5EF4-FFF2-40B4-BE49-F238E27FC236}">
                  <a16:creationId xmlns:a16="http://schemas.microsoft.com/office/drawing/2014/main" id="{8BCC8C97-CF32-7E40-8052-77C59AAB1A02}"/>
                </a:ext>
              </a:extLst>
            </p:cNvPr>
            <p:cNvSpPr/>
            <p:nvPr/>
          </p:nvSpPr>
          <p:spPr>
            <a:xfrm>
              <a:off x="7717386" y="1233832"/>
              <a:ext cx="488508" cy="129817"/>
            </a:xfrm>
            <a:custGeom>
              <a:avLst/>
              <a:gdLst/>
              <a:ahLst/>
              <a:cxnLst/>
              <a:rect l="l" t="t" r="r" b="b"/>
              <a:pathLst>
                <a:path w="22967" h="6104" extrusionOk="0">
                  <a:moveTo>
                    <a:pt x="9246" y="1"/>
                  </a:moveTo>
                  <a:cubicBezTo>
                    <a:pt x="8308" y="1"/>
                    <a:pt x="7401" y="103"/>
                    <a:pt x="6538" y="308"/>
                  </a:cubicBezTo>
                  <a:cubicBezTo>
                    <a:pt x="3431" y="1045"/>
                    <a:pt x="863" y="3270"/>
                    <a:pt x="1" y="5968"/>
                  </a:cubicBezTo>
                  <a:lnTo>
                    <a:pt x="423" y="6103"/>
                  </a:lnTo>
                  <a:cubicBezTo>
                    <a:pt x="1234" y="3544"/>
                    <a:pt x="3677" y="1439"/>
                    <a:pt x="6639" y="735"/>
                  </a:cubicBezTo>
                  <a:cubicBezTo>
                    <a:pt x="7515" y="527"/>
                    <a:pt x="8389" y="440"/>
                    <a:pt x="9239" y="440"/>
                  </a:cubicBezTo>
                  <a:cubicBezTo>
                    <a:pt x="11504" y="440"/>
                    <a:pt x="13602" y="1059"/>
                    <a:pt x="15133" y="1676"/>
                  </a:cubicBezTo>
                  <a:cubicBezTo>
                    <a:pt x="17844" y="2770"/>
                    <a:pt x="20324" y="4430"/>
                    <a:pt x="22721" y="6034"/>
                  </a:cubicBezTo>
                  <a:lnTo>
                    <a:pt x="22967" y="5667"/>
                  </a:lnTo>
                  <a:cubicBezTo>
                    <a:pt x="20551" y="4054"/>
                    <a:pt x="18053" y="2380"/>
                    <a:pt x="15294" y="1268"/>
                  </a:cubicBezTo>
                  <a:cubicBezTo>
                    <a:pt x="13212" y="427"/>
                    <a:pt x="11163" y="1"/>
                    <a:pt x="924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9;p27">
              <a:extLst>
                <a:ext uri="{FF2B5EF4-FFF2-40B4-BE49-F238E27FC236}">
                  <a16:creationId xmlns:a16="http://schemas.microsoft.com/office/drawing/2014/main" id="{CBDEDC08-060F-EC48-A01B-BF2BD3CADA96}"/>
                </a:ext>
              </a:extLst>
            </p:cNvPr>
            <p:cNvSpPr/>
            <p:nvPr/>
          </p:nvSpPr>
          <p:spPr>
            <a:xfrm>
              <a:off x="8224481" y="1517007"/>
              <a:ext cx="48432" cy="189430"/>
            </a:xfrm>
            <a:custGeom>
              <a:avLst/>
              <a:gdLst/>
              <a:ahLst/>
              <a:cxnLst/>
              <a:rect l="l" t="t" r="r" b="b"/>
              <a:pathLst>
                <a:path w="2277" h="8907" extrusionOk="0">
                  <a:moveTo>
                    <a:pt x="60" y="0"/>
                  </a:moveTo>
                  <a:lnTo>
                    <a:pt x="60" y="0"/>
                  </a:lnTo>
                  <a:cubicBezTo>
                    <a:pt x="0" y="2527"/>
                    <a:pt x="450" y="6194"/>
                    <a:pt x="1887" y="8907"/>
                  </a:cubicBezTo>
                  <a:lnTo>
                    <a:pt x="2277" y="8698"/>
                  </a:lnTo>
                  <a:cubicBezTo>
                    <a:pt x="876" y="6064"/>
                    <a:pt x="441" y="2486"/>
                    <a:pt x="501" y="15"/>
                  </a:cubicBezTo>
                  <a:lnTo>
                    <a:pt x="60"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50;p27">
              <a:extLst>
                <a:ext uri="{FF2B5EF4-FFF2-40B4-BE49-F238E27FC236}">
                  <a16:creationId xmlns:a16="http://schemas.microsoft.com/office/drawing/2014/main" id="{47D3E439-5D4B-8345-9574-2E4A1BBABF8E}"/>
                </a:ext>
              </a:extLst>
            </p:cNvPr>
            <p:cNvSpPr/>
            <p:nvPr/>
          </p:nvSpPr>
          <p:spPr>
            <a:xfrm>
              <a:off x="7603304" y="1074827"/>
              <a:ext cx="927138" cy="478136"/>
            </a:xfrm>
            <a:custGeom>
              <a:avLst/>
              <a:gdLst/>
              <a:ahLst/>
              <a:cxnLst/>
              <a:rect l="l" t="t" r="r" b="b"/>
              <a:pathLst>
                <a:path w="43589" h="22482" extrusionOk="0">
                  <a:moveTo>
                    <a:pt x="11330" y="0"/>
                  </a:moveTo>
                  <a:cubicBezTo>
                    <a:pt x="11123" y="0"/>
                    <a:pt x="10915" y="7"/>
                    <a:pt x="10706" y="20"/>
                  </a:cubicBezTo>
                  <a:cubicBezTo>
                    <a:pt x="7469" y="229"/>
                    <a:pt x="4405" y="1925"/>
                    <a:pt x="2518" y="4563"/>
                  </a:cubicBezTo>
                  <a:cubicBezTo>
                    <a:pt x="626" y="7197"/>
                    <a:pt x="1" y="10640"/>
                    <a:pt x="840" y="13775"/>
                  </a:cubicBezTo>
                  <a:lnTo>
                    <a:pt x="1266" y="13663"/>
                  </a:lnTo>
                  <a:cubicBezTo>
                    <a:pt x="459" y="10655"/>
                    <a:pt x="1058" y="7349"/>
                    <a:pt x="2875" y="4818"/>
                  </a:cubicBezTo>
                  <a:cubicBezTo>
                    <a:pt x="4687" y="2287"/>
                    <a:pt x="7627" y="660"/>
                    <a:pt x="10733" y="460"/>
                  </a:cubicBezTo>
                  <a:cubicBezTo>
                    <a:pt x="10930" y="447"/>
                    <a:pt x="11127" y="441"/>
                    <a:pt x="11323" y="441"/>
                  </a:cubicBezTo>
                  <a:cubicBezTo>
                    <a:pt x="14258" y="441"/>
                    <a:pt x="17046" y="1825"/>
                    <a:pt x="19746" y="3168"/>
                  </a:cubicBezTo>
                  <a:cubicBezTo>
                    <a:pt x="22517" y="4544"/>
                    <a:pt x="25378" y="5967"/>
                    <a:pt x="28461" y="5973"/>
                  </a:cubicBezTo>
                  <a:cubicBezTo>
                    <a:pt x="30269" y="5973"/>
                    <a:pt x="33138" y="5235"/>
                    <a:pt x="34923" y="4026"/>
                  </a:cubicBezTo>
                  <a:lnTo>
                    <a:pt x="34923" y="4026"/>
                  </a:lnTo>
                  <a:cubicBezTo>
                    <a:pt x="34705" y="7396"/>
                    <a:pt x="32633" y="10668"/>
                    <a:pt x="29657" y="12273"/>
                  </a:cubicBezTo>
                  <a:lnTo>
                    <a:pt x="29263" y="12486"/>
                  </a:lnTo>
                  <a:lnTo>
                    <a:pt x="29670" y="12671"/>
                  </a:lnTo>
                  <a:cubicBezTo>
                    <a:pt x="31480" y="13476"/>
                    <a:pt x="33451" y="13874"/>
                    <a:pt x="35422" y="13874"/>
                  </a:cubicBezTo>
                  <a:cubicBezTo>
                    <a:pt x="37865" y="13874"/>
                    <a:pt x="40308" y="13263"/>
                    <a:pt x="42443" y="12059"/>
                  </a:cubicBezTo>
                  <a:lnTo>
                    <a:pt x="42443" y="12059"/>
                  </a:lnTo>
                  <a:cubicBezTo>
                    <a:pt x="42938" y="15133"/>
                    <a:pt x="40143" y="19366"/>
                    <a:pt x="38539" y="20910"/>
                  </a:cubicBezTo>
                  <a:cubicBezTo>
                    <a:pt x="37702" y="21718"/>
                    <a:pt x="36555" y="22033"/>
                    <a:pt x="35333" y="22033"/>
                  </a:cubicBezTo>
                  <a:cubicBezTo>
                    <a:pt x="33995" y="22033"/>
                    <a:pt x="32567" y="21656"/>
                    <a:pt x="31354" y="21133"/>
                  </a:cubicBezTo>
                  <a:cubicBezTo>
                    <a:pt x="29221" y="20209"/>
                    <a:pt x="27380" y="18661"/>
                    <a:pt x="25605" y="17159"/>
                  </a:cubicBezTo>
                  <a:lnTo>
                    <a:pt x="25091" y="16728"/>
                  </a:lnTo>
                  <a:cubicBezTo>
                    <a:pt x="23125" y="15078"/>
                    <a:pt x="20997" y="13409"/>
                    <a:pt x="18438" y="12685"/>
                  </a:cubicBezTo>
                  <a:cubicBezTo>
                    <a:pt x="17721" y="12481"/>
                    <a:pt x="16924" y="12366"/>
                    <a:pt x="16112" y="12366"/>
                  </a:cubicBezTo>
                  <a:cubicBezTo>
                    <a:pt x="14269" y="12366"/>
                    <a:pt x="12343" y="12959"/>
                    <a:pt x="11072" y="14442"/>
                  </a:cubicBezTo>
                  <a:lnTo>
                    <a:pt x="11405" y="14729"/>
                  </a:lnTo>
                  <a:cubicBezTo>
                    <a:pt x="12582" y="13354"/>
                    <a:pt x="14381" y="12806"/>
                    <a:pt x="16110" y="12806"/>
                  </a:cubicBezTo>
                  <a:cubicBezTo>
                    <a:pt x="16880" y="12806"/>
                    <a:pt x="17636" y="12914"/>
                    <a:pt x="18317" y="13107"/>
                  </a:cubicBezTo>
                  <a:cubicBezTo>
                    <a:pt x="20793" y="13807"/>
                    <a:pt x="22879" y="15444"/>
                    <a:pt x="24808" y="17061"/>
                  </a:cubicBezTo>
                  <a:lnTo>
                    <a:pt x="25322" y="17498"/>
                  </a:lnTo>
                  <a:cubicBezTo>
                    <a:pt x="27126" y="19019"/>
                    <a:pt x="28985" y="20590"/>
                    <a:pt x="31182" y="21535"/>
                  </a:cubicBezTo>
                  <a:cubicBezTo>
                    <a:pt x="31887" y="21837"/>
                    <a:pt x="33592" y="22481"/>
                    <a:pt x="35368" y="22481"/>
                  </a:cubicBezTo>
                  <a:cubicBezTo>
                    <a:pt x="36596" y="22481"/>
                    <a:pt x="37862" y="22175"/>
                    <a:pt x="38845" y="21225"/>
                  </a:cubicBezTo>
                  <a:cubicBezTo>
                    <a:pt x="40561" y="19575"/>
                    <a:pt x="43588" y="14924"/>
                    <a:pt x="42814" y="11661"/>
                  </a:cubicBezTo>
                  <a:lnTo>
                    <a:pt x="42744" y="11374"/>
                  </a:lnTo>
                  <a:lnTo>
                    <a:pt x="42484" y="11526"/>
                  </a:lnTo>
                  <a:cubicBezTo>
                    <a:pt x="40358" y="12791"/>
                    <a:pt x="37892" y="13433"/>
                    <a:pt x="35426" y="13433"/>
                  </a:cubicBezTo>
                  <a:cubicBezTo>
                    <a:pt x="33661" y="13433"/>
                    <a:pt x="31896" y="13105"/>
                    <a:pt x="30254" y="12440"/>
                  </a:cubicBezTo>
                  <a:cubicBezTo>
                    <a:pt x="33329" y="10599"/>
                    <a:pt x="35327" y="7174"/>
                    <a:pt x="35382" y="3581"/>
                  </a:cubicBezTo>
                  <a:lnTo>
                    <a:pt x="35387" y="3117"/>
                  </a:lnTo>
                  <a:lnTo>
                    <a:pt x="35025" y="3404"/>
                  </a:lnTo>
                  <a:cubicBezTo>
                    <a:pt x="33273" y="4795"/>
                    <a:pt x="30087" y="5532"/>
                    <a:pt x="28461" y="5532"/>
                  </a:cubicBezTo>
                  <a:cubicBezTo>
                    <a:pt x="25485" y="5532"/>
                    <a:pt x="22666" y="4132"/>
                    <a:pt x="19945" y="2774"/>
                  </a:cubicBezTo>
                  <a:cubicBezTo>
                    <a:pt x="17198" y="1411"/>
                    <a:pt x="14358" y="0"/>
                    <a:pt x="11330"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51;p27">
              <a:extLst>
                <a:ext uri="{FF2B5EF4-FFF2-40B4-BE49-F238E27FC236}">
                  <a16:creationId xmlns:a16="http://schemas.microsoft.com/office/drawing/2014/main" id="{18E88D2D-85CB-8248-8E44-388125E178CD}"/>
                </a:ext>
              </a:extLst>
            </p:cNvPr>
            <p:cNvSpPr/>
            <p:nvPr/>
          </p:nvSpPr>
          <p:spPr>
            <a:xfrm>
              <a:off x="8269442" y="1549352"/>
              <a:ext cx="37393" cy="156784"/>
            </a:xfrm>
            <a:custGeom>
              <a:avLst/>
              <a:gdLst/>
              <a:ahLst/>
              <a:cxnLst/>
              <a:rect l="l" t="t" r="r" b="b"/>
              <a:pathLst>
                <a:path w="1758" h="7372" extrusionOk="0">
                  <a:moveTo>
                    <a:pt x="1359" y="0"/>
                  </a:moveTo>
                  <a:cubicBezTo>
                    <a:pt x="418" y="2007"/>
                    <a:pt x="0" y="5313"/>
                    <a:pt x="927" y="7371"/>
                  </a:cubicBezTo>
                  <a:lnTo>
                    <a:pt x="1331" y="7191"/>
                  </a:lnTo>
                  <a:cubicBezTo>
                    <a:pt x="454" y="5248"/>
                    <a:pt x="858" y="2105"/>
                    <a:pt x="1757" y="186"/>
                  </a:cubicBezTo>
                  <a:lnTo>
                    <a:pt x="135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52;p27">
              <a:extLst>
                <a:ext uri="{FF2B5EF4-FFF2-40B4-BE49-F238E27FC236}">
                  <a16:creationId xmlns:a16="http://schemas.microsoft.com/office/drawing/2014/main" id="{C03FBD79-84D2-A143-9827-56A2CFE575CF}"/>
                </a:ext>
              </a:extLst>
            </p:cNvPr>
            <p:cNvSpPr/>
            <p:nvPr/>
          </p:nvSpPr>
          <p:spPr>
            <a:xfrm>
              <a:off x="7478184" y="1383436"/>
              <a:ext cx="159163" cy="323989"/>
            </a:xfrm>
            <a:custGeom>
              <a:avLst/>
              <a:gdLst/>
              <a:ahLst/>
              <a:cxnLst/>
              <a:rect l="l" t="t" r="r" b="b"/>
              <a:pathLst>
                <a:path w="7483" h="15234" extrusionOk="0">
                  <a:moveTo>
                    <a:pt x="7052" y="0"/>
                  </a:moveTo>
                  <a:cubicBezTo>
                    <a:pt x="6023" y="4511"/>
                    <a:pt x="3965" y="10765"/>
                    <a:pt x="0" y="14932"/>
                  </a:cubicBezTo>
                  <a:lnTo>
                    <a:pt x="316" y="15233"/>
                  </a:lnTo>
                  <a:cubicBezTo>
                    <a:pt x="4354" y="10996"/>
                    <a:pt x="6440" y="4663"/>
                    <a:pt x="7483" y="97"/>
                  </a:cubicBezTo>
                  <a:lnTo>
                    <a:pt x="705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3;p27">
              <a:extLst>
                <a:ext uri="{FF2B5EF4-FFF2-40B4-BE49-F238E27FC236}">
                  <a16:creationId xmlns:a16="http://schemas.microsoft.com/office/drawing/2014/main" id="{C30F6FD7-4C06-2745-BD8C-F5E1AC3A85A1}"/>
                </a:ext>
              </a:extLst>
            </p:cNvPr>
            <p:cNvSpPr/>
            <p:nvPr/>
          </p:nvSpPr>
          <p:spPr>
            <a:xfrm>
              <a:off x="7447813" y="1350772"/>
              <a:ext cx="142424" cy="340301"/>
            </a:xfrm>
            <a:custGeom>
              <a:avLst/>
              <a:gdLst/>
              <a:ahLst/>
              <a:cxnLst/>
              <a:rect l="l" t="t" r="r" b="b"/>
              <a:pathLst>
                <a:path w="6696" h="16001" extrusionOk="0">
                  <a:moveTo>
                    <a:pt x="6384" y="1"/>
                  </a:moveTo>
                  <a:cubicBezTo>
                    <a:pt x="2361" y="4040"/>
                    <a:pt x="1" y="10766"/>
                    <a:pt x="775" y="16001"/>
                  </a:cubicBezTo>
                  <a:lnTo>
                    <a:pt x="1206" y="15939"/>
                  </a:lnTo>
                  <a:cubicBezTo>
                    <a:pt x="465" y="10910"/>
                    <a:pt x="2824" y="4192"/>
                    <a:pt x="6696" y="313"/>
                  </a:cubicBezTo>
                  <a:lnTo>
                    <a:pt x="6384"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4;p27">
              <a:extLst>
                <a:ext uri="{FF2B5EF4-FFF2-40B4-BE49-F238E27FC236}">
                  <a16:creationId xmlns:a16="http://schemas.microsoft.com/office/drawing/2014/main" id="{2672EB3B-B67B-1544-8822-AEE9E2AABF6D}"/>
                </a:ext>
              </a:extLst>
            </p:cNvPr>
            <p:cNvSpPr/>
            <p:nvPr/>
          </p:nvSpPr>
          <p:spPr>
            <a:xfrm>
              <a:off x="7397535" y="1285422"/>
              <a:ext cx="189835" cy="413823"/>
            </a:xfrm>
            <a:custGeom>
              <a:avLst/>
              <a:gdLst/>
              <a:ahLst/>
              <a:cxnLst/>
              <a:rect l="l" t="t" r="r" b="b"/>
              <a:pathLst>
                <a:path w="8925" h="19458" extrusionOk="0">
                  <a:moveTo>
                    <a:pt x="8883" y="1"/>
                  </a:moveTo>
                  <a:cubicBezTo>
                    <a:pt x="4854" y="395"/>
                    <a:pt x="2040" y="3983"/>
                    <a:pt x="1034" y="7358"/>
                  </a:cubicBezTo>
                  <a:cubicBezTo>
                    <a:pt x="1" y="10817"/>
                    <a:pt x="617" y="15346"/>
                    <a:pt x="1109" y="18985"/>
                  </a:cubicBezTo>
                  <a:lnTo>
                    <a:pt x="1173" y="19457"/>
                  </a:lnTo>
                  <a:lnTo>
                    <a:pt x="1609" y="19397"/>
                  </a:lnTo>
                  <a:lnTo>
                    <a:pt x="1544" y="18924"/>
                  </a:lnTo>
                  <a:cubicBezTo>
                    <a:pt x="1058" y="15327"/>
                    <a:pt x="450" y="10853"/>
                    <a:pt x="1456" y="7483"/>
                  </a:cubicBezTo>
                  <a:cubicBezTo>
                    <a:pt x="2416" y="4248"/>
                    <a:pt x="5100" y="812"/>
                    <a:pt x="8925" y="437"/>
                  </a:cubicBezTo>
                  <a:lnTo>
                    <a:pt x="888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5;p27">
              <a:extLst>
                <a:ext uri="{FF2B5EF4-FFF2-40B4-BE49-F238E27FC236}">
                  <a16:creationId xmlns:a16="http://schemas.microsoft.com/office/drawing/2014/main" id="{4992520A-2E2C-5646-831C-6F5BBD29EEC6}"/>
                </a:ext>
              </a:extLst>
            </p:cNvPr>
            <p:cNvSpPr/>
            <p:nvPr/>
          </p:nvSpPr>
          <p:spPr>
            <a:xfrm>
              <a:off x="7316078" y="1708016"/>
              <a:ext cx="66384" cy="67227"/>
            </a:xfrm>
            <a:custGeom>
              <a:avLst/>
              <a:gdLst/>
              <a:ahLst/>
              <a:cxnLst/>
              <a:rect l="l" t="t" r="r" b="b"/>
              <a:pathLst>
                <a:path w="3121" h="3161" extrusionOk="0">
                  <a:moveTo>
                    <a:pt x="1757" y="0"/>
                  </a:moveTo>
                  <a:cubicBezTo>
                    <a:pt x="1479" y="0"/>
                    <a:pt x="1202" y="70"/>
                    <a:pt x="961" y="216"/>
                  </a:cubicBezTo>
                  <a:cubicBezTo>
                    <a:pt x="261" y="642"/>
                    <a:pt x="1" y="1644"/>
                    <a:pt x="405" y="2358"/>
                  </a:cubicBezTo>
                  <a:cubicBezTo>
                    <a:pt x="687" y="2863"/>
                    <a:pt x="1257" y="3160"/>
                    <a:pt x="1828" y="3160"/>
                  </a:cubicBezTo>
                  <a:cubicBezTo>
                    <a:pt x="2069" y="3160"/>
                    <a:pt x="2310" y="3105"/>
                    <a:pt x="2523" y="2993"/>
                  </a:cubicBezTo>
                  <a:lnTo>
                    <a:pt x="2324" y="2604"/>
                  </a:lnTo>
                  <a:cubicBezTo>
                    <a:pt x="2172" y="2683"/>
                    <a:pt x="2001" y="2720"/>
                    <a:pt x="1828" y="2720"/>
                  </a:cubicBezTo>
                  <a:cubicBezTo>
                    <a:pt x="1413" y="2720"/>
                    <a:pt x="988" y="2505"/>
                    <a:pt x="784" y="2144"/>
                  </a:cubicBezTo>
                  <a:cubicBezTo>
                    <a:pt x="502" y="1635"/>
                    <a:pt x="692" y="898"/>
                    <a:pt x="1193" y="592"/>
                  </a:cubicBezTo>
                  <a:cubicBezTo>
                    <a:pt x="1361" y="490"/>
                    <a:pt x="1559" y="441"/>
                    <a:pt x="1759" y="441"/>
                  </a:cubicBezTo>
                  <a:cubicBezTo>
                    <a:pt x="2147" y="441"/>
                    <a:pt x="2544" y="623"/>
                    <a:pt x="2755" y="944"/>
                  </a:cubicBezTo>
                  <a:lnTo>
                    <a:pt x="3121" y="704"/>
                  </a:lnTo>
                  <a:cubicBezTo>
                    <a:pt x="2826" y="253"/>
                    <a:pt x="2289" y="0"/>
                    <a:pt x="175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6;p27">
              <a:extLst>
                <a:ext uri="{FF2B5EF4-FFF2-40B4-BE49-F238E27FC236}">
                  <a16:creationId xmlns:a16="http://schemas.microsoft.com/office/drawing/2014/main" id="{4472C9B0-B96D-8949-90CC-8139646956B8}"/>
                </a:ext>
              </a:extLst>
            </p:cNvPr>
            <p:cNvSpPr/>
            <p:nvPr/>
          </p:nvSpPr>
          <p:spPr>
            <a:xfrm>
              <a:off x="7288196" y="1824212"/>
              <a:ext cx="60258" cy="60059"/>
            </a:xfrm>
            <a:custGeom>
              <a:avLst/>
              <a:gdLst/>
              <a:ahLst/>
              <a:cxnLst/>
              <a:rect l="l" t="t" r="r" b="b"/>
              <a:pathLst>
                <a:path w="2833" h="2824" extrusionOk="0">
                  <a:moveTo>
                    <a:pt x="1497" y="0"/>
                  </a:moveTo>
                  <a:cubicBezTo>
                    <a:pt x="1420" y="0"/>
                    <a:pt x="1341" y="6"/>
                    <a:pt x="1261" y="18"/>
                  </a:cubicBezTo>
                  <a:cubicBezTo>
                    <a:pt x="839" y="80"/>
                    <a:pt x="477" y="302"/>
                    <a:pt x="265" y="630"/>
                  </a:cubicBezTo>
                  <a:cubicBezTo>
                    <a:pt x="51" y="960"/>
                    <a:pt x="0" y="1387"/>
                    <a:pt x="116" y="1794"/>
                  </a:cubicBezTo>
                  <a:cubicBezTo>
                    <a:pt x="237" y="2207"/>
                    <a:pt x="505" y="2536"/>
                    <a:pt x="862" y="2699"/>
                  </a:cubicBezTo>
                  <a:cubicBezTo>
                    <a:pt x="1034" y="2782"/>
                    <a:pt x="1224" y="2823"/>
                    <a:pt x="1423" y="2823"/>
                  </a:cubicBezTo>
                  <a:cubicBezTo>
                    <a:pt x="1628" y="2823"/>
                    <a:pt x="1836" y="2778"/>
                    <a:pt x="2035" y="2689"/>
                  </a:cubicBezTo>
                  <a:cubicBezTo>
                    <a:pt x="2425" y="2517"/>
                    <a:pt x="2713" y="2207"/>
                    <a:pt x="2833" y="1832"/>
                  </a:cubicBezTo>
                  <a:lnTo>
                    <a:pt x="2411" y="1702"/>
                  </a:lnTo>
                  <a:cubicBezTo>
                    <a:pt x="2332" y="1952"/>
                    <a:pt x="2129" y="2166"/>
                    <a:pt x="1855" y="2286"/>
                  </a:cubicBezTo>
                  <a:cubicBezTo>
                    <a:pt x="1709" y="2350"/>
                    <a:pt x="1559" y="2382"/>
                    <a:pt x="1413" y="2382"/>
                  </a:cubicBezTo>
                  <a:cubicBezTo>
                    <a:pt x="1285" y="2382"/>
                    <a:pt x="1161" y="2357"/>
                    <a:pt x="1048" y="2305"/>
                  </a:cubicBezTo>
                  <a:cubicBezTo>
                    <a:pt x="807" y="2188"/>
                    <a:pt x="621" y="1961"/>
                    <a:pt x="543" y="1674"/>
                  </a:cubicBezTo>
                  <a:cubicBezTo>
                    <a:pt x="460" y="1387"/>
                    <a:pt x="492" y="1094"/>
                    <a:pt x="635" y="872"/>
                  </a:cubicBezTo>
                  <a:cubicBezTo>
                    <a:pt x="779" y="649"/>
                    <a:pt x="1029" y="497"/>
                    <a:pt x="1326" y="450"/>
                  </a:cubicBezTo>
                  <a:cubicBezTo>
                    <a:pt x="1381" y="442"/>
                    <a:pt x="1435" y="438"/>
                    <a:pt x="1488" y="438"/>
                  </a:cubicBezTo>
                  <a:cubicBezTo>
                    <a:pt x="1724" y="438"/>
                    <a:pt x="1943" y="514"/>
                    <a:pt x="2110" y="654"/>
                  </a:cubicBezTo>
                  <a:lnTo>
                    <a:pt x="2392" y="320"/>
                  </a:lnTo>
                  <a:cubicBezTo>
                    <a:pt x="2151" y="113"/>
                    <a:pt x="1836" y="0"/>
                    <a:pt x="149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7;p27">
              <a:extLst>
                <a:ext uri="{FF2B5EF4-FFF2-40B4-BE49-F238E27FC236}">
                  <a16:creationId xmlns:a16="http://schemas.microsoft.com/office/drawing/2014/main" id="{70A697B9-B5EF-684A-901F-02D22680073E}"/>
                </a:ext>
              </a:extLst>
            </p:cNvPr>
            <p:cNvSpPr/>
            <p:nvPr/>
          </p:nvSpPr>
          <p:spPr>
            <a:xfrm>
              <a:off x="7687611" y="2206422"/>
              <a:ext cx="362590" cy="194853"/>
            </a:xfrm>
            <a:custGeom>
              <a:avLst/>
              <a:gdLst/>
              <a:ahLst/>
              <a:cxnLst/>
              <a:rect l="l" t="t" r="r" b="b"/>
              <a:pathLst>
                <a:path w="17047" h="9162" extrusionOk="0">
                  <a:moveTo>
                    <a:pt x="1720" y="677"/>
                  </a:moveTo>
                  <a:cubicBezTo>
                    <a:pt x="3957" y="1914"/>
                    <a:pt x="6614" y="2539"/>
                    <a:pt x="9204" y="2539"/>
                  </a:cubicBezTo>
                  <a:cubicBezTo>
                    <a:pt x="11535" y="2539"/>
                    <a:pt x="13812" y="2033"/>
                    <a:pt x="15679" y="1011"/>
                  </a:cubicBezTo>
                  <a:cubicBezTo>
                    <a:pt x="15874" y="1772"/>
                    <a:pt x="16416" y="3895"/>
                    <a:pt x="16588" y="4877"/>
                  </a:cubicBezTo>
                  <a:cubicBezTo>
                    <a:pt x="16481" y="5091"/>
                    <a:pt x="16096" y="5828"/>
                    <a:pt x="15619" y="6390"/>
                  </a:cubicBezTo>
                  <a:cubicBezTo>
                    <a:pt x="15136" y="6955"/>
                    <a:pt x="14436" y="7432"/>
                    <a:pt x="13482" y="7849"/>
                  </a:cubicBezTo>
                  <a:cubicBezTo>
                    <a:pt x="12122" y="8444"/>
                    <a:pt x="10616" y="8728"/>
                    <a:pt x="9090" y="8728"/>
                  </a:cubicBezTo>
                  <a:cubicBezTo>
                    <a:pt x="5927" y="8728"/>
                    <a:pt x="2682" y="7505"/>
                    <a:pt x="492" y="5290"/>
                  </a:cubicBezTo>
                  <a:cubicBezTo>
                    <a:pt x="659" y="4697"/>
                    <a:pt x="1386" y="2068"/>
                    <a:pt x="1720" y="677"/>
                  </a:cubicBezTo>
                  <a:close/>
                  <a:moveTo>
                    <a:pt x="1423" y="1"/>
                  </a:moveTo>
                  <a:lnTo>
                    <a:pt x="1359" y="292"/>
                  </a:lnTo>
                  <a:cubicBezTo>
                    <a:pt x="1034" y="1711"/>
                    <a:pt x="42" y="5258"/>
                    <a:pt x="32" y="5295"/>
                  </a:cubicBezTo>
                  <a:lnTo>
                    <a:pt x="0" y="5416"/>
                  </a:lnTo>
                  <a:lnTo>
                    <a:pt x="88" y="5508"/>
                  </a:lnTo>
                  <a:cubicBezTo>
                    <a:pt x="2360" y="7864"/>
                    <a:pt x="5772" y="9161"/>
                    <a:pt x="9100" y="9161"/>
                  </a:cubicBezTo>
                  <a:cubicBezTo>
                    <a:pt x="10681" y="9161"/>
                    <a:pt x="12249" y="8870"/>
                    <a:pt x="13658" y="8253"/>
                  </a:cubicBezTo>
                  <a:cubicBezTo>
                    <a:pt x="14678" y="7808"/>
                    <a:pt x="15429" y="7293"/>
                    <a:pt x="15953" y="6672"/>
                  </a:cubicBezTo>
                  <a:cubicBezTo>
                    <a:pt x="16550" y="5972"/>
                    <a:pt x="16995" y="5044"/>
                    <a:pt x="17014" y="5003"/>
                  </a:cubicBezTo>
                  <a:lnTo>
                    <a:pt x="17047" y="4943"/>
                  </a:lnTo>
                  <a:lnTo>
                    <a:pt x="17033" y="4873"/>
                  </a:lnTo>
                  <a:cubicBezTo>
                    <a:pt x="16839" y="3696"/>
                    <a:pt x="16064" y="752"/>
                    <a:pt x="16032" y="626"/>
                  </a:cubicBezTo>
                  <a:lnTo>
                    <a:pt x="15957" y="344"/>
                  </a:lnTo>
                  <a:lnTo>
                    <a:pt x="15707" y="493"/>
                  </a:lnTo>
                  <a:cubicBezTo>
                    <a:pt x="13860" y="1570"/>
                    <a:pt x="11562" y="2104"/>
                    <a:pt x="9205" y="2104"/>
                  </a:cubicBezTo>
                  <a:cubicBezTo>
                    <a:pt x="6593" y="2104"/>
                    <a:pt x="3908" y="1448"/>
                    <a:pt x="1684" y="149"/>
                  </a:cubicBezTo>
                  <a:lnTo>
                    <a:pt x="142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8;p27">
              <a:extLst>
                <a:ext uri="{FF2B5EF4-FFF2-40B4-BE49-F238E27FC236}">
                  <a16:creationId xmlns:a16="http://schemas.microsoft.com/office/drawing/2014/main" id="{61207182-A961-4F4A-BD49-CD379CE2D825}"/>
                </a:ext>
              </a:extLst>
            </p:cNvPr>
            <p:cNvSpPr/>
            <p:nvPr/>
          </p:nvSpPr>
          <p:spPr>
            <a:xfrm>
              <a:off x="7726276" y="2231090"/>
              <a:ext cx="37286" cy="121756"/>
            </a:xfrm>
            <a:custGeom>
              <a:avLst/>
              <a:gdLst/>
              <a:ahLst/>
              <a:cxnLst/>
              <a:rect l="l" t="t" r="r" b="b"/>
              <a:pathLst>
                <a:path w="1753" h="5725" extrusionOk="0">
                  <a:moveTo>
                    <a:pt x="1325" y="0"/>
                  </a:moveTo>
                  <a:lnTo>
                    <a:pt x="0" y="5628"/>
                  </a:lnTo>
                  <a:lnTo>
                    <a:pt x="426" y="5725"/>
                  </a:lnTo>
                  <a:lnTo>
                    <a:pt x="1753" y="97"/>
                  </a:lnTo>
                  <a:lnTo>
                    <a:pt x="1325"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9;p27">
              <a:extLst>
                <a:ext uri="{FF2B5EF4-FFF2-40B4-BE49-F238E27FC236}">
                  <a16:creationId xmlns:a16="http://schemas.microsoft.com/office/drawing/2014/main" id="{74B6EF6F-67F9-5346-9A9D-553C32BE3747}"/>
                </a:ext>
              </a:extLst>
            </p:cNvPr>
            <p:cNvSpPr/>
            <p:nvPr/>
          </p:nvSpPr>
          <p:spPr>
            <a:xfrm>
              <a:off x="7788677" y="2246848"/>
              <a:ext cx="22695" cy="135474"/>
            </a:xfrm>
            <a:custGeom>
              <a:avLst/>
              <a:gdLst/>
              <a:ahLst/>
              <a:cxnLst/>
              <a:rect l="l" t="t" r="r" b="b"/>
              <a:pathLst>
                <a:path w="1067" h="6370" extrusionOk="0">
                  <a:moveTo>
                    <a:pt x="627" y="0"/>
                  </a:moveTo>
                  <a:cubicBezTo>
                    <a:pt x="599" y="811"/>
                    <a:pt x="454" y="2003"/>
                    <a:pt x="315" y="3158"/>
                  </a:cubicBezTo>
                  <a:cubicBezTo>
                    <a:pt x="176" y="4326"/>
                    <a:pt x="28" y="5527"/>
                    <a:pt x="0" y="6357"/>
                  </a:cubicBezTo>
                  <a:lnTo>
                    <a:pt x="441" y="6370"/>
                  </a:lnTo>
                  <a:cubicBezTo>
                    <a:pt x="469" y="5563"/>
                    <a:pt x="612" y="4367"/>
                    <a:pt x="751" y="3213"/>
                  </a:cubicBezTo>
                  <a:cubicBezTo>
                    <a:pt x="890" y="2050"/>
                    <a:pt x="1034" y="845"/>
                    <a:pt x="1066" y="15"/>
                  </a:cubicBezTo>
                  <a:lnTo>
                    <a:pt x="62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60;p27">
              <a:extLst>
                <a:ext uri="{FF2B5EF4-FFF2-40B4-BE49-F238E27FC236}">
                  <a16:creationId xmlns:a16="http://schemas.microsoft.com/office/drawing/2014/main" id="{E8CBC268-1ED4-7E4D-9D47-AEF68CEB6FD0}"/>
                </a:ext>
              </a:extLst>
            </p:cNvPr>
            <p:cNvSpPr/>
            <p:nvPr/>
          </p:nvSpPr>
          <p:spPr>
            <a:xfrm>
              <a:off x="7862030" y="2256397"/>
              <a:ext cx="14527" cy="140451"/>
            </a:xfrm>
            <a:custGeom>
              <a:avLst/>
              <a:gdLst/>
              <a:ahLst/>
              <a:cxnLst/>
              <a:rect l="l" t="t" r="r" b="b"/>
              <a:pathLst>
                <a:path w="683" h="6604" extrusionOk="0">
                  <a:moveTo>
                    <a:pt x="436" y="1"/>
                  </a:moveTo>
                  <a:lnTo>
                    <a:pt x="0" y="24"/>
                  </a:lnTo>
                  <a:cubicBezTo>
                    <a:pt x="37" y="775"/>
                    <a:pt x="79" y="2065"/>
                    <a:pt x="120" y="3311"/>
                  </a:cubicBezTo>
                  <a:cubicBezTo>
                    <a:pt x="158" y="4558"/>
                    <a:pt x="204" y="5852"/>
                    <a:pt x="242" y="6603"/>
                  </a:cubicBezTo>
                  <a:lnTo>
                    <a:pt x="682" y="6584"/>
                  </a:lnTo>
                  <a:cubicBezTo>
                    <a:pt x="640" y="5833"/>
                    <a:pt x="599" y="4545"/>
                    <a:pt x="557" y="3297"/>
                  </a:cubicBezTo>
                  <a:cubicBezTo>
                    <a:pt x="520" y="2046"/>
                    <a:pt x="478" y="757"/>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61;p27">
              <a:extLst>
                <a:ext uri="{FF2B5EF4-FFF2-40B4-BE49-F238E27FC236}">
                  <a16:creationId xmlns:a16="http://schemas.microsoft.com/office/drawing/2014/main" id="{E9E522B9-1B48-2942-BBDB-73E385E72CD8}"/>
                </a:ext>
              </a:extLst>
            </p:cNvPr>
            <p:cNvSpPr/>
            <p:nvPr/>
          </p:nvSpPr>
          <p:spPr>
            <a:xfrm>
              <a:off x="7923750" y="2254738"/>
              <a:ext cx="28034" cy="134793"/>
            </a:xfrm>
            <a:custGeom>
              <a:avLst/>
              <a:gdLst/>
              <a:ahLst/>
              <a:cxnLst/>
              <a:rect l="l" t="t" r="r" b="b"/>
              <a:pathLst>
                <a:path w="1318" h="6338" extrusionOk="0">
                  <a:moveTo>
                    <a:pt x="436" y="1"/>
                  </a:moveTo>
                  <a:lnTo>
                    <a:pt x="0" y="61"/>
                  </a:lnTo>
                  <a:cubicBezTo>
                    <a:pt x="312" y="2342"/>
                    <a:pt x="845" y="6185"/>
                    <a:pt x="905" y="6337"/>
                  </a:cubicBezTo>
                  <a:lnTo>
                    <a:pt x="1317" y="6194"/>
                  </a:lnTo>
                  <a:cubicBezTo>
                    <a:pt x="1262" y="5981"/>
                    <a:pt x="761" y="2374"/>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62;p27">
              <a:extLst>
                <a:ext uri="{FF2B5EF4-FFF2-40B4-BE49-F238E27FC236}">
                  <a16:creationId xmlns:a16="http://schemas.microsoft.com/office/drawing/2014/main" id="{781C20CF-6616-DA44-A5D3-5FFF5AEF9281}"/>
                </a:ext>
              </a:extLst>
            </p:cNvPr>
            <p:cNvSpPr/>
            <p:nvPr/>
          </p:nvSpPr>
          <p:spPr>
            <a:xfrm>
              <a:off x="7979069" y="2238767"/>
              <a:ext cx="30778" cy="123543"/>
            </a:xfrm>
            <a:custGeom>
              <a:avLst/>
              <a:gdLst/>
              <a:ahLst/>
              <a:cxnLst/>
              <a:rect l="l" t="t" r="r" b="b"/>
              <a:pathLst>
                <a:path w="1447" h="5809" extrusionOk="0">
                  <a:moveTo>
                    <a:pt x="436" y="1"/>
                  </a:moveTo>
                  <a:lnTo>
                    <a:pt x="0" y="65"/>
                  </a:lnTo>
                  <a:cubicBezTo>
                    <a:pt x="103" y="756"/>
                    <a:pt x="306" y="1869"/>
                    <a:pt x="510" y="2944"/>
                  </a:cubicBezTo>
                  <a:cubicBezTo>
                    <a:pt x="705" y="4020"/>
                    <a:pt x="914" y="5128"/>
                    <a:pt x="1011" y="5809"/>
                  </a:cubicBezTo>
                  <a:lnTo>
                    <a:pt x="1447" y="5744"/>
                  </a:lnTo>
                  <a:cubicBezTo>
                    <a:pt x="1344" y="5053"/>
                    <a:pt x="1141" y="3941"/>
                    <a:pt x="942" y="2866"/>
                  </a:cubicBezTo>
                  <a:cubicBezTo>
                    <a:pt x="742" y="1794"/>
                    <a:pt x="533" y="686"/>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3;p27">
              <a:extLst>
                <a:ext uri="{FF2B5EF4-FFF2-40B4-BE49-F238E27FC236}">
                  <a16:creationId xmlns:a16="http://schemas.microsoft.com/office/drawing/2014/main" id="{5F9A4641-F715-F942-8C70-D5D3964880AD}"/>
                </a:ext>
              </a:extLst>
            </p:cNvPr>
            <p:cNvSpPr/>
            <p:nvPr/>
          </p:nvSpPr>
          <p:spPr>
            <a:xfrm>
              <a:off x="5679773" y="1253077"/>
              <a:ext cx="787224" cy="948807"/>
            </a:xfrm>
            <a:custGeom>
              <a:avLst/>
              <a:gdLst/>
              <a:ahLst/>
              <a:cxnLst/>
              <a:rect l="l" t="t" r="r" b="b"/>
              <a:pathLst>
                <a:path w="37011" h="44613" extrusionOk="0">
                  <a:moveTo>
                    <a:pt x="18508" y="1"/>
                  </a:moveTo>
                  <a:cubicBezTo>
                    <a:pt x="8286" y="1"/>
                    <a:pt x="1" y="8934"/>
                    <a:pt x="1" y="19949"/>
                  </a:cubicBezTo>
                  <a:cubicBezTo>
                    <a:pt x="1" y="36597"/>
                    <a:pt x="8286" y="44613"/>
                    <a:pt x="18508" y="44613"/>
                  </a:cubicBezTo>
                  <a:cubicBezTo>
                    <a:pt x="28726" y="44613"/>
                    <a:pt x="37010" y="37488"/>
                    <a:pt x="37010" y="19949"/>
                  </a:cubicBezTo>
                  <a:cubicBezTo>
                    <a:pt x="37010" y="8934"/>
                    <a:pt x="28726" y="1"/>
                    <a:pt x="18508"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4;p27">
              <a:extLst>
                <a:ext uri="{FF2B5EF4-FFF2-40B4-BE49-F238E27FC236}">
                  <a16:creationId xmlns:a16="http://schemas.microsoft.com/office/drawing/2014/main" id="{4F97A80A-31AF-494E-9319-C95666DF1AB1}"/>
                </a:ext>
              </a:extLst>
            </p:cNvPr>
            <p:cNvSpPr/>
            <p:nvPr/>
          </p:nvSpPr>
          <p:spPr>
            <a:xfrm>
              <a:off x="5938308" y="2021878"/>
              <a:ext cx="270214" cy="535090"/>
            </a:xfrm>
            <a:custGeom>
              <a:avLst/>
              <a:gdLst/>
              <a:ahLst/>
              <a:cxnLst/>
              <a:rect l="l" t="t" r="r" b="b"/>
              <a:pathLst>
                <a:path w="12704" h="25160" extrusionOk="0">
                  <a:moveTo>
                    <a:pt x="0" y="0"/>
                  </a:moveTo>
                  <a:lnTo>
                    <a:pt x="0" y="25159"/>
                  </a:lnTo>
                  <a:lnTo>
                    <a:pt x="12703" y="25159"/>
                  </a:lnTo>
                  <a:lnTo>
                    <a:pt x="12703"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5;p27">
              <a:extLst>
                <a:ext uri="{FF2B5EF4-FFF2-40B4-BE49-F238E27FC236}">
                  <a16:creationId xmlns:a16="http://schemas.microsoft.com/office/drawing/2014/main" id="{EEFC18E8-9114-7046-B4C7-2F3EB2B88039}"/>
                </a:ext>
              </a:extLst>
            </p:cNvPr>
            <p:cNvSpPr/>
            <p:nvPr/>
          </p:nvSpPr>
          <p:spPr>
            <a:xfrm>
              <a:off x="5667076" y="2251484"/>
              <a:ext cx="824659" cy="407315"/>
            </a:xfrm>
            <a:custGeom>
              <a:avLst/>
              <a:gdLst/>
              <a:ahLst/>
              <a:cxnLst/>
              <a:rect l="l" t="t" r="r" b="b"/>
              <a:pathLst>
                <a:path w="38771" h="19152" extrusionOk="0">
                  <a:moveTo>
                    <a:pt x="19105" y="0"/>
                  </a:moveTo>
                  <a:cubicBezTo>
                    <a:pt x="8702" y="0"/>
                    <a:pt x="0" y="13361"/>
                    <a:pt x="0" y="18943"/>
                  </a:cubicBezTo>
                  <a:lnTo>
                    <a:pt x="19105" y="19152"/>
                  </a:lnTo>
                  <a:lnTo>
                    <a:pt x="38205" y="19152"/>
                  </a:lnTo>
                  <a:cubicBezTo>
                    <a:pt x="38771" y="14362"/>
                    <a:pt x="29582" y="0"/>
                    <a:pt x="1910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6;p27">
              <a:extLst>
                <a:ext uri="{FF2B5EF4-FFF2-40B4-BE49-F238E27FC236}">
                  <a16:creationId xmlns:a16="http://schemas.microsoft.com/office/drawing/2014/main" id="{2AF021DE-5599-C74A-B6BA-295E653356E8}"/>
                </a:ext>
              </a:extLst>
            </p:cNvPr>
            <p:cNvSpPr/>
            <p:nvPr/>
          </p:nvSpPr>
          <p:spPr>
            <a:xfrm>
              <a:off x="5508926" y="1697022"/>
              <a:ext cx="295844" cy="316907"/>
            </a:xfrm>
            <a:custGeom>
              <a:avLst/>
              <a:gdLst/>
              <a:ahLst/>
              <a:cxnLst/>
              <a:rect l="l" t="t" r="r" b="b"/>
              <a:pathLst>
                <a:path w="13909" h="14901" extrusionOk="0">
                  <a:moveTo>
                    <a:pt x="6278" y="1"/>
                  </a:moveTo>
                  <a:cubicBezTo>
                    <a:pt x="5657" y="1"/>
                    <a:pt x="5036" y="119"/>
                    <a:pt x="4437" y="367"/>
                  </a:cubicBezTo>
                  <a:cubicBezTo>
                    <a:pt x="1364" y="1638"/>
                    <a:pt x="1" y="5838"/>
                    <a:pt x="1396" y="9750"/>
                  </a:cubicBezTo>
                  <a:cubicBezTo>
                    <a:pt x="2515" y="12899"/>
                    <a:pt x="5075" y="14900"/>
                    <a:pt x="7633" y="14900"/>
                  </a:cubicBezTo>
                  <a:cubicBezTo>
                    <a:pt x="8254" y="14900"/>
                    <a:pt x="8876" y="14782"/>
                    <a:pt x="9476" y="14534"/>
                  </a:cubicBezTo>
                  <a:cubicBezTo>
                    <a:pt x="12546" y="13265"/>
                    <a:pt x="13909" y="9065"/>
                    <a:pt x="12518" y="5151"/>
                  </a:cubicBezTo>
                  <a:cubicBezTo>
                    <a:pt x="11399" y="2003"/>
                    <a:pt x="8835" y="1"/>
                    <a:pt x="6278"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7;p27">
              <a:extLst>
                <a:ext uri="{FF2B5EF4-FFF2-40B4-BE49-F238E27FC236}">
                  <a16:creationId xmlns:a16="http://schemas.microsoft.com/office/drawing/2014/main" id="{6311AA82-F6A6-E74C-AEFE-11CB8FF10201}"/>
                </a:ext>
              </a:extLst>
            </p:cNvPr>
            <p:cNvSpPr/>
            <p:nvPr/>
          </p:nvSpPr>
          <p:spPr>
            <a:xfrm>
              <a:off x="6343763" y="1697022"/>
              <a:ext cx="295823" cy="316907"/>
            </a:xfrm>
            <a:custGeom>
              <a:avLst/>
              <a:gdLst/>
              <a:ahLst/>
              <a:cxnLst/>
              <a:rect l="l" t="t" r="r" b="b"/>
              <a:pathLst>
                <a:path w="13908" h="14901" extrusionOk="0">
                  <a:moveTo>
                    <a:pt x="7630" y="1"/>
                  </a:moveTo>
                  <a:cubicBezTo>
                    <a:pt x="5073" y="1"/>
                    <a:pt x="2510" y="2003"/>
                    <a:pt x="1391" y="5151"/>
                  </a:cubicBezTo>
                  <a:cubicBezTo>
                    <a:pt x="0" y="9065"/>
                    <a:pt x="1363" y="13265"/>
                    <a:pt x="4436" y="14534"/>
                  </a:cubicBezTo>
                  <a:cubicBezTo>
                    <a:pt x="5036" y="14782"/>
                    <a:pt x="5656" y="14900"/>
                    <a:pt x="6277" y="14900"/>
                  </a:cubicBezTo>
                  <a:cubicBezTo>
                    <a:pt x="8835" y="14900"/>
                    <a:pt x="11398" y="12899"/>
                    <a:pt x="12517" y="9750"/>
                  </a:cubicBezTo>
                  <a:cubicBezTo>
                    <a:pt x="13908" y="5838"/>
                    <a:pt x="12545" y="1638"/>
                    <a:pt x="9471" y="367"/>
                  </a:cubicBezTo>
                  <a:cubicBezTo>
                    <a:pt x="8871" y="119"/>
                    <a:pt x="8251" y="1"/>
                    <a:pt x="7630"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8;p27">
              <a:extLst>
                <a:ext uri="{FF2B5EF4-FFF2-40B4-BE49-F238E27FC236}">
                  <a16:creationId xmlns:a16="http://schemas.microsoft.com/office/drawing/2014/main" id="{513A2CE6-1DF1-2549-A474-86DC332071F3}"/>
                </a:ext>
              </a:extLst>
            </p:cNvPr>
            <p:cNvSpPr/>
            <p:nvPr/>
          </p:nvSpPr>
          <p:spPr>
            <a:xfrm>
              <a:off x="5715588" y="1690323"/>
              <a:ext cx="715714" cy="531368"/>
            </a:xfrm>
            <a:custGeom>
              <a:avLst/>
              <a:gdLst/>
              <a:ahLst/>
              <a:cxnLst/>
              <a:rect l="l" t="t" r="r" b="b"/>
              <a:pathLst>
                <a:path w="33649" h="24985" extrusionOk="0">
                  <a:moveTo>
                    <a:pt x="16824" y="0"/>
                  </a:moveTo>
                  <a:cubicBezTo>
                    <a:pt x="13732" y="0"/>
                    <a:pt x="3713" y="1748"/>
                    <a:pt x="0" y="11581"/>
                  </a:cubicBezTo>
                  <a:cubicBezTo>
                    <a:pt x="1855" y="18707"/>
                    <a:pt x="10394" y="24984"/>
                    <a:pt x="16824" y="24984"/>
                  </a:cubicBezTo>
                  <a:cubicBezTo>
                    <a:pt x="23250" y="24984"/>
                    <a:pt x="31789" y="18707"/>
                    <a:pt x="33648" y="11581"/>
                  </a:cubicBezTo>
                  <a:cubicBezTo>
                    <a:pt x="29930" y="1748"/>
                    <a:pt x="19912" y="0"/>
                    <a:pt x="16824"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9;p27">
              <a:extLst>
                <a:ext uri="{FF2B5EF4-FFF2-40B4-BE49-F238E27FC236}">
                  <a16:creationId xmlns:a16="http://schemas.microsoft.com/office/drawing/2014/main" id="{64130EA5-F78C-464B-8929-3885FA218A29}"/>
                </a:ext>
              </a:extLst>
            </p:cNvPr>
            <p:cNvSpPr/>
            <p:nvPr/>
          </p:nvSpPr>
          <p:spPr>
            <a:xfrm>
              <a:off x="5995413" y="1704422"/>
              <a:ext cx="155888" cy="45002"/>
            </a:xfrm>
            <a:custGeom>
              <a:avLst/>
              <a:gdLst/>
              <a:ahLst/>
              <a:cxnLst/>
              <a:rect l="l" t="t" r="r" b="b"/>
              <a:pathLst>
                <a:path w="7329" h="2116" extrusionOk="0">
                  <a:moveTo>
                    <a:pt x="3667" y="464"/>
                  </a:moveTo>
                  <a:cubicBezTo>
                    <a:pt x="4853" y="608"/>
                    <a:pt x="6611" y="978"/>
                    <a:pt x="6838" y="1373"/>
                  </a:cubicBezTo>
                  <a:cubicBezTo>
                    <a:pt x="6852" y="1396"/>
                    <a:pt x="6847" y="1406"/>
                    <a:pt x="6843" y="1423"/>
                  </a:cubicBezTo>
                  <a:cubicBezTo>
                    <a:pt x="6776" y="1582"/>
                    <a:pt x="6468" y="1651"/>
                    <a:pt x="6034" y="1651"/>
                  </a:cubicBezTo>
                  <a:cubicBezTo>
                    <a:pt x="5413" y="1651"/>
                    <a:pt x="4534" y="1510"/>
                    <a:pt x="3727" y="1290"/>
                  </a:cubicBezTo>
                  <a:lnTo>
                    <a:pt x="3667" y="1271"/>
                  </a:lnTo>
                  <a:lnTo>
                    <a:pt x="3602" y="1290"/>
                  </a:lnTo>
                  <a:cubicBezTo>
                    <a:pt x="2795" y="1510"/>
                    <a:pt x="1917" y="1651"/>
                    <a:pt x="1297" y="1651"/>
                  </a:cubicBezTo>
                  <a:cubicBezTo>
                    <a:pt x="863" y="1651"/>
                    <a:pt x="555" y="1582"/>
                    <a:pt x="486" y="1423"/>
                  </a:cubicBezTo>
                  <a:cubicBezTo>
                    <a:pt x="482" y="1406"/>
                    <a:pt x="477" y="1396"/>
                    <a:pt x="496" y="1373"/>
                  </a:cubicBezTo>
                  <a:cubicBezTo>
                    <a:pt x="723" y="978"/>
                    <a:pt x="2476" y="608"/>
                    <a:pt x="3667" y="464"/>
                  </a:cubicBezTo>
                  <a:close/>
                  <a:moveTo>
                    <a:pt x="3639" y="0"/>
                  </a:moveTo>
                  <a:cubicBezTo>
                    <a:pt x="3120" y="66"/>
                    <a:pt x="524" y="409"/>
                    <a:pt x="97" y="1141"/>
                  </a:cubicBezTo>
                  <a:cubicBezTo>
                    <a:pt x="9" y="1284"/>
                    <a:pt x="0" y="1447"/>
                    <a:pt x="65" y="1600"/>
                  </a:cubicBezTo>
                  <a:cubicBezTo>
                    <a:pt x="229" y="1989"/>
                    <a:pt x="748" y="2116"/>
                    <a:pt x="1356" y="2116"/>
                  </a:cubicBezTo>
                  <a:cubicBezTo>
                    <a:pt x="2189" y="2116"/>
                    <a:pt x="3190" y="1877"/>
                    <a:pt x="3667" y="1748"/>
                  </a:cubicBezTo>
                  <a:cubicBezTo>
                    <a:pt x="4140" y="1878"/>
                    <a:pt x="5142" y="2114"/>
                    <a:pt x="5976" y="2114"/>
                  </a:cubicBezTo>
                  <a:cubicBezTo>
                    <a:pt x="6584" y="2114"/>
                    <a:pt x="7102" y="1990"/>
                    <a:pt x="7264" y="1600"/>
                  </a:cubicBezTo>
                  <a:cubicBezTo>
                    <a:pt x="7329" y="1447"/>
                    <a:pt x="7320" y="1284"/>
                    <a:pt x="7232" y="1141"/>
                  </a:cubicBezTo>
                  <a:cubicBezTo>
                    <a:pt x="6806" y="409"/>
                    <a:pt x="4209" y="66"/>
                    <a:pt x="369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70;p27">
              <a:extLst>
                <a:ext uri="{FF2B5EF4-FFF2-40B4-BE49-F238E27FC236}">
                  <a16:creationId xmlns:a16="http://schemas.microsoft.com/office/drawing/2014/main" id="{7EEB859C-E179-4442-A0E6-084813978774}"/>
                </a:ext>
              </a:extLst>
            </p:cNvPr>
            <p:cNvSpPr/>
            <p:nvPr/>
          </p:nvSpPr>
          <p:spPr>
            <a:xfrm>
              <a:off x="5676051" y="1700594"/>
              <a:ext cx="108690" cy="128477"/>
            </a:xfrm>
            <a:custGeom>
              <a:avLst/>
              <a:gdLst/>
              <a:ahLst/>
              <a:cxnLst/>
              <a:rect l="l" t="t" r="r" b="b"/>
              <a:pathLst>
                <a:path w="5110" h="6041" extrusionOk="0">
                  <a:moveTo>
                    <a:pt x="353" y="0"/>
                  </a:moveTo>
                  <a:lnTo>
                    <a:pt x="0" y="292"/>
                  </a:lnTo>
                  <a:lnTo>
                    <a:pt x="4752" y="6040"/>
                  </a:lnTo>
                  <a:lnTo>
                    <a:pt x="5109" y="5748"/>
                  </a:lnTo>
                  <a:lnTo>
                    <a:pt x="353"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71;p27">
              <a:extLst>
                <a:ext uri="{FF2B5EF4-FFF2-40B4-BE49-F238E27FC236}">
                  <a16:creationId xmlns:a16="http://schemas.microsoft.com/office/drawing/2014/main" id="{8AE72991-A603-8A49-8557-08002C5DA444}"/>
                </a:ext>
              </a:extLst>
            </p:cNvPr>
            <p:cNvSpPr/>
            <p:nvPr/>
          </p:nvSpPr>
          <p:spPr>
            <a:xfrm>
              <a:off x="6361990" y="1700594"/>
              <a:ext cx="108775" cy="128477"/>
            </a:xfrm>
            <a:custGeom>
              <a:avLst/>
              <a:gdLst/>
              <a:ahLst/>
              <a:cxnLst/>
              <a:rect l="l" t="t" r="r" b="b"/>
              <a:pathLst>
                <a:path w="5114" h="6041" extrusionOk="0">
                  <a:moveTo>
                    <a:pt x="4757" y="0"/>
                  </a:moveTo>
                  <a:lnTo>
                    <a:pt x="1" y="5748"/>
                  </a:lnTo>
                  <a:lnTo>
                    <a:pt x="357" y="6040"/>
                  </a:lnTo>
                  <a:lnTo>
                    <a:pt x="5113" y="292"/>
                  </a:lnTo>
                  <a:lnTo>
                    <a:pt x="475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72;p27">
              <a:extLst>
                <a:ext uri="{FF2B5EF4-FFF2-40B4-BE49-F238E27FC236}">
                  <a16:creationId xmlns:a16="http://schemas.microsoft.com/office/drawing/2014/main" id="{A525A207-D932-D349-AA12-C17257203B6D}"/>
                </a:ext>
              </a:extLst>
            </p:cNvPr>
            <p:cNvSpPr/>
            <p:nvPr/>
          </p:nvSpPr>
          <p:spPr>
            <a:xfrm>
              <a:off x="5941860" y="1881587"/>
              <a:ext cx="263514" cy="9783"/>
            </a:xfrm>
            <a:custGeom>
              <a:avLst/>
              <a:gdLst/>
              <a:ahLst/>
              <a:cxnLst/>
              <a:rect l="l" t="t" r="r" b="b"/>
              <a:pathLst>
                <a:path w="12389" h="460" extrusionOk="0">
                  <a:moveTo>
                    <a:pt x="0" y="1"/>
                  </a:moveTo>
                  <a:lnTo>
                    <a:pt x="0" y="459"/>
                  </a:lnTo>
                  <a:lnTo>
                    <a:pt x="12388" y="459"/>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3;p27">
              <a:extLst>
                <a:ext uri="{FF2B5EF4-FFF2-40B4-BE49-F238E27FC236}">
                  <a16:creationId xmlns:a16="http://schemas.microsoft.com/office/drawing/2014/main" id="{2DE61D7E-2EE7-F843-A5D1-3E882C256DE9}"/>
                </a:ext>
              </a:extLst>
            </p:cNvPr>
            <p:cNvSpPr/>
            <p:nvPr/>
          </p:nvSpPr>
          <p:spPr>
            <a:xfrm>
              <a:off x="5887647" y="1961951"/>
              <a:ext cx="371948" cy="8677"/>
            </a:xfrm>
            <a:custGeom>
              <a:avLst/>
              <a:gdLst/>
              <a:ahLst/>
              <a:cxnLst/>
              <a:rect l="l" t="t" r="r" b="b"/>
              <a:pathLst>
                <a:path w="17487" h="408" extrusionOk="0">
                  <a:moveTo>
                    <a:pt x="0" y="0"/>
                  </a:moveTo>
                  <a:lnTo>
                    <a:pt x="0" y="407"/>
                  </a:lnTo>
                  <a:lnTo>
                    <a:pt x="17486" y="407"/>
                  </a:lnTo>
                  <a:lnTo>
                    <a:pt x="1748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4;p27">
              <a:extLst>
                <a:ext uri="{FF2B5EF4-FFF2-40B4-BE49-F238E27FC236}">
                  <a16:creationId xmlns:a16="http://schemas.microsoft.com/office/drawing/2014/main" id="{6104CB1F-E4E6-D44F-847A-B9217F4A775E}"/>
                </a:ext>
              </a:extLst>
            </p:cNvPr>
            <p:cNvSpPr/>
            <p:nvPr/>
          </p:nvSpPr>
          <p:spPr>
            <a:xfrm>
              <a:off x="5941860" y="2038720"/>
              <a:ext cx="263514" cy="9804"/>
            </a:xfrm>
            <a:custGeom>
              <a:avLst/>
              <a:gdLst/>
              <a:ahLst/>
              <a:cxnLst/>
              <a:rect l="l" t="t" r="r" b="b"/>
              <a:pathLst>
                <a:path w="12389" h="461" extrusionOk="0">
                  <a:moveTo>
                    <a:pt x="0" y="1"/>
                  </a:moveTo>
                  <a:lnTo>
                    <a:pt x="0" y="460"/>
                  </a:lnTo>
                  <a:lnTo>
                    <a:pt x="12388" y="460"/>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5;p27">
              <a:extLst>
                <a:ext uri="{FF2B5EF4-FFF2-40B4-BE49-F238E27FC236}">
                  <a16:creationId xmlns:a16="http://schemas.microsoft.com/office/drawing/2014/main" id="{843E11C3-5918-2C4F-8989-ED1B09B77D90}"/>
                </a:ext>
              </a:extLst>
            </p:cNvPr>
            <p:cNvSpPr/>
            <p:nvPr/>
          </p:nvSpPr>
          <p:spPr>
            <a:xfrm>
              <a:off x="5878077" y="1628801"/>
              <a:ext cx="39541" cy="80583"/>
            </a:xfrm>
            <a:custGeom>
              <a:avLst/>
              <a:gdLst/>
              <a:ahLst/>
              <a:cxnLst/>
              <a:rect l="l" t="t" r="r" b="b"/>
              <a:pathLst>
                <a:path w="1859" h="3789" extrusionOk="0">
                  <a:moveTo>
                    <a:pt x="932" y="0"/>
                  </a:moveTo>
                  <a:cubicBezTo>
                    <a:pt x="418" y="0"/>
                    <a:pt x="1" y="849"/>
                    <a:pt x="1" y="1892"/>
                  </a:cubicBezTo>
                  <a:cubicBezTo>
                    <a:pt x="1" y="2940"/>
                    <a:pt x="418" y="3789"/>
                    <a:pt x="932" y="3789"/>
                  </a:cubicBezTo>
                  <a:cubicBezTo>
                    <a:pt x="1442" y="3789"/>
                    <a:pt x="1859" y="2940"/>
                    <a:pt x="1859" y="1892"/>
                  </a:cubicBezTo>
                  <a:cubicBezTo>
                    <a:pt x="1859" y="849"/>
                    <a:pt x="1442"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6;p27">
              <a:extLst>
                <a:ext uri="{FF2B5EF4-FFF2-40B4-BE49-F238E27FC236}">
                  <a16:creationId xmlns:a16="http://schemas.microsoft.com/office/drawing/2014/main" id="{814D0FA4-85FA-8542-909B-D203B61D20ED}"/>
                </a:ext>
              </a:extLst>
            </p:cNvPr>
            <p:cNvSpPr/>
            <p:nvPr/>
          </p:nvSpPr>
          <p:spPr>
            <a:xfrm>
              <a:off x="6205329" y="1628801"/>
              <a:ext cx="39562" cy="80583"/>
            </a:xfrm>
            <a:custGeom>
              <a:avLst/>
              <a:gdLst/>
              <a:ahLst/>
              <a:cxnLst/>
              <a:rect l="l" t="t" r="r" b="b"/>
              <a:pathLst>
                <a:path w="1860" h="3789" extrusionOk="0">
                  <a:moveTo>
                    <a:pt x="931" y="0"/>
                  </a:moveTo>
                  <a:cubicBezTo>
                    <a:pt x="417" y="0"/>
                    <a:pt x="0" y="849"/>
                    <a:pt x="0" y="1892"/>
                  </a:cubicBezTo>
                  <a:cubicBezTo>
                    <a:pt x="0" y="2940"/>
                    <a:pt x="417" y="3789"/>
                    <a:pt x="931" y="3789"/>
                  </a:cubicBezTo>
                  <a:cubicBezTo>
                    <a:pt x="1447" y="3789"/>
                    <a:pt x="1859" y="2940"/>
                    <a:pt x="1859" y="1892"/>
                  </a:cubicBezTo>
                  <a:cubicBezTo>
                    <a:pt x="1859" y="849"/>
                    <a:pt x="1447" y="0"/>
                    <a:pt x="93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7;p27">
              <a:extLst>
                <a:ext uri="{FF2B5EF4-FFF2-40B4-BE49-F238E27FC236}">
                  <a16:creationId xmlns:a16="http://schemas.microsoft.com/office/drawing/2014/main" id="{F374A8DA-81A0-FE47-B113-007D08DA691E}"/>
                </a:ext>
              </a:extLst>
            </p:cNvPr>
            <p:cNvSpPr/>
            <p:nvPr/>
          </p:nvSpPr>
          <p:spPr>
            <a:xfrm>
              <a:off x="5559311" y="1775003"/>
              <a:ext cx="128322" cy="134113"/>
            </a:xfrm>
            <a:custGeom>
              <a:avLst/>
              <a:gdLst/>
              <a:ahLst/>
              <a:cxnLst/>
              <a:rect l="l" t="t" r="r" b="b"/>
              <a:pathLst>
                <a:path w="6033" h="6306" extrusionOk="0">
                  <a:moveTo>
                    <a:pt x="2844" y="1"/>
                  </a:moveTo>
                  <a:cubicBezTo>
                    <a:pt x="2823" y="1"/>
                    <a:pt x="2803" y="1"/>
                    <a:pt x="2782" y="1"/>
                  </a:cubicBezTo>
                  <a:cubicBezTo>
                    <a:pt x="2091" y="24"/>
                    <a:pt x="1400" y="367"/>
                    <a:pt x="876" y="952"/>
                  </a:cubicBezTo>
                  <a:cubicBezTo>
                    <a:pt x="296" y="1600"/>
                    <a:pt x="1" y="2449"/>
                    <a:pt x="65" y="3269"/>
                  </a:cubicBezTo>
                  <a:lnTo>
                    <a:pt x="525" y="3232"/>
                  </a:lnTo>
                  <a:cubicBezTo>
                    <a:pt x="469" y="2533"/>
                    <a:pt x="724" y="1814"/>
                    <a:pt x="1220" y="1258"/>
                  </a:cubicBezTo>
                  <a:cubicBezTo>
                    <a:pt x="1659" y="770"/>
                    <a:pt x="2230" y="479"/>
                    <a:pt x="2795" y="460"/>
                  </a:cubicBezTo>
                  <a:cubicBezTo>
                    <a:pt x="2815" y="459"/>
                    <a:pt x="2835" y="459"/>
                    <a:pt x="2855" y="459"/>
                  </a:cubicBezTo>
                  <a:cubicBezTo>
                    <a:pt x="3406" y="459"/>
                    <a:pt x="3966" y="713"/>
                    <a:pt x="4409" y="1155"/>
                  </a:cubicBezTo>
                  <a:cubicBezTo>
                    <a:pt x="4877" y="1624"/>
                    <a:pt x="5160" y="2231"/>
                    <a:pt x="5202" y="2852"/>
                  </a:cubicBezTo>
                  <a:cubicBezTo>
                    <a:pt x="4830" y="2875"/>
                    <a:pt x="4460" y="3051"/>
                    <a:pt x="4163" y="3357"/>
                  </a:cubicBezTo>
                  <a:cubicBezTo>
                    <a:pt x="3751" y="3784"/>
                    <a:pt x="3561" y="4358"/>
                    <a:pt x="3653" y="4897"/>
                  </a:cubicBezTo>
                  <a:cubicBezTo>
                    <a:pt x="3741" y="5434"/>
                    <a:pt x="4107" y="5898"/>
                    <a:pt x="4622" y="6143"/>
                  </a:cubicBezTo>
                  <a:cubicBezTo>
                    <a:pt x="4854" y="6250"/>
                    <a:pt x="5095" y="6305"/>
                    <a:pt x="5327" y="6305"/>
                  </a:cubicBezTo>
                  <a:cubicBezTo>
                    <a:pt x="5577" y="6305"/>
                    <a:pt x="5818" y="6241"/>
                    <a:pt x="6032" y="6115"/>
                  </a:cubicBezTo>
                  <a:lnTo>
                    <a:pt x="5804" y="5717"/>
                  </a:lnTo>
                  <a:cubicBezTo>
                    <a:pt x="5658" y="5802"/>
                    <a:pt x="5495" y="5843"/>
                    <a:pt x="5325" y="5843"/>
                  </a:cubicBezTo>
                  <a:cubicBezTo>
                    <a:pt x="5160" y="5843"/>
                    <a:pt x="4988" y="5804"/>
                    <a:pt x="4822" y="5726"/>
                  </a:cubicBezTo>
                  <a:cubicBezTo>
                    <a:pt x="4437" y="5546"/>
                    <a:pt x="4173" y="5207"/>
                    <a:pt x="4103" y="4822"/>
                  </a:cubicBezTo>
                  <a:cubicBezTo>
                    <a:pt x="4038" y="4433"/>
                    <a:pt x="4186" y="3992"/>
                    <a:pt x="4492" y="3682"/>
                  </a:cubicBezTo>
                  <a:cubicBezTo>
                    <a:pt x="4726" y="3444"/>
                    <a:pt x="5006" y="3311"/>
                    <a:pt x="5281" y="3311"/>
                  </a:cubicBezTo>
                  <a:cubicBezTo>
                    <a:pt x="5323" y="3311"/>
                    <a:pt x="5364" y="3314"/>
                    <a:pt x="5406" y="3320"/>
                  </a:cubicBezTo>
                  <a:lnTo>
                    <a:pt x="5660" y="3357"/>
                  </a:lnTo>
                  <a:lnTo>
                    <a:pt x="5670" y="3098"/>
                  </a:lnTo>
                  <a:cubicBezTo>
                    <a:pt x="5693" y="2272"/>
                    <a:pt x="5350" y="1448"/>
                    <a:pt x="4734" y="830"/>
                  </a:cubicBezTo>
                  <a:cubicBezTo>
                    <a:pt x="4202" y="300"/>
                    <a:pt x="3515" y="1"/>
                    <a:pt x="284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8;p27">
              <a:extLst>
                <a:ext uri="{FF2B5EF4-FFF2-40B4-BE49-F238E27FC236}">
                  <a16:creationId xmlns:a16="http://schemas.microsoft.com/office/drawing/2014/main" id="{EFC9D24B-DC09-2B4D-9F7B-274004969B65}"/>
                </a:ext>
              </a:extLst>
            </p:cNvPr>
            <p:cNvSpPr/>
            <p:nvPr/>
          </p:nvSpPr>
          <p:spPr>
            <a:xfrm>
              <a:off x="6459121" y="1775003"/>
              <a:ext cx="128301" cy="134113"/>
            </a:xfrm>
            <a:custGeom>
              <a:avLst/>
              <a:gdLst/>
              <a:ahLst/>
              <a:cxnLst/>
              <a:rect l="l" t="t" r="r" b="b"/>
              <a:pathLst>
                <a:path w="6032" h="6306" extrusionOk="0">
                  <a:moveTo>
                    <a:pt x="3189" y="1"/>
                  </a:moveTo>
                  <a:cubicBezTo>
                    <a:pt x="2517" y="1"/>
                    <a:pt x="1833" y="300"/>
                    <a:pt x="1297" y="830"/>
                  </a:cubicBezTo>
                  <a:cubicBezTo>
                    <a:pt x="681" y="1448"/>
                    <a:pt x="343" y="2272"/>
                    <a:pt x="366" y="3098"/>
                  </a:cubicBezTo>
                  <a:lnTo>
                    <a:pt x="371" y="3357"/>
                  </a:lnTo>
                  <a:lnTo>
                    <a:pt x="625" y="3320"/>
                  </a:lnTo>
                  <a:cubicBezTo>
                    <a:pt x="665" y="3315"/>
                    <a:pt x="704" y="3312"/>
                    <a:pt x="743" y="3312"/>
                  </a:cubicBezTo>
                  <a:cubicBezTo>
                    <a:pt x="1023" y="3312"/>
                    <a:pt x="1308" y="3442"/>
                    <a:pt x="1539" y="3682"/>
                  </a:cubicBezTo>
                  <a:cubicBezTo>
                    <a:pt x="1845" y="3992"/>
                    <a:pt x="1993" y="4433"/>
                    <a:pt x="1928" y="4822"/>
                  </a:cubicBezTo>
                  <a:cubicBezTo>
                    <a:pt x="1864" y="5207"/>
                    <a:pt x="1594" y="5546"/>
                    <a:pt x="1214" y="5726"/>
                  </a:cubicBezTo>
                  <a:cubicBezTo>
                    <a:pt x="1045" y="5804"/>
                    <a:pt x="872" y="5843"/>
                    <a:pt x="707" y="5843"/>
                  </a:cubicBezTo>
                  <a:cubicBezTo>
                    <a:pt x="537" y="5843"/>
                    <a:pt x="375" y="5802"/>
                    <a:pt x="232" y="5717"/>
                  </a:cubicBezTo>
                  <a:lnTo>
                    <a:pt x="0" y="6115"/>
                  </a:lnTo>
                  <a:cubicBezTo>
                    <a:pt x="213" y="6241"/>
                    <a:pt x="459" y="6305"/>
                    <a:pt x="704" y="6305"/>
                  </a:cubicBezTo>
                  <a:cubicBezTo>
                    <a:pt x="936" y="6305"/>
                    <a:pt x="1177" y="6250"/>
                    <a:pt x="1409" y="6143"/>
                  </a:cubicBezTo>
                  <a:cubicBezTo>
                    <a:pt x="1928" y="5898"/>
                    <a:pt x="2290" y="5434"/>
                    <a:pt x="2382" y="4897"/>
                  </a:cubicBezTo>
                  <a:cubicBezTo>
                    <a:pt x="2471" y="4358"/>
                    <a:pt x="2281" y="3784"/>
                    <a:pt x="1868" y="3357"/>
                  </a:cubicBezTo>
                  <a:cubicBezTo>
                    <a:pt x="1571" y="3051"/>
                    <a:pt x="1201" y="2875"/>
                    <a:pt x="830" y="2852"/>
                  </a:cubicBezTo>
                  <a:cubicBezTo>
                    <a:pt x="871" y="2231"/>
                    <a:pt x="1154" y="1624"/>
                    <a:pt x="1622" y="1155"/>
                  </a:cubicBezTo>
                  <a:cubicBezTo>
                    <a:pt x="2066" y="713"/>
                    <a:pt x="2630" y="459"/>
                    <a:pt x="3177" y="459"/>
                  </a:cubicBezTo>
                  <a:cubicBezTo>
                    <a:pt x="3197" y="459"/>
                    <a:pt x="3216" y="459"/>
                    <a:pt x="3236" y="460"/>
                  </a:cubicBezTo>
                  <a:cubicBezTo>
                    <a:pt x="3801" y="479"/>
                    <a:pt x="4376" y="770"/>
                    <a:pt x="4812" y="1258"/>
                  </a:cubicBezTo>
                  <a:cubicBezTo>
                    <a:pt x="5313" y="1814"/>
                    <a:pt x="5563" y="2537"/>
                    <a:pt x="5508" y="3232"/>
                  </a:cubicBezTo>
                  <a:lnTo>
                    <a:pt x="5966" y="3269"/>
                  </a:lnTo>
                  <a:cubicBezTo>
                    <a:pt x="6032" y="2449"/>
                    <a:pt x="5739" y="1600"/>
                    <a:pt x="5155" y="952"/>
                  </a:cubicBezTo>
                  <a:cubicBezTo>
                    <a:pt x="4635" y="367"/>
                    <a:pt x="3940" y="24"/>
                    <a:pt x="3250" y="1"/>
                  </a:cubicBezTo>
                  <a:cubicBezTo>
                    <a:pt x="3230" y="1"/>
                    <a:pt x="3209" y="1"/>
                    <a:pt x="318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9;p27">
              <a:extLst>
                <a:ext uri="{FF2B5EF4-FFF2-40B4-BE49-F238E27FC236}">
                  <a16:creationId xmlns:a16="http://schemas.microsoft.com/office/drawing/2014/main" id="{4C97E9E6-0905-424F-B768-BCF3362C4BED}"/>
                </a:ext>
              </a:extLst>
            </p:cNvPr>
            <p:cNvSpPr/>
            <p:nvPr/>
          </p:nvSpPr>
          <p:spPr>
            <a:xfrm>
              <a:off x="5814464" y="1525981"/>
              <a:ext cx="137383" cy="73479"/>
            </a:xfrm>
            <a:custGeom>
              <a:avLst/>
              <a:gdLst/>
              <a:ahLst/>
              <a:cxnLst/>
              <a:rect l="l" t="t" r="r" b="b"/>
              <a:pathLst>
                <a:path w="6459" h="3455" extrusionOk="0">
                  <a:moveTo>
                    <a:pt x="4841" y="0"/>
                  </a:moveTo>
                  <a:cubicBezTo>
                    <a:pt x="2880" y="0"/>
                    <a:pt x="911" y="1170"/>
                    <a:pt x="1" y="3051"/>
                  </a:cubicBezTo>
                  <a:lnTo>
                    <a:pt x="831" y="3455"/>
                  </a:lnTo>
                  <a:cubicBezTo>
                    <a:pt x="1588" y="1891"/>
                    <a:pt x="3217" y="917"/>
                    <a:pt x="4830" y="917"/>
                  </a:cubicBezTo>
                  <a:cubicBezTo>
                    <a:pt x="5274" y="917"/>
                    <a:pt x="5716" y="991"/>
                    <a:pt x="6139" y="1146"/>
                  </a:cubicBezTo>
                  <a:lnTo>
                    <a:pt x="6459" y="284"/>
                  </a:lnTo>
                  <a:cubicBezTo>
                    <a:pt x="5936" y="91"/>
                    <a:pt x="5389" y="0"/>
                    <a:pt x="484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80;p27">
              <a:extLst>
                <a:ext uri="{FF2B5EF4-FFF2-40B4-BE49-F238E27FC236}">
                  <a16:creationId xmlns:a16="http://schemas.microsoft.com/office/drawing/2014/main" id="{61F01FB9-1121-DD45-99A3-9F526147F57F}"/>
                </a:ext>
              </a:extLst>
            </p:cNvPr>
            <p:cNvSpPr/>
            <p:nvPr/>
          </p:nvSpPr>
          <p:spPr>
            <a:xfrm>
              <a:off x="6157008" y="1513987"/>
              <a:ext cx="161035" cy="97490"/>
            </a:xfrm>
            <a:custGeom>
              <a:avLst/>
              <a:gdLst/>
              <a:ahLst/>
              <a:cxnLst/>
              <a:rect l="l" t="t" r="r" b="b"/>
              <a:pathLst>
                <a:path w="7571" h="4584" extrusionOk="0">
                  <a:moveTo>
                    <a:pt x="2233" y="0"/>
                  </a:moveTo>
                  <a:cubicBezTo>
                    <a:pt x="1467" y="0"/>
                    <a:pt x="702" y="166"/>
                    <a:pt x="0" y="499"/>
                  </a:cubicBezTo>
                  <a:lnTo>
                    <a:pt x="394" y="1334"/>
                  </a:lnTo>
                  <a:cubicBezTo>
                    <a:pt x="973" y="1059"/>
                    <a:pt x="1604" y="922"/>
                    <a:pt x="2235" y="922"/>
                  </a:cubicBezTo>
                  <a:cubicBezTo>
                    <a:pt x="2913" y="922"/>
                    <a:pt x="3591" y="1080"/>
                    <a:pt x="4205" y="1394"/>
                  </a:cubicBezTo>
                  <a:cubicBezTo>
                    <a:pt x="5401" y="2006"/>
                    <a:pt x="6323" y="3202"/>
                    <a:pt x="6676" y="4584"/>
                  </a:cubicBezTo>
                  <a:lnTo>
                    <a:pt x="7571" y="4357"/>
                  </a:lnTo>
                  <a:cubicBezTo>
                    <a:pt x="7153" y="2720"/>
                    <a:pt x="6051" y="1306"/>
                    <a:pt x="4622" y="574"/>
                  </a:cubicBezTo>
                  <a:cubicBezTo>
                    <a:pt x="3878" y="192"/>
                    <a:pt x="3055"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81;p27">
              <a:extLst>
                <a:ext uri="{FF2B5EF4-FFF2-40B4-BE49-F238E27FC236}">
                  <a16:creationId xmlns:a16="http://schemas.microsoft.com/office/drawing/2014/main" id="{61C73EDD-5E2D-BD47-A109-B00DCB6E344F}"/>
                </a:ext>
              </a:extLst>
            </p:cNvPr>
            <p:cNvSpPr/>
            <p:nvPr/>
          </p:nvSpPr>
          <p:spPr>
            <a:xfrm>
              <a:off x="5412795" y="1197233"/>
              <a:ext cx="650032" cy="1281112"/>
            </a:xfrm>
            <a:custGeom>
              <a:avLst/>
              <a:gdLst/>
              <a:ahLst/>
              <a:cxnLst/>
              <a:rect l="l" t="t" r="r" b="b"/>
              <a:pathLst>
                <a:path w="30561" h="60238" extrusionOk="0">
                  <a:moveTo>
                    <a:pt x="28702" y="0"/>
                  </a:moveTo>
                  <a:cubicBezTo>
                    <a:pt x="25771" y="0"/>
                    <a:pt x="22372" y="1759"/>
                    <a:pt x="20547" y="3318"/>
                  </a:cubicBezTo>
                  <a:cubicBezTo>
                    <a:pt x="16578" y="6707"/>
                    <a:pt x="13013" y="11018"/>
                    <a:pt x="8993" y="17290"/>
                  </a:cubicBezTo>
                  <a:cubicBezTo>
                    <a:pt x="6417" y="21310"/>
                    <a:pt x="3250" y="26692"/>
                    <a:pt x="1632" y="32663"/>
                  </a:cubicBezTo>
                  <a:cubicBezTo>
                    <a:pt x="0" y="38686"/>
                    <a:pt x="204" y="44680"/>
                    <a:pt x="2212" y="49534"/>
                  </a:cubicBezTo>
                  <a:cubicBezTo>
                    <a:pt x="4320" y="54633"/>
                    <a:pt x="10315" y="59236"/>
                    <a:pt x="16157" y="60238"/>
                  </a:cubicBezTo>
                  <a:lnTo>
                    <a:pt x="16231" y="59807"/>
                  </a:lnTo>
                  <a:cubicBezTo>
                    <a:pt x="10529" y="58829"/>
                    <a:pt x="4673" y="54341"/>
                    <a:pt x="2615" y="49367"/>
                  </a:cubicBezTo>
                  <a:cubicBezTo>
                    <a:pt x="644" y="44601"/>
                    <a:pt x="445" y="38708"/>
                    <a:pt x="2059" y="32779"/>
                  </a:cubicBezTo>
                  <a:cubicBezTo>
                    <a:pt x="3663" y="26864"/>
                    <a:pt x="6806" y="21524"/>
                    <a:pt x="9365" y="17527"/>
                  </a:cubicBezTo>
                  <a:cubicBezTo>
                    <a:pt x="13361" y="11292"/>
                    <a:pt x="16899" y="7013"/>
                    <a:pt x="20834" y="3652"/>
                  </a:cubicBezTo>
                  <a:cubicBezTo>
                    <a:pt x="22857" y="1919"/>
                    <a:pt x="26123" y="449"/>
                    <a:pt x="28738" y="449"/>
                  </a:cubicBezTo>
                  <a:cubicBezTo>
                    <a:pt x="29342" y="449"/>
                    <a:pt x="29911" y="528"/>
                    <a:pt x="30422" y="699"/>
                  </a:cubicBezTo>
                  <a:lnTo>
                    <a:pt x="30561" y="282"/>
                  </a:lnTo>
                  <a:cubicBezTo>
                    <a:pt x="29979" y="87"/>
                    <a:pt x="29352" y="0"/>
                    <a:pt x="28702"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82;p27">
              <a:extLst>
                <a:ext uri="{FF2B5EF4-FFF2-40B4-BE49-F238E27FC236}">
                  <a16:creationId xmlns:a16="http://schemas.microsoft.com/office/drawing/2014/main" id="{7BF9F0B2-B7C7-E243-A413-33CE64878164}"/>
                </a:ext>
              </a:extLst>
            </p:cNvPr>
            <p:cNvSpPr/>
            <p:nvPr/>
          </p:nvSpPr>
          <p:spPr>
            <a:xfrm>
              <a:off x="6060663" y="1200147"/>
              <a:ext cx="715034" cy="1300805"/>
            </a:xfrm>
            <a:custGeom>
              <a:avLst/>
              <a:gdLst/>
              <a:ahLst/>
              <a:cxnLst/>
              <a:rect l="l" t="t" r="r" b="b"/>
              <a:pathLst>
                <a:path w="33617" h="61164" extrusionOk="0">
                  <a:moveTo>
                    <a:pt x="2236" y="1"/>
                  </a:moveTo>
                  <a:cubicBezTo>
                    <a:pt x="1488" y="1"/>
                    <a:pt x="741" y="45"/>
                    <a:pt x="1" y="136"/>
                  </a:cubicBezTo>
                  <a:lnTo>
                    <a:pt x="52" y="571"/>
                  </a:lnTo>
                  <a:cubicBezTo>
                    <a:pt x="775" y="482"/>
                    <a:pt x="1505" y="439"/>
                    <a:pt x="2237" y="439"/>
                  </a:cubicBezTo>
                  <a:cubicBezTo>
                    <a:pt x="7397" y="439"/>
                    <a:pt x="12654" y="2599"/>
                    <a:pt x="16361" y="6343"/>
                  </a:cubicBezTo>
                  <a:cubicBezTo>
                    <a:pt x="20612" y="10631"/>
                    <a:pt x="23431" y="16078"/>
                    <a:pt x="26152" y="21340"/>
                  </a:cubicBezTo>
                  <a:cubicBezTo>
                    <a:pt x="28396" y="25679"/>
                    <a:pt x="30714" y="30162"/>
                    <a:pt x="31520" y="35062"/>
                  </a:cubicBezTo>
                  <a:cubicBezTo>
                    <a:pt x="33153" y="44928"/>
                    <a:pt x="26597" y="56457"/>
                    <a:pt x="16913" y="60764"/>
                  </a:cubicBezTo>
                  <a:lnTo>
                    <a:pt x="17094" y="61163"/>
                  </a:lnTo>
                  <a:cubicBezTo>
                    <a:pt x="26950" y="56782"/>
                    <a:pt x="33616" y="45043"/>
                    <a:pt x="31956" y="34993"/>
                  </a:cubicBezTo>
                  <a:cubicBezTo>
                    <a:pt x="31136" y="30019"/>
                    <a:pt x="28800" y="25508"/>
                    <a:pt x="26541" y="21141"/>
                  </a:cubicBezTo>
                  <a:cubicBezTo>
                    <a:pt x="23806" y="15846"/>
                    <a:pt x="20974" y="10366"/>
                    <a:pt x="16677" y="6033"/>
                  </a:cubicBezTo>
                  <a:cubicBezTo>
                    <a:pt x="12884" y="2208"/>
                    <a:pt x="7513" y="1"/>
                    <a:pt x="22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3;p27">
              <a:extLst>
                <a:ext uri="{FF2B5EF4-FFF2-40B4-BE49-F238E27FC236}">
                  <a16:creationId xmlns:a16="http://schemas.microsoft.com/office/drawing/2014/main" id="{0FE46A67-3041-C748-927B-93712DF0C7D8}"/>
                </a:ext>
              </a:extLst>
            </p:cNvPr>
            <p:cNvSpPr/>
            <p:nvPr/>
          </p:nvSpPr>
          <p:spPr>
            <a:xfrm>
              <a:off x="5676732" y="1207356"/>
              <a:ext cx="389220" cy="500488"/>
            </a:xfrm>
            <a:custGeom>
              <a:avLst/>
              <a:gdLst/>
              <a:ahLst/>
              <a:cxnLst/>
              <a:rect l="l" t="t" r="r" b="b"/>
              <a:pathLst>
                <a:path w="18299" h="23533" extrusionOk="0">
                  <a:moveTo>
                    <a:pt x="17858" y="0"/>
                  </a:moveTo>
                  <a:cubicBezTo>
                    <a:pt x="17608" y="4061"/>
                    <a:pt x="14043" y="8266"/>
                    <a:pt x="10970" y="11479"/>
                  </a:cubicBezTo>
                  <a:cubicBezTo>
                    <a:pt x="9629" y="12870"/>
                    <a:pt x="8327" y="14376"/>
                    <a:pt x="7061" y="15836"/>
                  </a:cubicBezTo>
                  <a:cubicBezTo>
                    <a:pt x="4850" y="18391"/>
                    <a:pt x="2564" y="21033"/>
                    <a:pt x="0" y="23194"/>
                  </a:cubicBezTo>
                  <a:lnTo>
                    <a:pt x="283" y="23532"/>
                  </a:lnTo>
                  <a:cubicBezTo>
                    <a:pt x="2875" y="21344"/>
                    <a:pt x="5174" y="18692"/>
                    <a:pt x="7395" y="16124"/>
                  </a:cubicBezTo>
                  <a:cubicBezTo>
                    <a:pt x="8655" y="14668"/>
                    <a:pt x="9958" y="13166"/>
                    <a:pt x="11285" y="11780"/>
                  </a:cubicBezTo>
                  <a:cubicBezTo>
                    <a:pt x="14413" y="8516"/>
                    <a:pt x="18039" y="4233"/>
                    <a:pt x="18299" y="28"/>
                  </a:cubicBezTo>
                  <a:lnTo>
                    <a:pt x="17858"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4;p27">
              <a:extLst>
                <a:ext uri="{FF2B5EF4-FFF2-40B4-BE49-F238E27FC236}">
                  <a16:creationId xmlns:a16="http://schemas.microsoft.com/office/drawing/2014/main" id="{CDEE4BE9-DD0E-9845-9AE2-33C59267A960}"/>
                </a:ext>
              </a:extLst>
            </p:cNvPr>
            <p:cNvSpPr/>
            <p:nvPr/>
          </p:nvSpPr>
          <p:spPr>
            <a:xfrm>
              <a:off x="6057111" y="1205378"/>
              <a:ext cx="412021" cy="503061"/>
            </a:xfrm>
            <a:custGeom>
              <a:avLst/>
              <a:gdLst/>
              <a:ahLst/>
              <a:cxnLst/>
              <a:rect l="l" t="t" r="r" b="b"/>
              <a:pathLst>
                <a:path w="19371" h="23654" extrusionOk="0">
                  <a:moveTo>
                    <a:pt x="386" y="1"/>
                  </a:moveTo>
                  <a:lnTo>
                    <a:pt x="1" y="209"/>
                  </a:lnTo>
                  <a:cubicBezTo>
                    <a:pt x="5045" y="9518"/>
                    <a:pt x="11266" y="19583"/>
                    <a:pt x="19170" y="23653"/>
                  </a:cubicBezTo>
                  <a:lnTo>
                    <a:pt x="19371" y="23259"/>
                  </a:lnTo>
                  <a:cubicBezTo>
                    <a:pt x="11572" y="19244"/>
                    <a:pt x="5402" y="9249"/>
                    <a:pt x="38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5;p27">
              <a:extLst>
                <a:ext uri="{FF2B5EF4-FFF2-40B4-BE49-F238E27FC236}">
                  <a16:creationId xmlns:a16="http://schemas.microsoft.com/office/drawing/2014/main" id="{93C5F6DA-639C-DF45-8A95-9A1587C8AD43}"/>
                </a:ext>
              </a:extLst>
            </p:cNvPr>
            <p:cNvSpPr/>
            <p:nvPr/>
          </p:nvSpPr>
          <p:spPr>
            <a:xfrm>
              <a:off x="5675264" y="1332569"/>
              <a:ext cx="245328" cy="372989"/>
            </a:xfrm>
            <a:custGeom>
              <a:avLst/>
              <a:gdLst/>
              <a:ahLst/>
              <a:cxnLst/>
              <a:rect l="l" t="t" r="r" b="b"/>
              <a:pathLst>
                <a:path w="11534" h="17538" extrusionOk="0">
                  <a:moveTo>
                    <a:pt x="11256" y="0"/>
                  </a:moveTo>
                  <a:cubicBezTo>
                    <a:pt x="5720" y="4566"/>
                    <a:pt x="2147" y="10102"/>
                    <a:pt x="0" y="17413"/>
                  </a:cubicBezTo>
                  <a:lnTo>
                    <a:pt x="422" y="17537"/>
                  </a:lnTo>
                  <a:cubicBezTo>
                    <a:pt x="2541" y="10314"/>
                    <a:pt x="6073" y="4849"/>
                    <a:pt x="11534" y="339"/>
                  </a:cubicBezTo>
                  <a:lnTo>
                    <a:pt x="1125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6;p27">
              <a:extLst>
                <a:ext uri="{FF2B5EF4-FFF2-40B4-BE49-F238E27FC236}">
                  <a16:creationId xmlns:a16="http://schemas.microsoft.com/office/drawing/2014/main" id="{796CE30B-3F6E-E049-A08F-888ABCC77F38}"/>
                </a:ext>
              </a:extLst>
            </p:cNvPr>
            <p:cNvSpPr/>
            <p:nvPr/>
          </p:nvSpPr>
          <p:spPr>
            <a:xfrm>
              <a:off x="6263880" y="1342819"/>
              <a:ext cx="206510" cy="350807"/>
            </a:xfrm>
            <a:custGeom>
              <a:avLst/>
              <a:gdLst/>
              <a:ahLst/>
              <a:cxnLst/>
              <a:rect l="l" t="t" r="r" b="b"/>
              <a:pathLst>
                <a:path w="9709" h="16495" extrusionOk="0">
                  <a:moveTo>
                    <a:pt x="380" y="0"/>
                  </a:moveTo>
                  <a:lnTo>
                    <a:pt x="1" y="223"/>
                  </a:lnTo>
                  <a:cubicBezTo>
                    <a:pt x="1165" y="2211"/>
                    <a:pt x="2105" y="4200"/>
                    <a:pt x="3014" y="6124"/>
                  </a:cubicBezTo>
                  <a:cubicBezTo>
                    <a:pt x="4762" y="9810"/>
                    <a:pt x="6412" y="13287"/>
                    <a:pt x="9388" y="16495"/>
                  </a:cubicBezTo>
                  <a:lnTo>
                    <a:pt x="9709" y="16193"/>
                  </a:lnTo>
                  <a:cubicBezTo>
                    <a:pt x="6778" y="13037"/>
                    <a:pt x="5142" y="9588"/>
                    <a:pt x="3412" y="5934"/>
                  </a:cubicBezTo>
                  <a:cubicBezTo>
                    <a:pt x="2500" y="4005"/>
                    <a:pt x="1549" y="2007"/>
                    <a:pt x="380"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7;p27">
              <a:extLst>
                <a:ext uri="{FF2B5EF4-FFF2-40B4-BE49-F238E27FC236}">
                  <a16:creationId xmlns:a16="http://schemas.microsoft.com/office/drawing/2014/main" id="{E25EB3C2-5F81-AC44-AB00-C7F38E9041E2}"/>
                </a:ext>
              </a:extLst>
            </p:cNvPr>
            <p:cNvSpPr/>
            <p:nvPr/>
          </p:nvSpPr>
          <p:spPr>
            <a:xfrm>
              <a:off x="5876503" y="2312602"/>
              <a:ext cx="398004" cy="103062"/>
            </a:xfrm>
            <a:custGeom>
              <a:avLst/>
              <a:gdLst/>
              <a:ahLst/>
              <a:cxnLst/>
              <a:rect l="l" t="t" r="r" b="b"/>
              <a:pathLst>
                <a:path w="18712" h="4846" extrusionOk="0">
                  <a:moveTo>
                    <a:pt x="357" y="0"/>
                  </a:moveTo>
                  <a:lnTo>
                    <a:pt x="0" y="297"/>
                  </a:lnTo>
                  <a:cubicBezTo>
                    <a:pt x="2244" y="3010"/>
                    <a:pt x="5683" y="4707"/>
                    <a:pt x="9203" y="4836"/>
                  </a:cubicBezTo>
                  <a:cubicBezTo>
                    <a:pt x="9346" y="4840"/>
                    <a:pt x="9494" y="4846"/>
                    <a:pt x="9643" y="4846"/>
                  </a:cubicBezTo>
                  <a:cubicBezTo>
                    <a:pt x="13013" y="4846"/>
                    <a:pt x="16375" y="3422"/>
                    <a:pt x="18711" y="993"/>
                  </a:cubicBezTo>
                  <a:lnTo>
                    <a:pt x="18382" y="673"/>
                  </a:lnTo>
                  <a:cubicBezTo>
                    <a:pt x="16129" y="3019"/>
                    <a:pt x="12880" y="4385"/>
                    <a:pt x="9639" y="4385"/>
                  </a:cubicBezTo>
                  <a:cubicBezTo>
                    <a:pt x="9498" y="4385"/>
                    <a:pt x="9357" y="4382"/>
                    <a:pt x="9216" y="4377"/>
                  </a:cubicBezTo>
                  <a:cubicBezTo>
                    <a:pt x="5827" y="4252"/>
                    <a:pt x="2517" y="2615"/>
                    <a:pt x="357"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8;p27">
              <a:extLst>
                <a:ext uri="{FF2B5EF4-FFF2-40B4-BE49-F238E27FC236}">
                  <a16:creationId xmlns:a16="http://schemas.microsoft.com/office/drawing/2014/main" id="{52A21BE2-4A7D-EB4D-AE0E-BCC8452420FD}"/>
                </a:ext>
              </a:extLst>
            </p:cNvPr>
            <p:cNvSpPr/>
            <p:nvPr/>
          </p:nvSpPr>
          <p:spPr>
            <a:xfrm>
              <a:off x="5581578" y="1958484"/>
              <a:ext cx="233438" cy="232518"/>
            </a:xfrm>
            <a:custGeom>
              <a:avLst/>
              <a:gdLst/>
              <a:ahLst/>
              <a:cxnLst/>
              <a:rect l="l" t="t" r="r" b="b"/>
              <a:pathLst>
                <a:path w="10975" h="10933" extrusionOk="0">
                  <a:moveTo>
                    <a:pt x="3325" y="1"/>
                  </a:moveTo>
                  <a:cubicBezTo>
                    <a:pt x="1202" y="1321"/>
                    <a:pt x="1" y="4006"/>
                    <a:pt x="473" y="6388"/>
                  </a:cubicBezTo>
                  <a:cubicBezTo>
                    <a:pt x="961" y="8850"/>
                    <a:pt x="3255" y="10844"/>
                    <a:pt x="5698" y="10928"/>
                  </a:cubicBezTo>
                  <a:cubicBezTo>
                    <a:pt x="5749" y="10932"/>
                    <a:pt x="5805" y="10932"/>
                    <a:pt x="5856" y="10932"/>
                  </a:cubicBezTo>
                  <a:cubicBezTo>
                    <a:pt x="8327" y="10932"/>
                    <a:pt x="10649" y="8971"/>
                    <a:pt x="10974" y="6578"/>
                  </a:cubicBezTo>
                  <a:lnTo>
                    <a:pt x="10538" y="6518"/>
                  </a:lnTo>
                  <a:cubicBezTo>
                    <a:pt x="10239" y="8699"/>
                    <a:pt x="8118" y="10490"/>
                    <a:pt x="5866" y="10490"/>
                  </a:cubicBezTo>
                  <a:cubicBezTo>
                    <a:pt x="5815" y="10490"/>
                    <a:pt x="5764" y="10489"/>
                    <a:pt x="5713" y="10487"/>
                  </a:cubicBezTo>
                  <a:cubicBezTo>
                    <a:pt x="3469" y="10408"/>
                    <a:pt x="1355" y="8572"/>
                    <a:pt x="905" y="6300"/>
                  </a:cubicBezTo>
                  <a:cubicBezTo>
                    <a:pt x="464" y="4094"/>
                    <a:pt x="1582" y="1604"/>
                    <a:pt x="3556" y="376"/>
                  </a:cubicBezTo>
                  <a:lnTo>
                    <a:pt x="3325"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9;p27">
              <a:extLst>
                <a:ext uri="{FF2B5EF4-FFF2-40B4-BE49-F238E27FC236}">
                  <a16:creationId xmlns:a16="http://schemas.microsoft.com/office/drawing/2014/main" id="{4DC78EC1-586F-3C48-B0E4-0DB33E141A63}"/>
                </a:ext>
              </a:extLst>
            </p:cNvPr>
            <p:cNvSpPr/>
            <p:nvPr/>
          </p:nvSpPr>
          <p:spPr>
            <a:xfrm>
              <a:off x="6331704" y="1958484"/>
              <a:ext cx="233438" cy="232518"/>
            </a:xfrm>
            <a:custGeom>
              <a:avLst/>
              <a:gdLst/>
              <a:ahLst/>
              <a:cxnLst/>
              <a:rect l="l" t="t" r="r" b="b"/>
              <a:pathLst>
                <a:path w="10975" h="10933" extrusionOk="0">
                  <a:moveTo>
                    <a:pt x="7650" y="1"/>
                  </a:moveTo>
                  <a:lnTo>
                    <a:pt x="7419" y="376"/>
                  </a:lnTo>
                  <a:cubicBezTo>
                    <a:pt x="9394" y="1604"/>
                    <a:pt x="10511" y="4094"/>
                    <a:pt x="10070" y="6300"/>
                  </a:cubicBezTo>
                  <a:cubicBezTo>
                    <a:pt x="9620" y="8572"/>
                    <a:pt x="7511" y="10408"/>
                    <a:pt x="5263" y="10487"/>
                  </a:cubicBezTo>
                  <a:cubicBezTo>
                    <a:pt x="5215" y="10489"/>
                    <a:pt x="5167" y="10490"/>
                    <a:pt x="5119" y="10490"/>
                  </a:cubicBezTo>
                  <a:cubicBezTo>
                    <a:pt x="2880" y="10490"/>
                    <a:pt x="736" y="8701"/>
                    <a:pt x="437" y="6518"/>
                  </a:cubicBezTo>
                  <a:lnTo>
                    <a:pt x="1" y="6578"/>
                  </a:lnTo>
                  <a:cubicBezTo>
                    <a:pt x="330" y="8971"/>
                    <a:pt x="2653" y="10932"/>
                    <a:pt x="5119" y="10932"/>
                  </a:cubicBezTo>
                  <a:cubicBezTo>
                    <a:pt x="5174" y="10932"/>
                    <a:pt x="5226" y="10932"/>
                    <a:pt x="5281" y="10928"/>
                  </a:cubicBezTo>
                  <a:cubicBezTo>
                    <a:pt x="7720" y="10844"/>
                    <a:pt x="10014" y="8850"/>
                    <a:pt x="10506" y="6388"/>
                  </a:cubicBezTo>
                  <a:cubicBezTo>
                    <a:pt x="10975" y="4006"/>
                    <a:pt x="9778" y="1321"/>
                    <a:pt x="7650"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90;p27">
              <a:extLst>
                <a:ext uri="{FF2B5EF4-FFF2-40B4-BE49-F238E27FC236}">
                  <a16:creationId xmlns:a16="http://schemas.microsoft.com/office/drawing/2014/main" id="{14856558-4710-474A-B76C-B8F0466FF45F}"/>
                </a:ext>
              </a:extLst>
            </p:cNvPr>
            <p:cNvSpPr/>
            <p:nvPr/>
          </p:nvSpPr>
          <p:spPr>
            <a:xfrm>
              <a:off x="7481544" y="3196642"/>
              <a:ext cx="787309" cy="948701"/>
            </a:xfrm>
            <a:custGeom>
              <a:avLst/>
              <a:gdLst/>
              <a:ahLst/>
              <a:cxnLst/>
              <a:rect l="l" t="t" r="r" b="b"/>
              <a:pathLst>
                <a:path w="37015" h="44608" extrusionOk="0">
                  <a:moveTo>
                    <a:pt x="18507" y="0"/>
                  </a:moveTo>
                  <a:cubicBezTo>
                    <a:pt x="8285" y="0"/>
                    <a:pt x="0" y="8929"/>
                    <a:pt x="0" y="19948"/>
                  </a:cubicBezTo>
                  <a:cubicBezTo>
                    <a:pt x="0" y="36591"/>
                    <a:pt x="8285" y="44608"/>
                    <a:pt x="18507" y="44608"/>
                  </a:cubicBezTo>
                  <a:cubicBezTo>
                    <a:pt x="28725" y="44608"/>
                    <a:pt x="37014" y="37481"/>
                    <a:pt x="37014" y="19948"/>
                  </a:cubicBezTo>
                  <a:cubicBezTo>
                    <a:pt x="37014" y="8929"/>
                    <a:pt x="28725" y="0"/>
                    <a:pt x="18507"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91;p27">
              <a:extLst>
                <a:ext uri="{FF2B5EF4-FFF2-40B4-BE49-F238E27FC236}">
                  <a16:creationId xmlns:a16="http://schemas.microsoft.com/office/drawing/2014/main" id="{F166C49B-3C34-6646-B8F9-79D1659F5AE4}"/>
                </a:ext>
              </a:extLst>
            </p:cNvPr>
            <p:cNvSpPr/>
            <p:nvPr/>
          </p:nvSpPr>
          <p:spPr>
            <a:xfrm>
              <a:off x="7740058" y="3965315"/>
              <a:ext cx="270214" cy="535197"/>
            </a:xfrm>
            <a:custGeom>
              <a:avLst/>
              <a:gdLst/>
              <a:ahLst/>
              <a:cxnLst/>
              <a:rect l="l" t="t" r="r" b="b"/>
              <a:pathLst>
                <a:path w="12704" h="25165" extrusionOk="0">
                  <a:moveTo>
                    <a:pt x="1" y="0"/>
                  </a:moveTo>
                  <a:lnTo>
                    <a:pt x="1" y="25164"/>
                  </a:lnTo>
                  <a:lnTo>
                    <a:pt x="12704" y="25164"/>
                  </a:lnTo>
                  <a:lnTo>
                    <a:pt x="12704"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92;p27">
              <a:extLst>
                <a:ext uri="{FF2B5EF4-FFF2-40B4-BE49-F238E27FC236}">
                  <a16:creationId xmlns:a16="http://schemas.microsoft.com/office/drawing/2014/main" id="{8C12EA37-E3FD-E140-903F-6242F256EDA0}"/>
                </a:ext>
              </a:extLst>
            </p:cNvPr>
            <p:cNvSpPr/>
            <p:nvPr/>
          </p:nvSpPr>
          <p:spPr>
            <a:xfrm>
              <a:off x="7468932" y="4194943"/>
              <a:ext cx="824553" cy="407294"/>
            </a:xfrm>
            <a:custGeom>
              <a:avLst/>
              <a:gdLst/>
              <a:ahLst/>
              <a:cxnLst/>
              <a:rect l="l" t="t" r="r" b="b"/>
              <a:pathLst>
                <a:path w="38766" h="19151" extrusionOk="0">
                  <a:moveTo>
                    <a:pt x="19100" y="0"/>
                  </a:moveTo>
                  <a:cubicBezTo>
                    <a:pt x="8697" y="0"/>
                    <a:pt x="0" y="13361"/>
                    <a:pt x="0" y="18943"/>
                  </a:cubicBezTo>
                  <a:lnTo>
                    <a:pt x="19100" y="19151"/>
                  </a:lnTo>
                  <a:lnTo>
                    <a:pt x="38200" y="19151"/>
                  </a:lnTo>
                  <a:cubicBezTo>
                    <a:pt x="38765" y="14366"/>
                    <a:pt x="29577" y="0"/>
                    <a:pt x="1910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3;p27">
              <a:extLst>
                <a:ext uri="{FF2B5EF4-FFF2-40B4-BE49-F238E27FC236}">
                  <a16:creationId xmlns:a16="http://schemas.microsoft.com/office/drawing/2014/main" id="{C812DC1E-6E36-644A-83AE-49CABB5D8563}"/>
                </a:ext>
              </a:extLst>
            </p:cNvPr>
            <p:cNvSpPr/>
            <p:nvPr/>
          </p:nvSpPr>
          <p:spPr>
            <a:xfrm>
              <a:off x="7310761" y="3640586"/>
              <a:ext cx="295738" cy="316843"/>
            </a:xfrm>
            <a:custGeom>
              <a:avLst/>
              <a:gdLst/>
              <a:ahLst/>
              <a:cxnLst/>
              <a:rect l="l" t="t" r="r" b="b"/>
              <a:pathLst>
                <a:path w="13904" h="14898" extrusionOk="0">
                  <a:moveTo>
                    <a:pt x="6276" y="0"/>
                  </a:moveTo>
                  <a:cubicBezTo>
                    <a:pt x="5655" y="0"/>
                    <a:pt x="5034" y="118"/>
                    <a:pt x="4433" y="366"/>
                  </a:cubicBezTo>
                  <a:cubicBezTo>
                    <a:pt x="1359" y="1636"/>
                    <a:pt x="1" y="5836"/>
                    <a:pt x="1391" y="9749"/>
                  </a:cubicBezTo>
                  <a:cubicBezTo>
                    <a:pt x="2511" y="12896"/>
                    <a:pt x="5074" y="14897"/>
                    <a:pt x="7635" y="14897"/>
                  </a:cubicBezTo>
                  <a:cubicBezTo>
                    <a:pt x="8254" y="14897"/>
                    <a:pt x="8873" y="14780"/>
                    <a:pt x="9472" y="14534"/>
                  </a:cubicBezTo>
                  <a:cubicBezTo>
                    <a:pt x="12541" y="13263"/>
                    <a:pt x="13904" y="9063"/>
                    <a:pt x="12513" y="5151"/>
                  </a:cubicBezTo>
                  <a:cubicBezTo>
                    <a:pt x="11394" y="2002"/>
                    <a:pt x="8834" y="0"/>
                    <a:pt x="6276"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4;p27">
              <a:extLst>
                <a:ext uri="{FF2B5EF4-FFF2-40B4-BE49-F238E27FC236}">
                  <a16:creationId xmlns:a16="http://schemas.microsoft.com/office/drawing/2014/main" id="{47505730-B684-D04E-B990-4426F5640379}"/>
                </a:ext>
              </a:extLst>
            </p:cNvPr>
            <p:cNvSpPr/>
            <p:nvPr/>
          </p:nvSpPr>
          <p:spPr>
            <a:xfrm>
              <a:off x="8145491" y="3640586"/>
              <a:ext cx="295844" cy="316843"/>
            </a:xfrm>
            <a:custGeom>
              <a:avLst/>
              <a:gdLst/>
              <a:ahLst/>
              <a:cxnLst/>
              <a:rect l="l" t="t" r="r" b="b"/>
              <a:pathLst>
                <a:path w="13909" h="14898" extrusionOk="0">
                  <a:moveTo>
                    <a:pt x="7634" y="0"/>
                  </a:moveTo>
                  <a:cubicBezTo>
                    <a:pt x="5075" y="0"/>
                    <a:pt x="2515" y="2002"/>
                    <a:pt x="1396" y="5151"/>
                  </a:cubicBezTo>
                  <a:cubicBezTo>
                    <a:pt x="0" y="9063"/>
                    <a:pt x="1363" y="13263"/>
                    <a:pt x="4438" y="14534"/>
                  </a:cubicBezTo>
                  <a:cubicBezTo>
                    <a:pt x="5036" y="14780"/>
                    <a:pt x="5655" y="14897"/>
                    <a:pt x="6275" y="14897"/>
                  </a:cubicBezTo>
                  <a:cubicBezTo>
                    <a:pt x="8835" y="14897"/>
                    <a:pt x="11398" y="12896"/>
                    <a:pt x="12517" y="9749"/>
                  </a:cubicBezTo>
                  <a:cubicBezTo>
                    <a:pt x="13908" y="5836"/>
                    <a:pt x="12545" y="1636"/>
                    <a:pt x="9477" y="366"/>
                  </a:cubicBezTo>
                  <a:cubicBezTo>
                    <a:pt x="8876" y="118"/>
                    <a:pt x="8255" y="0"/>
                    <a:pt x="7634"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5;p27">
              <a:extLst>
                <a:ext uri="{FF2B5EF4-FFF2-40B4-BE49-F238E27FC236}">
                  <a16:creationId xmlns:a16="http://schemas.microsoft.com/office/drawing/2014/main" id="{F7580D9F-5752-2046-A66E-24EDAE2DC8C5}"/>
                </a:ext>
              </a:extLst>
            </p:cNvPr>
            <p:cNvSpPr/>
            <p:nvPr/>
          </p:nvSpPr>
          <p:spPr>
            <a:xfrm>
              <a:off x="7517317" y="3633866"/>
              <a:ext cx="715714" cy="531241"/>
            </a:xfrm>
            <a:custGeom>
              <a:avLst/>
              <a:gdLst/>
              <a:ahLst/>
              <a:cxnLst/>
              <a:rect l="l" t="t" r="r" b="b"/>
              <a:pathLst>
                <a:path w="33649" h="24979" extrusionOk="0">
                  <a:moveTo>
                    <a:pt x="16825" y="0"/>
                  </a:moveTo>
                  <a:cubicBezTo>
                    <a:pt x="13737" y="0"/>
                    <a:pt x="3719" y="1744"/>
                    <a:pt x="1" y="11581"/>
                  </a:cubicBezTo>
                  <a:cubicBezTo>
                    <a:pt x="1860" y="18707"/>
                    <a:pt x="10399" y="24979"/>
                    <a:pt x="16825" y="24979"/>
                  </a:cubicBezTo>
                  <a:cubicBezTo>
                    <a:pt x="23250" y="24979"/>
                    <a:pt x="31789" y="18707"/>
                    <a:pt x="33649" y="11581"/>
                  </a:cubicBezTo>
                  <a:cubicBezTo>
                    <a:pt x="29930" y="1744"/>
                    <a:pt x="19912" y="0"/>
                    <a:pt x="16825"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6;p27">
              <a:extLst>
                <a:ext uri="{FF2B5EF4-FFF2-40B4-BE49-F238E27FC236}">
                  <a16:creationId xmlns:a16="http://schemas.microsoft.com/office/drawing/2014/main" id="{AC1844C8-3BC7-0547-B751-E36541E58D9A}"/>
                </a:ext>
              </a:extLst>
            </p:cNvPr>
            <p:cNvSpPr/>
            <p:nvPr/>
          </p:nvSpPr>
          <p:spPr>
            <a:xfrm>
              <a:off x="7797141" y="3647880"/>
              <a:ext cx="155930" cy="45066"/>
            </a:xfrm>
            <a:custGeom>
              <a:avLst/>
              <a:gdLst/>
              <a:ahLst/>
              <a:cxnLst/>
              <a:rect l="l" t="t" r="r" b="b"/>
              <a:pathLst>
                <a:path w="7331" h="2119" extrusionOk="0">
                  <a:moveTo>
                    <a:pt x="3668" y="463"/>
                  </a:moveTo>
                  <a:cubicBezTo>
                    <a:pt x="4855" y="608"/>
                    <a:pt x="6612" y="983"/>
                    <a:pt x="6839" y="1372"/>
                  </a:cubicBezTo>
                  <a:cubicBezTo>
                    <a:pt x="6853" y="1400"/>
                    <a:pt x="6849" y="1409"/>
                    <a:pt x="6843" y="1423"/>
                  </a:cubicBezTo>
                  <a:cubicBezTo>
                    <a:pt x="6777" y="1584"/>
                    <a:pt x="6468" y="1654"/>
                    <a:pt x="6033" y="1654"/>
                  </a:cubicBezTo>
                  <a:cubicBezTo>
                    <a:pt x="5412" y="1654"/>
                    <a:pt x="4534" y="1512"/>
                    <a:pt x="3728" y="1289"/>
                  </a:cubicBezTo>
                  <a:lnTo>
                    <a:pt x="3668" y="1275"/>
                  </a:lnTo>
                  <a:lnTo>
                    <a:pt x="3608" y="1289"/>
                  </a:lnTo>
                  <a:cubicBezTo>
                    <a:pt x="2799" y="1512"/>
                    <a:pt x="1922" y="1654"/>
                    <a:pt x="1302" y="1654"/>
                  </a:cubicBezTo>
                  <a:cubicBezTo>
                    <a:pt x="867" y="1654"/>
                    <a:pt x="559" y="1584"/>
                    <a:pt x="492" y="1423"/>
                  </a:cubicBezTo>
                  <a:cubicBezTo>
                    <a:pt x="483" y="1409"/>
                    <a:pt x="483" y="1400"/>
                    <a:pt x="497" y="1372"/>
                  </a:cubicBezTo>
                  <a:cubicBezTo>
                    <a:pt x="724" y="983"/>
                    <a:pt x="2476" y="608"/>
                    <a:pt x="3668" y="463"/>
                  </a:cubicBezTo>
                  <a:close/>
                  <a:moveTo>
                    <a:pt x="3668" y="0"/>
                  </a:moveTo>
                  <a:lnTo>
                    <a:pt x="3640" y="5"/>
                  </a:lnTo>
                  <a:cubicBezTo>
                    <a:pt x="3126" y="65"/>
                    <a:pt x="525" y="407"/>
                    <a:pt x="98" y="1141"/>
                  </a:cubicBezTo>
                  <a:cubicBezTo>
                    <a:pt x="15" y="1289"/>
                    <a:pt x="0" y="1447"/>
                    <a:pt x="66" y="1603"/>
                  </a:cubicBezTo>
                  <a:cubicBezTo>
                    <a:pt x="230" y="1992"/>
                    <a:pt x="748" y="2119"/>
                    <a:pt x="1354" y="2119"/>
                  </a:cubicBezTo>
                  <a:cubicBezTo>
                    <a:pt x="2188" y="2119"/>
                    <a:pt x="3190" y="1879"/>
                    <a:pt x="3668" y="1752"/>
                  </a:cubicBezTo>
                  <a:cubicBezTo>
                    <a:pt x="4145" y="1877"/>
                    <a:pt x="5142" y="2119"/>
                    <a:pt x="5976" y="2119"/>
                  </a:cubicBezTo>
                  <a:cubicBezTo>
                    <a:pt x="6584" y="2119"/>
                    <a:pt x="7103" y="1988"/>
                    <a:pt x="7266" y="1603"/>
                  </a:cubicBezTo>
                  <a:cubicBezTo>
                    <a:pt x="7330" y="1447"/>
                    <a:pt x="7322" y="1289"/>
                    <a:pt x="7238" y="1141"/>
                  </a:cubicBezTo>
                  <a:cubicBezTo>
                    <a:pt x="6811" y="407"/>
                    <a:pt x="4211" y="65"/>
                    <a:pt x="3696" y="5"/>
                  </a:cubicBezTo>
                  <a:lnTo>
                    <a:pt x="3668"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7;p27">
              <a:extLst>
                <a:ext uri="{FF2B5EF4-FFF2-40B4-BE49-F238E27FC236}">
                  <a16:creationId xmlns:a16="http://schemas.microsoft.com/office/drawing/2014/main" id="{037B3AF9-0D0D-7D46-8703-F1E917CFBC0B}"/>
                </a:ext>
              </a:extLst>
            </p:cNvPr>
            <p:cNvSpPr/>
            <p:nvPr/>
          </p:nvSpPr>
          <p:spPr>
            <a:xfrm>
              <a:off x="7477801" y="3644010"/>
              <a:ext cx="108668" cy="128605"/>
            </a:xfrm>
            <a:custGeom>
              <a:avLst/>
              <a:gdLst/>
              <a:ahLst/>
              <a:cxnLst/>
              <a:rect l="l" t="t" r="r" b="b"/>
              <a:pathLst>
                <a:path w="5109" h="6047" extrusionOk="0">
                  <a:moveTo>
                    <a:pt x="352" y="1"/>
                  </a:moveTo>
                  <a:lnTo>
                    <a:pt x="1" y="298"/>
                  </a:lnTo>
                  <a:lnTo>
                    <a:pt x="4757" y="6047"/>
                  </a:lnTo>
                  <a:lnTo>
                    <a:pt x="5109" y="5750"/>
                  </a:lnTo>
                  <a:lnTo>
                    <a:pt x="35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8;p27">
              <a:extLst>
                <a:ext uri="{FF2B5EF4-FFF2-40B4-BE49-F238E27FC236}">
                  <a16:creationId xmlns:a16="http://schemas.microsoft.com/office/drawing/2014/main" id="{4C717658-0C9A-7D4F-B358-14DD7893A57F}"/>
                </a:ext>
              </a:extLst>
            </p:cNvPr>
            <p:cNvSpPr/>
            <p:nvPr/>
          </p:nvSpPr>
          <p:spPr>
            <a:xfrm>
              <a:off x="8163824" y="3644010"/>
              <a:ext cx="108690" cy="128605"/>
            </a:xfrm>
            <a:custGeom>
              <a:avLst/>
              <a:gdLst/>
              <a:ahLst/>
              <a:cxnLst/>
              <a:rect l="l" t="t" r="r" b="b"/>
              <a:pathLst>
                <a:path w="5110" h="6047" extrusionOk="0">
                  <a:moveTo>
                    <a:pt x="4753" y="1"/>
                  </a:moveTo>
                  <a:lnTo>
                    <a:pt x="1" y="5750"/>
                  </a:lnTo>
                  <a:lnTo>
                    <a:pt x="353" y="6047"/>
                  </a:lnTo>
                  <a:lnTo>
                    <a:pt x="5110" y="298"/>
                  </a:lnTo>
                  <a:lnTo>
                    <a:pt x="475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9;p27">
              <a:extLst>
                <a:ext uri="{FF2B5EF4-FFF2-40B4-BE49-F238E27FC236}">
                  <a16:creationId xmlns:a16="http://schemas.microsoft.com/office/drawing/2014/main" id="{EB9068DC-8CDF-5A4A-958C-1313B70B26B2}"/>
                </a:ext>
              </a:extLst>
            </p:cNvPr>
            <p:cNvSpPr/>
            <p:nvPr/>
          </p:nvSpPr>
          <p:spPr>
            <a:xfrm>
              <a:off x="7743716" y="3825024"/>
              <a:ext cx="263471" cy="9889"/>
            </a:xfrm>
            <a:custGeom>
              <a:avLst/>
              <a:gdLst/>
              <a:ahLst/>
              <a:cxnLst/>
              <a:rect l="l" t="t" r="r" b="b"/>
              <a:pathLst>
                <a:path w="12387" h="465" extrusionOk="0">
                  <a:moveTo>
                    <a:pt x="0" y="0"/>
                  </a:moveTo>
                  <a:lnTo>
                    <a:pt x="0" y="464"/>
                  </a:lnTo>
                  <a:lnTo>
                    <a:pt x="12387" y="464"/>
                  </a:lnTo>
                  <a:lnTo>
                    <a:pt x="1238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00;p27">
              <a:extLst>
                <a:ext uri="{FF2B5EF4-FFF2-40B4-BE49-F238E27FC236}">
                  <a16:creationId xmlns:a16="http://schemas.microsoft.com/office/drawing/2014/main" id="{26D70D89-0AB2-4042-96B9-3A5A800C070C}"/>
                </a:ext>
              </a:extLst>
            </p:cNvPr>
            <p:cNvSpPr/>
            <p:nvPr/>
          </p:nvSpPr>
          <p:spPr>
            <a:xfrm>
              <a:off x="7689482" y="3905367"/>
              <a:ext cx="371863" cy="8805"/>
            </a:xfrm>
            <a:custGeom>
              <a:avLst/>
              <a:gdLst/>
              <a:ahLst/>
              <a:cxnLst/>
              <a:rect l="l" t="t" r="r" b="b"/>
              <a:pathLst>
                <a:path w="17483" h="414" extrusionOk="0">
                  <a:moveTo>
                    <a:pt x="0" y="1"/>
                  </a:moveTo>
                  <a:lnTo>
                    <a:pt x="0" y="414"/>
                  </a:lnTo>
                  <a:lnTo>
                    <a:pt x="17483" y="414"/>
                  </a:lnTo>
                  <a:lnTo>
                    <a:pt x="1748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01;p27">
              <a:extLst>
                <a:ext uri="{FF2B5EF4-FFF2-40B4-BE49-F238E27FC236}">
                  <a16:creationId xmlns:a16="http://schemas.microsoft.com/office/drawing/2014/main" id="{D8ADFEBE-FA69-6749-B505-EDDA9E4CF444}"/>
                </a:ext>
              </a:extLst>
            </p:cNvPr>
            <p:cNvSpPr/>
            <p:nvPr/>
          </p:nvSpPr>
          <p:spPr>
            <a:xfrm>
              <a:off x="7743716" y="3982179"/>
              <a:ext cx="263471" cy="9762"/>
            </a:xfrm>
            <a:custGeom>
              <a:avLst/>
              <a:gdLst/>
              <a:ahLst/>
              <a:cxnLst/>
              <a:rect l="l" t="t" r="r" b="b"/>
              <a:pathLst>
                <a:path w="12387" h="459" extrusionOk="0">
                  <a:moveTo>
                    <a:pt x="0" y="0"/>
                  </a:moveTo>
                  <a:lnTo>
                    <a:pt x="0" y="459"/>
                  </a:lnTo>
                  <a:lnTo>
                    <a:pt x="12387" y="459"/>
                  </a:lnTo>
                  <a:lnTo>
                    <a:pt x="1238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02;p27">
              <a:extLst>
                <a:ext uri="{FF2B5EF4-FFF2-40B4-BE49-F238E27FC236}">
                  <a16:creationId xmlns:a16="http://schemas.microsoft.com/office/drawing/2014/main" id="{6A5C7F3C-7A1D-6F44-80E2-74831C6A0316}"/>
                </a:ext>
              </a:extLst>
            </p:cNvPr>
            <p:cNvSpPr/>
            <p:nvPr/>
          </p:nvSpPr>
          <p:spPr>
            <a:xfrm>
              <a:off x="7679827" y="3572259"/>
              <a:ext cx="39562" cy="80561"/>
            </a:xfrm>
            <a:custGeom>
              <a:avLst/>
              <a:gdLst/>
              <a:ahLst/>
              <a:cxnLst/>
              <a:rect l="l" t="t" r="r" b="b"/>
              <a:pathLst>
                <a:path w="1860" h="3788" extrusionOk="0">
                  <a:moveTo>
                    <a:pt x="932" y="0"/>
                  </a:moveTo>
                  <a:cubicBezTo>
                    <a:pt x="417" y="0"/>
                    <a:pt x="0" y="848"/>
                    <a:pt x="0" y="1896"/>
                  </a:cubicBezTo>
                  <a:cubicBezTo>
                    <a:pt x="0" y="2940"/>
                    <a:pt x="417" y="3788"/>
                    <a:pt x="932" y="3788"/>
                  </a:cubicBezTo>
                  <a:cubicBezTo>
                    <a:pt x="1446" y="3788"/>
                    <a:pt x="1859" y="2940"/>
                    <a:pt x="1859" y="1896"/>
                  </a:cubicBezTo>
                  <a:cubicBezTo>
                    <a:pt x="1859" y="848"/>
                    <a:pt x="1446"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3;p27">
              <a:extLst>
                <a:ext uri="{FF2B5EF4-FFF2-40B4-BE49-F238E27FC236}">
                  <a16:creationId xmlns:a16="http://schemas.microsoft.com/office/drawing/2014/main" id="{F4ADE6A9-700F-C645-968D-CD392AB36AA6}"/>
                </a:ext>
              </a:extLst>
            </p:cNvPr>
            <p:cNvSpPr/>
            <p:nvPr/>
          </p:nvSpPr>
          <p:spPr>
            <a:xfrm>
              <a:off x="8007164" y="3572259"/>
              <a:ext cx="39562" cy="80561"/>
            </a:xfrm>
            <a:custGeom>
              <a:avLst/>
              <a:gdLst/>
              <a:ahLst/>
              <a:cxnLst/>
              <a:rect l="l" t="t" r="r" b="b"/>
              <a:pathLst>
                <a:path w="1860" h="3788" extrusionOk="0">
                  <a:moveTo>
                    <a:pt x="928" y="0"/>
                  </a:moveTo>
                  <a:cubicBezTo>
                    <a:pt x="413" y="0"/>
                    <a:pt x="0" y="848"/>
                    <a:pt x="0" y="1896"/>
                  </a:cubicBezTo>
                  <a:cubicBezTo>
                    <a:pt x="0" y="2940"/>
                    <a:pt x="413" y="3788"/>
                    <a:pt x="928" y="3788"/>
                  </a:cubicBezTo>
                  <a:cubicBezTo>
                    <a:pt x="1442" y="3788"/>
                    <a:pt x="1859" y="2940"/>
                    <a:pt x="1859" y="1896"/>
                  </a:cubicBezTo>
                  <a:cubicBezTo>
                    <a:pt x="1859" y="848"/>
                    <a:pt x="1442" y="0"/>
                    <a:pt x="92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4;p27">
              <a:extLst>
                <a:ext uri="{FF2B5EF4-FFF2-40B4-BE49-F238E27FC236}">
                  <a16:creationId xmlns:a16="http://schemas.microsoft.com/office/drawing/2014/main" id="{4E7395C1-4AAB-3749-A828-7BC6F275774B}"/>
                </a:ext>
              </a:extLst>
            </p:cNvPr>
            <p:cNvSpPr/>
            <p:nvPr/>
          </p:nvSpPr>
          <p:spPr>
            <a:xfrm>
              <a:off x="7361039" y="3718504"/>
              <a:ext cx="128407" cy="13407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5;p27">
              <a:extLst>
                <a:ext uri="{FF2B5EF4-FFF2-40B4-BE49-F238E27FC236}">
                  <a16:creationId xmlns:a16="http://schemas.microsoft.com/office/drawing/2014/main" id="{0516DCCF-EEFB-C042-AE5A-3ADDB7E08FBA}"/>
                </a:ext>
              </a:extLst>
            </p:cNvPr>
            <p:cNvSpPr/>
            <p:nvPr/>
          </p:nvSpPr>
          <p:spPr>
            <a:xfrm>
              <a:off x="8260849" y="3718504"/>
              <a:ext cx="128301" cy="134070"/>
            </a:xfrm>
            <a:custGeom>
              <a:avLst/>
              <a:gdLst/>
              <a:ahLst/>
              <a:cxnLst/>
              <a:rect l="l" t="t" r="r" b="b"/>
              <a:pathLst>
                <a:path w="6032" h="6304" extrusionOk="0">
                  <a:moveTo>
                    <a:pt x="3164" y="1"/>
                  </a:moveTo>
                  <a:cubicBezTo>
                    <a:pt x="2500" y="1"/>
                    <a:pt x="1828" y="304"/>
                    <a:pt x="1299" y="833"/>
                  </a:cubicBezTo>
                  <a:cubicBezTo>
                    <a:pt x="683" y="1444"/>
                    <a:pt x="344" y="2270"/>
                    <a:pt x="367" y="3100"/>
                  </a:cubicBezTo>
                  <a:lnTo>
                    <a:pt x="372" y="3355"/>
                  </a:lnTo>
                  <a:lnTo>
                    <a:pt x="627" y="3317"/>
                  </a:lnTo>
                  <a:cubicBezTo>
                    <a:pt x="665" y="3312"/>
                    <a:pt x="704" y="3310"/>
                    <a:pt x="742" y="3310"/>
                  </a:cubicBezTo>
                  <a:cubicBezTo>
                    <a:pt x="1022" y="3310"/>
                    <a:pt x="1308" y="3439"/>
                    <a:pt x="1540" y="3679"/>
                  </a:cubicBezTo>
                  <a:cubicBezTo>
                    <a:pt x="1846" y="3995"/>
                    <a:pt x="1994" y="4430"/>
                    <a:pt x="1930" y="4819"/>
                  </a:cubicBezTo>
                  <a:cubicBezTo>
                    <a:pt x="1864" y="5208"/>
                    <a:pt x="1596" y="5548"/>
                    <a:pt x="1215" y="5724"/>
                  </a:cubicBezTo>
                  <a:cubicBezTo>
                    <a:pt x="1046" y="5804"/>
                    <a:pt x="874" y="5843"/>
                    <a:pt x="709" y="5843"/>
                  </a:cubicBezTo>
                  <a:cubicBezTo>
                    <a:pt x="539" y="5843"/>
                    <a:pt x="376" y="5802"/>
                    <a:pt x="233" y="5719"/>
                  </a:cubicBezTo>
                  <a:lnTo>
                    <a:pt x="0" y="6117"/>
                  </a:lnTo>
                  <a:cubicBezTo>
                    <a:pt x="219" y="6243"/>
                    <a:pt x="460" y="6303"/>
                    <a:pt x="710" y="6303"/>
                  </a:cubicBezTo>
                  <a:cubicBezTo>
                    <a:pt x="942" y="6303"/>
                    <a:pt x="1179" y="6252"/>
                    <a:pt x="1410" y="6141"/>
                  </a:cubicBezTo>
                  <a:cubicBezTo>
                    <a:pt x="1930" y="5899"/>
                    <a:pt x="2291" y="5431"/>
                    <a:pt x="2384" y="4898"/>
                  </a:cubicBezTo>
                  <a:cubicBezTo>
                    <a:pt x="2476" y="4356"/>
                    <a:pt x="2281" y="3781"/>
                    <a:pt x="1869" y="3359"/>
                  </a:cubicBezTo>
                  <a:cubicBezTo>
                    <a:pt x="1573" y="3053"/>
                    <a:pt x="1207" y="2878"/>
                    <a:pt x="830" y="2854"/>
                  </a:cubicBezTo>
                  <a:cubicBezTo>
                    <a:pt x="873" y="2232"/>
                    <a:pt x="1155" y="1626"/>
                    <a:pt x="1624" y="1157"/>
                  </a:cubicBezTo>
                  <a:cubicBezTo>
                    <a:pt x="2078" y="707"/>
                    <a:pt x="2652" y="462"/>
                    <a:pt x="3204" y="462"/>
                  </a:cubicBezTo>
                  <a:cubicBezTo>
                    <a:pt x="3215" y="462"/>
                    <a:pt x="3226" y="462"/>
                    <a:pt x="3237" y="462"/>
                  </a:cubicBezTo>
                  <a:cubicBezTo>
                    <a:pt x="3802" y="475"/>
                    <a:pt x="4378" y="768"/>
                    <a:pt x="4813" y="1254"/>
                  </a:cubicBezTo>
                  <a:cubicBezTo>
                    <a:pt x="5313" y="1815"/>
                    <a:pt x="5564" y="2534"/>
                    <a:pt x="5508" y="3229"/>
                  </a:cubicBezTo>
                  <a:lnTo>
                    <a:pt x="5967" y="3267"/>
                  </a:lnTo>
                  <a:cubicBezTo>
                    <a:pt x="6032" y="2446"/>
                    <a:pt x="5741" y="1602"/>
                    <a:pt x="5156" y="948"/>
                  </a:cubicBezTo>
                  <a:cubicBezTo>
                    <a:pt x="4637" y="369"/>
                    <a:pt x="3941" y="21"/>
                    <a:pt x="3250" y="3"/>
                  </a:cubicBezTo>
                  <a:cubicBezTo>
                    <a:pt x="3222" y="1"/>
                    <a:pt x="3193" y="1"/>
                    <a:pt x="316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6;p27">
              <a:extLst>
                <a:ext uri="{FF2B5EF4-FFF2-40B4-BE49-F238E27FC236}">
                  <a16:creationId xmlns:a16="http://schemas.microsoft.com/office/drawing/2014/main" id="{FA74B09A-219D-CF4C-A5FB-F70FCABAE076}"/>
                </a:ext>
              </a:extLst>
            </p:cNvPr>
            <p:cNvSpPr/>
            <p:nvPr/>
          </p:nvSpPr>
          <p:spPr>
            <a:xfrm>
              <a:off x="7616235" y="3469461"/>
              <a:ext cx="137383" cy="73437"/>
            </a:xfrm>
            <a:custGeom>
              <a:avLst/>
              <a:gdLst/>
              <a:ahLst/>
              <a:cxnLst/>
              <a:rect l="l" t="t" r="r" b="b"/>
              <a:pathLst>
                <a:path w="6459" h="3453" extrusionOk="0">
                  <a:moveTo>
                    <a:pt x="4847" y="1"/>
                  </a:moveTo>
                  <a:cubicBezTo>
                    <a:pt x="2885" y="1"/>
                    <a:pt x="915" y="1171"/>
                    <a:pt x="0" y="3054"/>
                  </a:cubicBezTo>
                  <a:lnTo>
                    <a:pt x="829" y="3452"/>
                  </a:lnTo>
                  <a:cubicBezTo>
                    <a:pt x="1586" y="1893"/>
                    <a:pt x="3214" y="918"/>
                    <a:pt x="4827" y="918"/>
                  </a:cubicBezTo>
                  <a:cubicBezTo>
                    <a:pt x="5271" y="918"/>
                    <a:pt x="5714" y="992"/>
                    <a:pt x="6138" y="1148"/>
                  </a:cubicBezTo>
                  <a:lnTo>
                    <a:pt x="6458" y="281"/>
                  </a:lnTo>
                  <a:cubicBezTo>
                    <a:pt x="5937" y="91"/>
                    <a:pt x="5393" y="1"/>
                    <a:pt x="48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7;p27">
              <a:extLst>
                <a:ext uri="{FF2B5EF4-FFF2-40B4-BE49-F238E27FC236}">
                  <a16:creationId xmlns:a16="http://schemas.microsoft.com/office/drawing/2014/main" id="{2F3F260C-8D8C-E440-95C9-04BEE48D6E73}"/>
                </a:ext>
              </a:extLst>
            </p:cNvPr>
            <p:cNvSpPr/>
            <p:nvPr/>
          </p:nvSpPr>
          <p:spPr>
            <a:xfrm>
              <a:off x="7958758" y="3457530"/>
              <a:ext cx="161035" cy="97405"/>
            </a:xfrm>
            <a:custGeom>
              <a:avLst/>
              <a:gdLst/>
              <a:ahLst/>
              <a:cxnLst/>
              <a:rect l="l" t="t" r="r" b="b"/>
              <a:pathLst>
                <a:path w="7571" h="4580" extrusionOk="0">
                  <a:moveTo>
                    <a:pt x="2233" y="0"/>
                  </a:moveTo>
                  <a:cubicBezTo>
                    <a:pt x="1468" y="0"/>
                    <a:pt x="702" y="167"/>
                    <a:pt x="1" y="500"/>
                  </a:cubicBezTo>
                  <a:lnTo>
                    <a:pt x="395" y="1330"/>
                  </a:lnTo>
                  <a:cubicBezTo>
                    <a:pt x="972" y="1057"/>
                    <a:pt x="1602" y="921"/>
                    <a:pt x="2231" y="921"/>
                  </a:cubicBezTo>
                  <a:cubicBezTo>
                    <a:pt x="2910" y="921"/>
                    <a:pt x="3590" y="1079"/>
                    <a:pt x="4205" y="1394"/>
                  </a:cubicBezTo>
                  <a:cubicBezTo>
                    <a:pt x="5401" y="2006"/>
                    <a:pt x="6324" y="3198"/>
                    <a:pt x="6681" y="4580"/>
                  </a:cubicBezTo>
                  <a:lnTo>
                    <a:pt x="7571" y="4352"/>
                  </a:lnTo>
                  <a:cubicBezTo>
                    <a:pt x="7154" y="2716"/>
                    <a:pt x="6050" y="1306"/>
                    <a:pt x="4627" y="574"/>
                  </a:cubicBezTo>
                  <a:cubicBezTo>
                    <a:pt x="3880" y="192"/>
                    <a:pt x="3056"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8;p27">
              <a:extLst>
                <a:ext uri="{FF2B5EF4-FFF2-40B4-BE49-F238E27FC236}">
                  <a16:creationId xmlns:a16="http://schemas.microsoft.com/office/drawing/2014/main" id="{03BC7FC0-721D-E84E-95DA-44401C9FFA47}"/>
                </a:ext>
              </a:extLst>
            </p:cNvPr>
            <p:cNvSpPr/>
            <p:nvPr/>
          </p:nvSpPr>
          <p:spPr>
            <a:xfrm>
              <a:off x="7386880" y="2959380"/>
              <a:ext cx="999903" cy="688663"/>
            </a:xfrm>
            <a:custGeom>
              <a:avLst/>
              <a:gdLst/>
              <a:ahLst/>
              <a:cxnLst/>
              <a:rect l="l" t="t" r="r" b="b"/>
              <a:pathLst>
                <a:path w="47010" h="32381" extrusionOk="0">
                  <a:moveTo>
                    <a:pt x="29949" y="1"/>
                  </a:moveTo>
                  <a:cubicBezTo>
                    <a:pt x="29702" y="1"/>
                    <a:pt x="29450" y="8"/>
                    <a:pt x="29193" y="22"/>
                  </a:cubicBezTo>
                  <a:cubicBezTo>
                    <a:pt x="26629" y="161"/>
                    <a:pt x="23570" y="1208"/>
                    <a:pt x="22453" y="3722"/>
                  </a:cubicBezTo>
                  <a:cubicBezTo>
                    <a:pt x="20952" y="2428"/>
                    <a:pt x="18967" y="1723"/>
                    <a:pt x="16987" y="1723"/>
                  </a:cubicBezTo>
                  <a:cubicBezTo>
                    <a:pt x="16276" y="1723"/>
                    <a:pt x="15565" y="1814"/>
                    <a:pt x="14878" y="2001"/>
                  </a:cubicBezTo>
                  <a:cubicBezTo>
                    <a:pt x="12259" y="2715"/>
                    <a:pt x="10066" y="4820"/>
                    <a:pt x="9217" y="7398"/>
                  </a:cubicBezTo>
                  <a:cubicBezTo>
                    <a:pt x="8470" y="7070"/>
                    <a:pt x="7648" y="6905"/>
                    <a:pt x="6805" y="6905"/>
                  </a:cubicBezTo>
                  <a:cubicBezTo>
                    <a:pt x="5990" y="6905"/>
                    <a:pt x="5154" y="7060"/>
                    <a:pt x="4345" y="7370"/>
                  </a:cubicBezTo>
                  <a:cubicBezTo>
                    <a:pt x="2607" y="8033"/>
                    <a:pt x="1253" y="9317"/>
                    <a:pt x="626" y="10888"/>
                  </a:cubicBezTo>
                  <a:cubicBezTo>
                    <a:pt x="1" y="12460"/>
                    <a:pt x="103" y="14324"/>
                    <a:pt x="904" y="15997"/>
                  </a:cubicBezTo>
                  <a:cubicBezTo>
                    <a:pt x="1683" y="17615"/>
                    <a:pt x="3001" y="18830"/>
                    <a:pt x="4544" y="19358"/>
                  </a:cubicBezTo>
                  <a:cubicBezTo>
                    <a:pt x="4432" y="21518"/>
                    <a:pt x="4409" y="23683"/>
                    <a:pt x="4387" y="25779"/>
                  </a:cubicBezTo>
                  <a:cubicBezTo>
                    <a:pt x="4368" y="27926"/>
                    <a:pt x="4345" y="30146"/>
                    <a:pt x="4224" y="32353"/>
                  </a:cubicBezTo>
                  <a:lnTo>
                    <a:pt x="4683" y="32381"/>
                  </a:lnTo>
                  <a:cubicBezTo>
                    <a:pt x="4804" y="30164"/>
                    <a:pt x="4826" y="27934"/>
                    <a:pt x="4850" y="25784"/>
                  </a:cubicBezTo>
                  <a:cubicBezTo>
                    <a:pt x="4873" y="23638"/>
                    <a:pt x="4896" y="21412"/>
                    <a:pt x="5017" y="19205"/>
                  </a:cubicBezTo>
                  <a:lnTo>
                    <a:pt x="5027" y="19029"/>
                  </a:lnTo>
                  <a:lnTo>
                    <a:pt x="4850" y="18973"/>
                  </a:lnTo>
                  <a:cubicBezTo>
                    <a:pt x="3358" y="18519"/>
                    <a:pt x="2068" y="17360"/>
                    <a:pt x="1322" y="15798"/>
                  </a:cubicBezTo>
                  <a:cubicBezTo>
                    <a:pt x="571" y="14240"/>
                    <a:pt x="474" y="12511"/>
                    <a:pt x="1053" y="11059"/>
                  </a:cubicBezTo>
                  <a:cubicBezTo>
                    <a:pt x="1633" y="9604"/>
                    <a:pt x="2894" y="8417"/>
                    <a:pt x="4507" y="7800"/>
                  </a:cubicBezTo>
                  <a:cubicBezTo>
                    <a:pt x="5263" y="7510"/>
                    <a:pt x="6043" y="7366"/>
                    <a:pt x="6803" y="7366"/>
                  </a:cubicBezTo>
                  <a:cubicBezTo>
                    <a:pt x="7669" y="7366"/>
                    <a:pt x="8508" y="7553"/>
                    <a:pt x="9255" y="7926"/>
                  </a:cubicBezTo>
                  <a:lnTo>
                    <a:pt x="9505" y="8046"/>
                  </a:lnTo>
                  <a:lnTo>
                    <a:pt x="9578" y="7783"/>
                  </a:lnTo>
                  <a:cubicBezTo>
                    <a:pt x="10320" y="5237"/>
                    <a:pt x="12443" y="3142"/>
                    <a:pt x="15002" y="2446"/>
                  </a:cubicBezTo>
                  <a:cubicBezTo>
                    <a:pt x="15652" y="2269"/>
                    <a:pt x="16323" y="2182"/>
                    <a:pt x="16995" y="2182"/>
                  </a:cubicBezTo>
                  <a:cubicBezTo>
                    <a:pt x="18967" y="2182"/>
                    <a:pt x="20945" y="2925"/>
                    <a:pt x="22384" y="4278"/>
                  </a:cubicBezTo>
                  <a:lnTo>
                    <a:pt x="22638" y="4518"/>
                  </a:lnTo>
                  <a:lnTo>
                    <a:pt x="22759" y="4189"/>
                  </a:lnTo>
                  <a:cubicBezTo>
                    <a:pt x="23676" y="1663"/>
                    <a:pt x="26699" y="615"/>
                    <a:pt x="29221" y="480"/>
                  </a:cubicBezTo>
                  <a:cubicBezTo>
                    <a:pt x="29466" y="467"/>
                    <a:pt x="29706" y="461"/>
                    <a:pt x="29940" y="461"/>
                  </a:cubicBezTo>
                  <a:cubicBezTo>
                    <a:pt x="31835" y="461"/>
                    <a:pt x="33362" y="893"/>
                    <a:pt x="34497" y="1756"/>
                  </a:cubicBezTo>
                  <a:cubicBezTo>
                    <a:pt x="35860" y="2789"/>
                    <a:pt x="36745" y="4852"/>
                    <a:pt x="35879" y="6512"/>
                  </a:cubicBezTo>
                  <a:lnTo>
                    <a:pt x="35479" y="7267"/>
                  </a:lnTo>
                  <a:lnTo>
                    <a:pt x="36202" y="6814"/>
                  </a:lnTo>
                  <a:cubicBezTo>
                    <a:pt x="36958" y="6336"/>
                    <a:pt x="37850" y="6107"/>
                    <a:pt x="38747" y="6107"/>
                  </a:cubicBezTo>
                  <a:cubicBezTo>
                    <a:pt x="40226" y="6107"/>
                    <a:pt x="41721" y="6728"/>
                    <a:pt x="42647" y="7871"/>
                  </a:cubicBezTo>
                  <a:cubicBezTo>
                    <a:pt x="44140" y="9706"/>
                    <a:pt x="44010" y="12696"/>
                    <a:pt x="42364" y="14393"/>
                  </a:cubicBezTo>
                  <a:lnTo>
                    <a:pt x="41956" y="14814"/>
                  </a:lnTo>
                  <a:lnTo>
                    <a:pt x="42540" y="14782"/>
                  </a:lnTo>
                  <a:cubicBezTo>
                    <a:pt x="42601" y="14779"/>
                    <a:pt x="42662" y="14777"/>
                    <a:pt x="42724" y="14777"/>
                  </a:cubicBezTo>
                  <a:cubicBezTo>
                    <a:pt x="44005" y="14777"/>
                    <a:pt x="45244" y="15503"/>
                    <a:pt x="45869" y="16618"/>
                  </a:cubicBezTo>
                  <a:cubicBezTo>
                    <a:pt x="46528" y="17791"/>
                    <a:pt x="46453" y="19316"/>
                    <a:pt x="45698" y="20420"/>
                  </a:cubicBezTo>
                  <a:cubicBezTo>
                    <a:pt x="45405" y="20842"/>
                    <a:pt x="45034" y="21194"/>
                    <a:pt x="44641" y="21565"/>
                  </a:cubicBezTo>
                  <a:cubicBezTo>
                    <a:pt x="44297" y="21894"/>
                    <a:pt x="43935" y="22232"/>
                    <a:pt x="43639" y="22622"/>
                  </a:cubicBezTo>
                  <a:cubicBezTo>
                    <a:pt x="42480" y="24143"/>
                    <a:pt x="42439" y="26090"/>
                    <a:pt x="42396" y="27971"/>
                  </a:cubicBezTo>
                  <a:cubicBezTo>
                    <a:pt x="42364" y="29413"/>
                    <a:pt x="42332" y="30906"/>
                    <a:pt x="41799" y="32195"/>
                  </a:cubicBezTo>
                  <a:lnTo>
                    <a:pt x="42225" y="32372"/>
                  </a:lnTo>
                  <a:cubicBezTo>
                    <a:pt x="42790" y="30999"/>
                    <a:pt x="42823" y="29464"/>
                    <a:pt x="42856" y="27981"/>
                  </a:cubicBezTo>
                  <a:cubicBezTo>
                    <a:pt x="42897" y="26090"/>
                    <a:pt x="42939" y="24305"/>
                    <a:pt x="44005" y="22900"/>
                  </a:cubicBezTo>
                  <a:cubicBezTo>
                    <a:pt x="44283" y="22538"/>
                    <a:pt x="44608" y="22228"/>
                    <a:pt x="44955" y="21899"/>
                  </a:cubicBezTo>
                  <a:cubicBezTo>
                    <a:pt x="45349" y="21528"/>
                    <a:pt x="45758" y="21143"/>
                    <a:pt x="46072" y="20679"/>
                  </a:cubicBezTo>
                  <a:cubicBezTo>
                    <a:pt x="46930" y="19437"/>
                    <a:pt x="47009" y="17713"/>
                    <a:pt x="46272" y="16395"/>
                  </a:cubicBezTo>
                  <a:cubicBezTo>
                    <a:pt x="45619" y="15227"/>
                    <a:pt x="44352" y="14439"/>
                    <a:pt x="43027" y="14333"/>
                  </a:cubicBezTo>
                  <a:cubicBezTo>
                    <a:pt x="44506" y="12432"/>
                    <a:pt x="44529" y="9456"/>
                    <a:pt x="43004" y="7582"/>
                  </a:cubicBezTo>
                  <a:cubicBezTo>
                    <a:pt x="41988" y="6331"/>
                    <a:pt x="40356" y="5652"/>
                    <a:pt x="38740" y="5652"/>
                  </a:cubicBezTo>
                  <a:cubicBezTo>
                    <a:pt x="37980" y="5652"/>
                    <a:pt x="37223" y="5802"/>
                    <a:pt x="36536" y="6114"/>
                  </a:cubicBezTo>
                  <a:cubicBezTo>
                    <a:pt x="37056" y="4370"/>
                    <a:pt x="36129" y="2419"/>
                    <a:pt x="34775" y="1389"/>
                  </a:cubicBezTo>
                  <a:cubicBezTo>
                    <a:pt x="33562" y="469"/>
                    <a:pt x="31944" y="1"/>
                    <a:pt x="2994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9;p27">
              <a:extLst>
                <a:ext uri="{FF2B5EF4-FFF2-40B4-BE49-F238E27FC236}">
                  <a16:creationId xmlns:a16="http://schemas.microsoft.com/office/drawing/2014/main" id="{4120D4FC-FD27-2240-8B55-FB58D70A937A}"/>
                </a:ext>
              </a:extLst>
            </p:cNvPr>
            <p:cNvSpPr/>
            <p:nvPr/>
          </p:nvSpPr>
          <p:spPr>
            <a:xfrm>
              <a:off x="8025114" y="3266436"/>
              <a:ext cx="258664" cy="135899"/>
            </a:xfrm>
            <a:custGeom>
              <a:avLst/>
              <a:gdLst/>
              <a:ahLst/>
              <a:cxnLst/>
              <a:rect l="l" t="t" r="r" b="b"/>
              <a:pathLst>
                <a:path w="12161" h="6390" extrusionOk="0">
                  <a:moveTo>
                    <a:pt x="446" y="0"/>
                  </a:moveTo>
                  <a:lnTo>
                    <a:pt x="1" y="125"/>
                  </a:lnTo>
                  <a:cubicBezTo>
                    <a:pt x="700" y="2564"/>
                    <a:pt x="2504" y="4637"/>
                    <a:pt x="4822" y="5660"/>
                  </a:cubicBezTo>
                  <a:cubicBezTo>
                    <a:pt x="5925" y="6148"/>
                    <a:pt x="7121" y="6389"/>
                    <a:pt x="8317" y="6389"/>
                  </a:cubicBezTo>
                  <a:cubicBezTo>
                    <a:pt x="9643" y="6389"/>
                    <a:pt x="10964" y="6092"/>
                    <a:pt x="12160" y="5504"/>
                  </a:cubicBezTo>
                  <a:lnTo>
                    <a:pt x="11957" y="5091"/>
                  </a:lnTo>
                  <a:cubicBezTo>
                    <a:pt x="10827" y="5650"/>
                    <a:pt x="9574" y="5931"/>
                    <a:pt x="8320" y="5931"/>
                  </a:cubicBezTo>
                  <a:cubicBezTo>
                    <a:pt x="7186" y="5931"/>
                    <a:pt x="6051" y="5701"/>
                    <a:pt x="5007" y="5239"/>
                  </a:cubicBezTo>
                  <a:cubicBezTo>
                    <a:pt x="2814" y="4270"/>
                    <a:pt x="1103" y="2309"/>
                    <a:pt x="446"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10;p27">
              <a:extLst>
                <a:ext uri="{FF2B5EF4-FFF2-40B4-BE49-F238E27FC236}">
                  <a16:creationId xmlns:a16="http://schemas.microsoft.com/office/drawing/2014/main" id="{5636ED1C-B4CB-EC44-B355-2E3DA2D7247A}"/>
                </a:ext>
              </a:extLst>
            </p:cNvPr>
            <p:cNvSpPr/>
            <p:nvPr/>
          </p:nvSpPr>
          <p:spPr>
            <a:xfrm>
              <a:off x="8189580" y="3401793"/>
              <a:ext cx="85399" cy="111527"/>
            </a:xfrm>
            <a:custGeom>
              <a:avLst/>
              <a:gdLst/>
              <a:ahLst/>
              <a:cxnLst/>
              <a:rect l="l" t="t" r="r" b="b"/>
              <a:pathLst>
                <a:path w="4015" h="5244" extrusionOk="0">
                  <a:moveTo>
                    <a:pt x="116" y="1"/>
                  </a:moveTo>
                  <a:cubicBezTo>
                    <a:pt x="0" y="2318"/>
                    <a:pt x="1659" y="4618"/>
                    <a:pt x="3894" y="5243"/>
                  </a:cubicBezTo>
                  <a:lnTo>
                    <a:pt x="4015" y="4798"/>
                  </a:lnTo>
                  <a:cubicBezTo>
                    <a:pt x="1980" y="4233"/>
                    <a:pt x="469" y="2133"/>
                    <a:pt x="574" y="24"/>
                  </a:cubicBezTo>
                  <a:lnTo>
                    <a:pt x="116"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11;p27">
              <a:extLst>
                <a:ext uri="{FF2B5EF4-FFF2-40B4-BE49-F238E27FC236}">
                  <a16:creationId xmlns:a16="http://schemas.microsoft.com/office/drawing/2014/main" id="{49B59B70-7658-4E43-86D5-57512158D5F6}"/>
                </a:ext>
              </a:extLst>
            </p:cNvPr>
            <p:cNvSpPr/>
            <p:nvPr/>
          </p:nvSpPr>
          <p:spPr>
            <a:xfrm>
              <a:off x="8248642" y="3505230"/>
              <a:ext cx="24865" cy="147405"/>
            </a:xfrm>
            <a:custGeom>
              <a:avLst/>
              <a:gdLst/>
              <a:ahLst/>
              <a:cxnLst/>
              <a:rect l="l" t="t" r="r" b="b"/>
              <a:pathLst>
                <a:path w="1169" h="6931" extrusionOk="0">
                  <a:moveTo>
                    <a:pt x="459" y="0"/>
                  </a:moveTo>
                  <a:lnTo>
                    <a:pt x="0" y="37"/>
                  </a:lnTo>
                  <a:cubicBezTo>
                    <a:pt x="93" y="1149"/>
                    <a:pt x="273" y="2897"/>
                    <a:pt x="408" y="4158"/>
                  </a:cubicBezTo>
                  <a:cubicBezTo>
                    <a:pt x="705" y="6916"/>
                    <a:pt x="705" y="6916"/>
                    <a:pt x="927" y="6931"/>
                  </a:cubicBezTo>
                  <a:lnTo>
                    <a:pt x="1169" y="6745"/>
                  </a:lnTo>
                  <a:lnTo>
                    <a:pt x="941" y="6698"/>
                  </a:lnTo>
                  <a:lnTo>
                    <a:pt x="1159" y="6634"/>
                  </a:lnTo>
                  <a:cubicBezTo>
                    <a:pt x="1103" y="6383"/>
                    <a:pt x="635" y="2091"/>
                    <a:pt x="459"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12;p27">
              <a:extLst>
                <a:ext uri="{FF2B5EF4-FFF2-40B4-BE49-F238E27FC236}">
                  <a16:creationId xmlns:a16="http://schemas.microsoft.com/office/drawing/2014/main" id="{39C9FFD2-B233-F049-A822-AD3DF19D5C69}"/>
                </a:ext>
              </a:extLst>
            </p:cNvPr>
            <p:cNvSpPr/>
            <p:nvPr/>
          </p:nvSpPr>
          <p:spPr>
            <a:xfrm>
              <a:off x="7715493" y="3272263"/>
              <a:ext cx="319624" cy="101361"/>
            </a:xfrm>
            <a:custGeom>
              <a:avLst/>
              <a:gdLst/>
              <a:ahLst/>
              <a:cxnLst/>
              <a:rect l="l" t="t" r="r" b="b"/>
              <a:pathLst>
                <a:path w="15027" h="4766" extrusionOk="0">
                  <a:moveTo>
                    <a:pt x="14632" y="0"/>
                  </a:moveTo>
                  <a:cubicBezTo>
                    <a:pt x="13144" y="2485"/>
                    <a:pt x="10423" y="4126"/>
                    <a:pt x="7530" y="4288"/>
                  </a:cubicBezTo>
                  <a:cubicBezTo>
                    <a:pt x="7322" y="4300"/>
                    <a:pt x="7117" y="4306"/>
                    <a:pt x="6914" y="4306"/>
                  </a:cubicBezTo>
                  <a:cubicBezTo>
                    <a:pt x="4175" y="4306"/>
                    <a:pt x="1922" y="3233"/>
                    <a:pt x="368" y="1192"/>
                  </a:cubicBezTo>
                  <a:lnTo>
                    <a:pt x="1" y="1470"/>
                  </a:lnTo>
                  <a:cubicBezTo>
                    <a:pt x="1648" y="3634"/>
                    <a:pt x="4030" y="4766"/>
                    <a:pt x="6918" y="4766"/>
                  </a:cubicBezTo>
                  <a:cubicBezTo>
                    <a:pt x="7127" y="4766"/>
                    <a:pt x="7340" y="4761"/>
                    <a:pt x="7553" y="4747"/>
                  </a:cubicBezTo>
                  <a:cubicBezTo>
                    <a:pt x="10599" y="4580"/>
                    <a:pt x="13459" y="2851"/>
                    <a:pt x="15027" y="236"/>
                  </a:cubicBezTo>
                  <a:lnTo>
                    <a:pt x="1463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3;p27">
              <a:extLst>
                <a:ext uri="{FF2B5EF4-FFF2-40B4-BE49-F238E27FC236}">
                  <a16:creationId xmlns:a16="http://schemas.microsoft.com/office/drawing/2014/main" id="{99621690-79FB-0E4B-8350-9C574E7C694B}"/>
                </a:ext>
              </a:extLst>
            </p:cNvPr>
            <p:cNvSpPr/>
            <p:nvPr/>
          </p:nvSpPr>
          <p:spPr>
            <a:xfrm>
              <a:off x="7541393" y="3226712"/>
              <a:ext cx="238628" cy="97809"/>
            </a:xfrm>
            <a:custGeom>
              <a:avLst/>
              <a:gdLst/>
              <a:ahLst/>
              <a:cxnLst/>
              <a:rect l="l" t="t" r="r" b="b"/>
              <a:pathLst>
                <a:path w="11219" h="4599" extrusionOk="0">
                  <a:moveTo>
                    <a:pt x="10779" y="0"/>
                  </a:moveTo>
                  <a:cubicBezTo>
                    <a:pt x="10167" y="2104"/>
                    <a:pt x="8225" y="3788"/>
                    <a:pt x="6051" y="4089"/>
                  </a:cubicBezTo>
                  <a:cubicBezTo>
                    <a:pt x="5809" y="4123"/>
                    <a:pt x="5566" y="4139"/>
                    <a:pt x="5322" y="4139"/>
                  </a:cubicBezTo>
                  <a:cubicBezTo>
                    <a:pt x="3373" y="4139"/>
                    <a:pt x="1420" y="3093"/>
                    <a:pt x="390" y="1437"/>
                  </a:cubicBezTo>
                  <a:lnTo>
                    <a:pt x="0" y="1678"/>
                  </a:lnTo>
                  <a:cubicBezTo>
                    <a:pt x="1113" y="3467"/>
                    <a:pt x="3222" y="4599"/>
                    <a:pt x="5332" y="4599"/>
                  </a:cubicBezTo>
                  <a:cubicBezTo>
                    <a:pt x="5591" y="4599"/>
                    <a:pt x="5856" y="4580"/>
                    <a:pt x="6115" y="4543"/>
                  </a:cubicBezTo>
                  <a:cubicBezTo>
                    <a:pt x="8461" y="4218"/>
                    <a:pt x="10561" y="2401"/>
                    <a:pt x="11219" y="125"/>
                  </a:cubicBezTo>
                  <a:lnTo>
                    <a:pt x="1077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4;p27">
              <a:extLst>
                <a:ext uri="{FF2B5EF4-FFF2-40B4-BE49-F238E27FC236}">
                  <a16:creationId xmlns:a16="http://schemas.microsoft.com/office/drawing/2014/main" id="{AD91AE40-A7FF-644A-BBAF-7B8F9A08F5FC}"/>
                </a:ext>
              </a:extLst>
            </p:cNvPr>
            <p:cNvSpPr/>
            <p:nvPr/>
          </p:nvSpPr>
          <p:spPr>
            <a:xfrm>
              <a:off x="7504216" y="3317304"/>
              <a:ext cx="127897" cy="109166"/>
            </a:xfrm>
            <a:custGeom>
              <a:avLst/>
              <a:gdLst/>
              <a:ahLst/>
              <a:cxnLst/>
              <a:rect l="l" t="t" r="r" b="b"/>
              <a:pathLst>
                <a:path w="6013" h="5133" extrusionOk="0">
                  <a:moveTo>
                    <a:pt x="5555" y="1"/>
                  </a:moveTo>
                  <a:cubicBezTo>
                    <a:pt x="5439" y="1340"/>
                    <a:pt x="4780" y="2601"/>
                    <a:pt x="3755" y="3469"/>
                  </a:cubicBezTo>
                  <a:cubicBezTo>
                    <a:pt x="2836" y="4242"/>
                    <a:pt x="1656" y="4672"/>
                    <a:pt x="453" y="4672"/>
                  </a:cubicBezTo>
                  <a:cubicBezTo>
                    <a:pt x="315" y="4672"/>
                    <a:pt x="177" y="4666"/>
                    <a:pt x="38" y="4655"/>
                  </a:cubicBezTo>
                  <a:lnTo>
                    <a:pt x="0" y="5114"/>
                  </a:lnTo>
                  <a:cubicBezTo>
                    <a:pt x="149" y="5128"/>
                    <a:pt x="297" y="5132"/>
                    <a:pt x="445" y="5132"/>
                  </a:cubicBezTo>
                  <a:cubicBezTo>
                    <a:pt x="1753" y="5132"/>
                    <a:pt x="3047" y="4665"/>
                    <a:pt x="4052" y="3816"/>
                  </a:cubicBezTo>
                  <a:cubicBezTo>
                    <a:pt x="5170" y="2875"/>
                    <a:pt x="5884" y="1498"/>
                    <a:pt x="6013" y="42"/>
                  </a:cubicBezTo>
                  <a:lnTo>
                    <a:pt x="5555"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5;p27">
              <a:extLst>
                <a:ext uri="{FF2B5EF4-FFF2-40B4-BE49-F238E27FC236}">
                  <a16:creationId xmlns:a16="http://schemas.microsoft.com/office/drawing/2014/main" id="{143D33C3-D475-274F-BA68-C26F850ACC57}"/>
                </a:ext>
              </a:extLst>
            </p:cNvPr>
            <p:cNvSpPr/>
            <p:nvPr/>
          </p:nvSpPr>
          <p:spPr>
            <a:xfrm>
              <a:off x="7476801" y="3421017"/>
              <a:ext cx="59790" cy="227775"/>
            </a:xfrm>
            <a:custGeom>
              <a:avLst/>
              <a:gdLst/>
              <a:ahLst/>
              <a:cxnLst/>
              <a:rect l="l" t="t" r="r" b="b"/>
              <a:pathLst>
                <a:path w="2811" h="10710" extrusionOk="0">
                  <a:moveTo>
                    <a:pt x="2351" y="0"/>
                  </a:moveTo>
                  <a:cubicBezTo>
                    <a:pt x="2073" y="2448"/>
                    <a:pt x="1484" y="4706"/>
                    <a:pt x="863" y="7103"/>
                  </a:cubicBezTo>
                  <a:cubicBezTo>
                    <a:pt x="571" y="8238"/>
                    <a:pt x="265" y="9416"/>
                    <a:pt x="1" y="10608"/>
                  </a:cubicBezTo>
                  <a:lnTo>
                    <a:pt x="450" y="10709"/>
                  </a:lnTo>
                  <a:cubicBezTo>
                    <a:pt x="715" y="9528"/>
                    <a:pt x="1016" y="8355"/>
                    <a:pt x="1313" y="7219"/>
                  </a:cubicBezTo>
                  <a:cubicBezTo>
                    <a:pt x="1906" y="4915"/>
                    <a:pt x="2523" y="2531"/>
                    <a:pt x="2810" y="51"/>
                  </a:cubicBezTo>
                  <a:lnTo>
                    <a:pt x="2351"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6;p27">
              <a:extLst>
                <a:ext uri="{FF2B5EF4-FFF2-40B4-BE49-F238E27FC236}">
                  <a16:creationId xmlns:a16="http://schemas.microsoft.com/office/drawing/2014/main" id="{7DBEE1B6-F7E0-3644-B72E-E698E837B4D9}"/>
                </a:ext>
              </a:extLst>
            </p:cNvPr>
            <p:cNvSpPr/>
            <p:nvPr/>
          </p:nvSpPr>
          <p:spPr>
            <a:xfrm>
              <a:off x="7695693" y="4246874"/>
              <a:ext cx="350083" cy="89260"/>
            </a:xfrm>
            <a:custGeom>
              <a:avLst/>
              <a:gdLst/>
              <a:ahLst/>
              <a:cxnLst/>
              <a:rect l="l" t="t" r="r" b="b"/>
              <a:pathLst>
                <a:path w="16459" h="4197" extrusionOk="0">
                  <a:moveTo>
                    <a:pt x="16106" y="0"/>
                  </a:moveTo>
                  <a:cubicBezTo>
                    <a:pt x="14191" y="2300"/>
                    <a:pt x="11266" y="3695"/>
                    <a:pt x="8271" y="3738"/>
                  </a:cubicBezTo>
                  <a:cubicBezTo>
                    <a:pt x="8226" y="3738"/>
                    <a:pt x="8180" y="3739"/>
                    <a:pt x="8135" y="3739"/>
                  </a:cubicBezTo>
                  <a:cubicBezTo>
                    <a:pt x="5188" y="3739"/>
                    <a:pt x="2288" y="2420"/>
                    <a:pt x="348" y="205"/>
                  </a:cubicBezTo>
                  <a:lnTo>
                    <a:pt x="1" y="507"/>
                  </a:lnTo>
                  <a:cubicBezTo>
                    <a:pt x="2031" y="2824"/>
                    <a:pt x="5068" y="4196"/>
                    <a:pt x="8146" y="4196"/>
                  </a:cubicBezTo>
                  <a:lnTo>
                    <a:pt x="8281" y="4196"/>
                  </a:lnTo>
                  <a:cubicBezTo>
                    <a:pt x="11405" y="4155"/>
                    <a:pt x="14460" y="2698"/>
                    <a:pt x="16459" y="293"/>
                  </a:cubicBezTo>
                  <a:lnTo>
                    <a:pt x="1610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7;p27">
              <a:extLst>
                <a:ext uri="{FF2B5EF4-FFF2-40B4-BE49-F238E27FC236}">
                  <a16:creationId xmlns:a16="http://schemas.microsoft.com/office/drawing/2014/main" id="{9C68E234-4272-A541-A164-EBA55B3BBF17}"/>
                </a:ext>
              </a:extLst>
            </p:cNvPr>
            <p:cNvSpPr/>
            <p:nvPr/>
          </p:nvSpPr>
          <p:spPr>
            <a:xfrm>
              <a:off x="7670851" y="4271925"/>
              <a:ext cx="398004" cy="109379"/>
            </a:xfrm>
            <a:custGeom>
              <a:avLst/>
              <a:gdLst/>
              <a:ahLst/>
              <a:cxnLst/>
              <a:rect l="l" t="t" r="r" b="b"/>
              <a:pathLst>
                <a:path w="18712" h="5143" extrusionOk="0">
                  <a:moveTo>
                    <a:pt x="339" y="1"/>
                  </a:moveTo>
                  <a:lnTo>
                    <a:pt x="0" y="311"/>
                  </a:lnTo>
                  <a:cubicBezTo>
                    <a:pt x="2671" y="3217"/>
                    <a:pt x="6111" y="4975"/>
                    <a:pt x="9430" y="5128"/>
                  </a:cubicBezTo>
                  <a:cubicBezTo>
                    <a:pt x="9601" y="5136"/>
                    <a:pt x="9773" y="5142"/>
                    <a:pt x="9949" y="5142"/>
                  </a:cubicBezTo>
                  <a:cubicBezTo>
                    <a:pt x="13273" y="5142"/>
                    <a:pt x="17278" y="3696"/>
                    <a:pt x="18711" y="390"/>
                  </a:cubicBezTo>
                  <a:lnTo>
                    <a:pt x="18289" y="209"/>
                  </a:lnTo>
                  <a:cubicBezTo>
                    <a:pt x="16935" y="3328"/>
                    <a:pt x="13108" y="4680"/>
                    <a:pt x="9933" y="4680"/>
                  </a:cubicBezTo>
                  <a:cubicBezTo>
                    <a:pt x="9771" y="4680"/>
                    <a:pt x="9611" y="4676"/>
                    <a:pt x="9453" y="4669"/>
                  </a:cubicBezTo>
                  <a:cubicBezTo>
                    <a:pt x="6254" y="4520"/>
                    <a:pt x="2930" y="2819"/>
                    <a:pt x="33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8;p27">
              <a:extLst>
                <a:ext uri="{FF2B5EF4-FFF2-40B4-BE49-F238E27FC236}">
                  <a16:creationId xmlns:a16="http://schemas.microsoft.com/office/drawing/2014/main" id="{2BF46718-D423-0E44-9B40-07D38FBC870D}"/>
                </a:ext>
              </a:extLst>
            </p:cNvPr>
            <p:cNvSpPr/>
            <p:nvPr/>
          </p:nvSpPr>
          <p:spPr>
            <a:xfrm>
              <a:off x="5681177" y="3196642"/>
              <a:ext cx="787181" cy="948701"/>
            </a:xfrm>
            <a:custGeom>
              <a:avLst/>
              <a:gdLst/>
              <a:ahLst/>
              <a:cxnLst/>
              <a:rect l="l" t="t" r="r" b="b"/>
              <a:pathLst>
                <a:path w="37009" h="44608" extrusionOk="0">
                  <a:moveTo>
                    <a:pt x="18502" y="0"/>
                  </a:moveTo>
                  <a:cubicBezTo>
                    <a:pt x="8285" y="0"/>
                    <a:pt x="1" y="8929"/>
                    <a:pt x="1" y="19948"/>
                  </a:cubicBezTo>
                  <a:cubicBezTo>
                    <a:pt x="1" y="36591"/>
                    <a:pt x="8285" y="44608"/>
                    <a:pt x="18502" y="44608"/>
                  </a:cubicBezTo>
                  <a:cubicBezTo>
                    <a:pt x="28724" y="44608"/>
                    <a:pt x="37009" y="37481"/>
                    <a:pt x="37009" y="19948"/>
                  </a:cubicBezTo>
                  <a:cubicBezTo>
                    <a:pt x="37009" y="8929"/>
                    <a:pt x="28724" y="0"/>
                    <a:pt x="18502"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9;p27">
              <a:extLst>
                <a:ext uri="{FF2B5EF4-FFF2-40B4-BE49-F238E27FC236}">
                  <a16:creationId xmlns:a16="http://schemas.microsoft.com/office/drawing/2014/main" id="{35B8F05B-3601-4D4F-90A9-EFFED14AE11A}"/>
                </a:ext>
              </a:extLst>
            </p:cNvPr>
            <p:cNvSpPr/>
            <p:nvPr/>
          </p:nvSpPr>
          <p:spPr>
            <a:xfrm>
              <a:off x="5939605" y="3965315"/>
              <a:ext cx="270193" cy="535197"/>
            </a:xfrm>
            <a:custGeom>
              <a:avLst/>
              <a:gdLst/>
              <a:ahLst/>
              <a:cxnLst/>
              <a:rect l="l" t="t" r="r" b="b"/>
              <a:pathLst>
                <a:path w="12703" h="25165" extrusionOk="0">
                  <a:moveTo>
                    <a:pt x="1" y="0"/>
                  </a:moveTo>
                  <a:lnTo>
                    <a:pt x="1" y="25164"/>
                  </a:lnTo>
                  <a:lnTo>
                    <a:pt x="12702" y="25164"/>
                  </a:lnTo>
                  <a:lnTo>
                    <a:pt x="12702"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20;p27">
              <a:extLst>
                <a:ext uri="{FF2B5EF4-FFF2-40B4-BE49-F238E27FC236}">
                  <a16:creationId xmlns:a16="http://schemas.microsoft.com/office/drawing/2014/main" id="{1A6FA9D6-D1A0-F947-860A-A37989C8CFAE}"/>
                </a:ext>
              </a:extLst>
            </p:cNvPr>
            <p:cNvSpPr/>
            <p:nvPr/>
          </p:nvSpPr>
          <p:spPr>
            <a:xfrm>
              <a:off x="5668437" y="4194943"/>
              <a:ext cx="824680" cy="407294"/>
            </a:xfrm>
            <a:custGeom>
              <a:avLst/>
              <a:gdLst/>
              <a:ahLst/>
              <a:cxnLst/>
              <a:rect l="l" t="t" r="r" b="b"/>
              <a:pathLst>
                <a:path w="38772" h="19151" extrusionOk="0">
                  <a:moveTo>
                    <a:pt x="19101" y="0"/>
                  </a:moveTo>
                  <a:cubicBezTo>
                    <a:pt x="8703" y="0"/>
                    <a:pt x="1" y="13361"/>
                    <a:pt x="1" y="18943"/>
                  </a:cubicBezTo>
                  <a:lnTo>
                    <a:pt x="19101" y="19151"/>
                  </a:lnTo>
                  <a:lnTo>
                    <a:pt x="38206" y="19151"/>
                  </a:lnTo>
                  <a:cubicBezTo>
                    <a:pt x="38771" y="14366"/>
                    <a:pt x="29583" y="0"/>
                    <a:pt x="1910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21;p27">
              <a:extLst>
                <a:ext uri="{FF2B5EF4-FFF2-40B4-BE49-F238E27FC236}">
                  <a16:creationId xmlns:a16="http://schemas.microsoft.com/office/drawing/2014/main" id="{0A5CA16E-6DAB-324D-ABB3-2685FE5B47F5}"/>
                </a:ext>
              </a:extLst>
            </p:cNvPr>
            <p:cNvSpPr/>
            <p:nvPr/>
          </p:nvSpPr>
          <p:spPr>
            <a:xfrm>
              <a:off x="5510309" y="3640586"/>
              <a:ext cx="295844" cy="316843"/>
            </a:xfrm>
            <a:custGeom>
              <a:avLst/>
              <a:gdLst/>
              <a:ahLst/>
              <a:cxnLst/>
              <a:rect l="l" t="t" r="r" b="b"/>
              <a:pathLst>
                <a:path w="13909" h="14898" extrusionOk="0">
                  <a:moveTo>
                    <a:pt x="6278" y="0"/>
                  </a:moveTo>
                  <a:cubicBezTo>
                    <a:pt x="5657" y="0"/>
                    <a:pt x="5036" y="118"/>
                    <a:pt x="4436" y="366"/>
                  </a:cubicBezTo>
                  <a:cubicBezTo>
                    <a:pt x="1363" y="1636"/>
                    <a:pt x="0" y="5836"/>
                    <a:pt x="1391" y="9749"/>
                  </a:cubicBezTo>
                  <a:cubicBezTo>
                    <a:pt x="2511" y="12896"/>
                    <a:pt x="5076" y="14897"/>
                    <a:pt x="7635" y="14897"/>
                  </a:cubicBezTo>
                  <a:cubicBezTo>
                    <a:pt x="8254" y="14897"/>
                    <a:pt x="8873" y="14780"/>
                    <a:pt x="9471" y="14534"/>
                  </a:cubicBezTo>
                  <a:cubicBezTo>
                    <a:pt x="12545" y="13263"/>
                    <a:pt x="13908" y="9063"/>
                    <a:pt x="12517" y="5151"/>
                  </a:cubicBezTo>
                  <a:cubicBezTo>
                    <a:pt x="11398" y="2002"/>
                    <a:pt x="8835" y="0"/>
                    <a:pt x="627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22;p27">
              <a:extLst>
                <a:ext uri="{FF2B5EF4-FFF2-40B4-BE49-F238E27FC236}">
                  <a16:creationId xmlns:a16="http://schemas.microsoft.com/office/drawing/2014/main" id="{70554394-F9FD-4545-BE1D-F9F98846BBBE}"/>
                </a:ext>
              </a:extLst>
            </p:cNvPr>
            <p:cNvSpPr/>
            <p:nvPr/>
          </p:nvSpPr>
          <p:spPr>
            <a:xfrm>
              <a:off x="6345124" y="3640586"/>
              <a:ext cx="295844" cy="316843"/>
            </a:xfrm>
            <a:custGeom>
              <a:avLst/>
              <a:gdLst/>
              <a:ahLst/>
              <a:cxnLst/>
              <a:rect l="l" t="t" r="r" b="b"/>
              <a:pathLst>
                <a:path w="13909" h="14898" extrusionOk="0">
                  <a:moveTo>
                    <a:pt x="7631" y="0"/>
                  </a:moveTo>
                  <a:cubicBezTo>
                    <a:pt x="5073" y="0"/>
                    <a:pt x="2510" y="2002"/>
                    <a:pt x="1391" y="5151"/>
                  </a:cubicBezTo>
                  <a:cubicBezTo>
                    <a:pt x="1" y="9063"/>
                    <a:pt x="1364" y="13263"/>
                    <a:pt x="4432" y="14534"/>
                  </a:cubicBezTo>
                  <a:cubicBezTo>
                    <a:pt x="5031" y="14780"/>
                    <a:pt x="5650" y="14897"/>
                    <a:pt x="6270" y="14897"/>
                  </a:cubicBezTo>
                  <a:cubicBezTo>
                    <a:pt x="8831" y="14897"/>
                    <a:pt x="11394" y="12896"/>
                    <a:pt x="12518" y="9749"/>
                  </a:cubicBezTo>
                  <a:cubicBezTo>
                    <a:pt x="13908" y="5836"/>
                    <a:pt x="12545" y="1636"/>
                    <a:pt x="9472" y="366"/>
                  </a:cubicBezTo>
                  <a:cubicBezTo>
                    <a:pt x="8873" y="118"/>
                    <a:pt x="8252" y="0"/>
                    <a:pt x="763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3;p27">
              <a:extLst>
                <a:ext uri="{FF2B5EF4-FFF2-40B4-BE49-F238E27FC236}">
                  <a16:creationId xmlns:a16="http://schemas.microsoft.com/office/drawing/2014/main" id="{56787A0D-F65D-1D41-9E36-CD6EFE588722}"/>
                </a:ext>
              </a:extLst>
            </p:cNvPr>
            <p:cNvSpPr/>
            <p:nvPr/>
          </p:nvSpPr>
          <p:spPr>
            <a:xfrm>
              <a:off x="5721416" y="3633866"/>
              <a:ext cx="715672" cy="531241"/>
            </a:xfrm>
            <a:custGeom>
              <a:avLst/>
              <a:gdLst/>
              <a:ahLst/>
              <a:cxnLst/>
              <a:rect l="l" t="t" r="r" b="b"/>
              <a:pathLst>
                <a:path w="33647" h="24979" extrusionOk="0">
                  <a:moveTo>
                    <a:pt x="16824" y="0"/>
                  </a:moveTo>
                  <a:cubicBezTo>
                    <a:pt x="13731" y="0"/>
                    <a:pt x="3717" y="1744"/>
                    <a:pt x="0" y="11581"/>
                  </a:cubicBezTo>
                  <a:cubicBezTo>
                    <a:pt x="1859" y="18707"/>
                    <a:pt x="10393" y="24979"/>
                    <a:pt x="16824" y="24979"/>
                  </a:cubicBezTo>
                  <a:cubicBezTo>
                    <a:pt x="23249" y="24979"/>
                    <a:pt x="31789" y="18707"/>
                    <a:pt x="33647" y="11581"/>
                  </a:cubicBezTo>
                  <a:cubicBezTo>
                    <a:pt x="29930" y="1744"/>
                    <a:pt x="19912" y="0"/>
                    <a:pt x="16824"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4;p27">
              <a:extLst>
                <a:ext uri="{FF2B5EF4-FFF2-40B4-BE49-F238E27FC236}">
                  <a16:creationId xmlns:a16="http://schemas.microsoft.com/office/drawing/2014/main" id="{6B551A1B-4F82-6444-8CC4-0095A80B87CC}"/>
                </a:ext>
              </a:extLst>
            </p:cNvPr>
            <p:cNvSpPr/>
            <p:nvPr/>
          </p:nvSpPr>
          <p:spPr>
            <a:xfrm>
              <a:off x="6001219" y="3647880"/>
              <a:ext cx="155909" cy="45066"/>
            </a:xfrm>
            <a:custGeom>
              <a:avLst/>
              <a:gdLst/>
              <a:ahLst/>
              <a:cxnLst/>
              <a:rect l="l" t="t" r="r" b="b"/>
              <a:pathLst>
                <a:path w="7330" h="2119" extrusionOk="0">
                  <a:moveTo>
                    <a:pt x="3668" y="463"/>
                  </a:moveTo>
                  <a:cubicBezTo>
                    <a:pt x="4854" y="608"/>
                    <a:pt x="6611" y="983"/>
                    <a:pt x="6839" y="1372"/>
                  </a:cubicBezTo>
                  <a:cubicBezTo>
                    <a:pt x="6852" y="1400"/>
                    <a:pt x="6848" y="1409"/>
                    <a:pt x="6843" y="1423"/>
                  </a:cubicBezTo>
                  <a:cubicBezTo>
                    <a:pt x="6776" y="1584"/>
                    <a:pt x="6468" y="1654"/>
                    <a:pt x="6032" y="1654"/>
                  </a:cubicBezTo>
                  <a:cubicBezTo>
                    <a:pt x="5412" y="1654"/>
                    <a:pt x="4534" y="1512"/>
                    <a:pt x="3728" y="1289"/>
                  </a:cubicBezTo>
                  <a:lnTo>
                    <a:pt x="3668" y="1275"/>
                  </a:lnTo>
                  <a:lnTo>
                    <a:pt x="3602" y="1289"/>
                  </a:lnTo>
                  <a:cubicBezTo>
                    <a:pt x="2797" y="1512"/>
                    <a:pt x="1920" y="1654"/>
                    <a:pt x="1300" y="1654"/>
                  </a:cubicBezTo>
                  <a:cubicBezTo>
                    <a:pt x="865" y="1654"/>
                    <a:pt x="556" y="1584"/>
                    <a:pt x="487" y="1423"/>
                  </a:cubicBezTo>
                  <a:cubicBezTo>
                    <a:pt x="483" y="1409"/>
                    <a:pt x="478" y="1400"/>
                    <a:pt x="497" y="1372"/>
                  </a:cubicBezTo>
                  <a:cubicBezTo>
                    <a:pt x="724" y="983"/>
                    <a:pt x="2476" y="608"/>
                    <a:pt x="3668" y="463"/>
                  </a:cubicBezTo>
                  <a:close/>
                  <a:moveTo>
                    <a:pt x="3668" y="0"/>
                  </a:moveTo>
                  <a:lnTo>
                    <a:pt x="3640" y="5"/>
                  </a:lnTo>
                  <a:cubicBezTo>
                    <a:pt x="3121" y="65"/>
                    <a:pt x="525" y="407"/>
                    <a:pt x="98" y="1141"/>
                  </a:cubicBezTo>
                  <a:cubicBezTo>
                    <a:pt x="10" y="1289"/>
                    <a:pt x="1" y="1447"/>
                    <a:pt x="65" y="1603"/>
                  </a:cubicBezTo>
                  <a:cubicBezTo>
                    <a:pt x="228" y="1988"/>
                    <a:pt x="747" y="2119"/>
                    <a:pt x="1354" y="2119"/>
                  </a:cubicBezTo>
                  <a:cubicBezTo>
                    <a:pt x="2188" y="2119"/>
                    <a:pt x="3190" y="1877"/>
                    <a:pt x="3668" y="1752"/>
                  </a:cubicBezTo>
                  <a:cubicBezTo>
                    <a:pt x="4143" y="1879"/>
                    <a:pt x="5145" y="2119"/>
                    <a:pt x="5980" y="2119"/>
                  </a:cubicBezTo>
                  <a:cubicBezTo>
                    <a:pt x="6586" y="2119"/>
                    <a:pt x="7103" y="1992"/>
                    <a:pt x="7265" y="1603"/>
                  </a:cubicBezTo>
                  <a:cubicBezTo>
                    <a:pt x="7330" y="1447"/>
                    <a:pt x="7321" y="1289"/>
                    <a:pt x="7237" y="1141"/>
                  </a:cubicBezTo>
                  <a:cubicBezTo>
                    <a:pt x="6811" y="407"/>
                    <a:pt x="4210" y="65"/>
                    <a:pt x="3690" y="5"/>
                  </a:cubicBezTo>
                  <a:lnTo>
                    <a:pt x="3668"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5;p27">
              <a:extLst>
                <a:ext uri="{FF2B5EF4-FFF2-40B4-BE49-F238E27FC236}">
                  <a16:creationId xmlns:a16="http://schemas.microsoft.com/office/drawing/2014/main" id="{87E60BB8-3459-BA4F-A750-2A4EB16D15F1}"/>
                </a:ext>
              </a:extLst>
            </p:cNvPr>
            <p:cNvSpPr/>
            <p:nvPr/>
          </p:nvSpPr>
          <p:spPr>
            <a:xfrm>
              <a:off x="5681857" y="3644010"/>
              <a:ext cx="108690" cy="128605"/>
            </a:xfrm>
            <a:custGeom>
              <a:avLst/>
              <a:gdLst/>
              <a:ahLst/>
              <a:cxnLst/>
              <a:rect l="l" t="t" r="r" b="b"/>
              <a:pathLst>
                <a:path w="5110" h="6047" extrusionOk="0">
                  <a:moveTo>
                    <a:pt x="354" y="1"/>
                  </a:moveTo>
                  <a:lnTo>
                    <a:pt x="1" y="298"/>
                  </a:lnTo>
                  <a:lnTo>
                    <a:pt x="4753" y="6047"/>
                  </a:lnTo>
                  <a:lnTo>
                    <a:pt x="5110" y="5750"/>
                  </a:lnTo>
                  <a:lnTo>
                    <a:pt x="354"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6;p27">
              <a:extLst>
                <a:ext uri="{FF2B5EF4-FFF2-40B4-BE49-F238E27FC236}">
                  <a16:creationId xmlns:a16="http://schemas.microsoft.com/office/drawing/2014/main" id="{BEF25853-BED9-4F49-9EB3-78BC6EFA197E}"/>
                </a:ext>
              </a:extLst>
            </p:cNvPr>
            <p:cNvSpPr/>
            <p:nvPr/>
          </p:nvSpPr>
          <p:spPr>
            <a:xfrm>
              <a:off x="6367796" y="3644010"/>
              <a:ext cx="108796" cy="128605"/>
            </a:xfrm>
            <a:custGeom>
              <a:avLst/>
              <a:gdLst/>
              <a:ahLst/>
              <a:cxnLst/>
              <a:rect l="l" t="t" r="r" b="b"/>
              <a:pathLst>
                <a:path w="5115" h="6047" extrusionOk="0">
                  <a:moveTo>
                    <a:pt x="4757" y="1"/>
                  </a:moveTo>
                  <a:lnTo>
                    <a:pt x="0" y="5750"/>
                  </a:lnTo>
                  <a:lnTo>
                    <a:pt x="358" y="6047"/>
                  </a:lnTo>
                  <a:lnTo>
                    <a:pt x="5114" y="298"/>
                  </a:lnTo>
                  <a:lnTo>
                    <a:pt x="4757"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7;p27">
              <a:extLst>
                <a:ext uri="{FF2B5EF4-FFF2-40B4-BE49-F238E27FC236}">
                  <a16:creationId xmlns:a16="http://schemas.microsoft.com/office/drawing/2014/main" id="{089C4D3B-7994-1342-836D-B4B2FDF12FE7}"/>
                </a:ext>
              </a:extLst>
            </p:cNvPr>
            <p:cNvSpPr/>
            <p:nvPr/>
          </p:nvSpPr>
          <p:spPr>
            <a:xfrm>
              <a:off x="5947666" y="3825024"/>
              <a:ext cx="263514" cy="9889"/>
            </a:xfrm>
            <a:custGeom>
              <a:avLst/>
              <a:gdLst/>
              <a:ahLst/>
              <a:cxnLst/>
              <a:rect l="l" t="t" r="r" b="b"/>
              <a:pathLst>
                <a:path w="12389" h="465" extrusionOk="0">
                  <a:moveTo>
                    <a:pt x="1" y="0"/>
                  </a:moveTo>
                  <a:lnTo>
                    <a:pt x="1" y="464"/>
                  </a:lnTo>
                  <a:lnTo>
                    <a:pt x="12389" y="464"/>
                  </a:lnTo>
                  <a:lnTo>
                    <a:pt x="1238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8;p27">
              <a:extLst>
                <a:ext uri="{FF2B5EF4-FFF2-40B4-BE49-F238E27FC236}">
                  <a16:creationId xmlns:a16="http://schemas.microsoft.com/office/drawing/2014/main" id="{2862FA82-5E88-204D-9481-5E93D3EF9F95}"/>
                </a:ext>
              </a:extLst>
            </p:cNvPr>
            <p:cNvSpPr/>
            <p:nvPr/>
          </p:nvSpPr>
          <p:spPr>
            <a:xfrm>
              <a:off x="5893560" y="3905367"/>
              <a:ext cx="371842" cy="8805"/>
            </a:xfrm>
            <a:custGeom>
              <a:avLst/>
              <a:gdLst/>
              <a:ahLst/>
              <a:cxnLst/>
              <a:rect l="l" t="t" r="r" b="b"/>
              <a:pathLst>
                <a:path w="17482" h="414" extrusionOk="0">
                  <a:moveTo>
                    <a:pt x="0" y="1"/>
                  </a:moveTo>
                  <a:lnTo>
                    <a:pt x="0" y="414"/>
                  </a:lnTo>
                  <a:lnTo>
                    <a:pt x="17482" y="414"/>
                  </a:lnTo>
                  <a:lnTo>
                    <a:pt x="1748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9;p27">
              <a:extLst>
                <a:ext uri="{FF2B5EF4-FFF2-40B4-BE49-F238E27FC236}">
                  <a16:creationId xmlns:a16="http://schemas.microsoft.com/office/drawing/2014/main" id="{AF4EBD13-35EB-9F4E-B2DC-708ED697A9E5}"/>
                </a:ext>
              </a:extLst>
            </p:cNvPr>
            <p:cNvSpPr/>
            <p:nvPr/>
          </p:nvSpPr>
          <p:spPr>
            <a:xfrm>
              <a:off x="5947666" y="3982179"/>
              <a:ext cx="263514" cy="9762"/>
            </a:xfrm>
            <a:custGeom>
              <a:avLst/>
              <a:gdLst/>
              <a:ahLst/>
              <a:cxnLst/>
              <a:rect l="l" t="t" r="r" b="b"/>
              <a:pathLst>
                <a:path w="12389" h="459" extrusionOk="0">
                  <a:moveTo>
                    <a:pt x="1" y="0"/>
                  </a:moveTo>
                  <a:lnTo>
                    <a:pt x="1" y="459"/>
                  </a:lnTo>
                  <a:lnTo>
                    <a:pt x="12389" y="459"/>
                  </a:lnTo>
                  <a:lnTo>
                    <a:pt x="1238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30;p27">
              <a:extLst>
                <a:ext uri="{FF2B5EF4-FFF2-40B4-BE49-F238E27FC236}">
                  <a16:creationId xmlns:a16="http://schemas.microsoft.com/office/drawing/2014/main" id="{D2888752-BBCB-1942-83B3-738587B96AAA}"/>
                </a:ext>
              </a:extLst>
            </p:cNvPr>
            <p:cNvSpPr/>
            <p:nvPr/>
          </p:nvSpPr>
          <p:spPr>
            <a:xfrm>
              <a:off x="5879459" y="3572259"/>
              <a:ext cx="39562" cy="80561"/>
            </a:xfrm>
            <a:custGeom>
              <a:avLst/>
              <a:gdLst/>
              <a:ahLst/>
              <a:cxnLst/>
              <a:rect l="l" t="t" r="r" b="b"/>
              <a:pathLst>
                <a:path w="1860" h="3788" extrusionOk="0">
                  <a:moveTo>
                    <a:pt x="927" y="0"/>
                  </a:moveTo>
                  <a:cubicBezTo>
                    <a:pt x="417" y="0"/>
                    <a:pt x="0" y="848"/>
                    <a:pt x="0" y="1896"/>
                  </a:cubicBezTo>
                  <a:cubicBezTo>
                    <a:pt x="0" y="2940"/>
                    <a:pt x="417" y="3788"/>
                    <a:pt x="927" y="3788"/>
                  </a:cubicBezTo>
                  <a:cubicBezTo>
                    <a:pt x="1442" y="3788"/>
                    <a:pt x="1859" y="2940"/>
                    <a:pt x="1859" y="1896"/>
                  </a:cubicBezTo>
                  <a:cubicBezTo>
                    <a:pt x="1859" y="848"/>
                    <a:pt x="1442" y="0"/>
                    <a:pt x="92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31;p27">
              <a:extLst>
                <a:ext uri="{FF2B5EF4-FFF2-40B4-BE49-F238E27FC236}">
                  <a16:creationId xmlns:a16="http://schemas.microsoft.com/office/drawing/2014/main" id="{22C972AE-ACBB-E34B-9596-4AFA4808A050}"/>
                </a:ext>
              </a:extLst>
            </p:cNvPr>
            <p:cNvSpPr/>
            <p:nvPr/>
          </p:nvSpPr>
          <p:spPr>
            <a:xfrm>
              <a:off x="6206690" y="3572259"/>
              <a:ext cx="39562" cy="80561"/>
            </a:xfrm>
            <a:custGeom>
              <a:avLst/>
              <a:gdLst/>
              <a:ahLst/>
              <a:cxnLst/>
              <a:rect l="l" t="t" r="r" b="b"/>
              <a:pathLst>
                <a:path w="1860" h="3788" extrusionOk="0">
                  <a:moveTo>
                    <a:pt x="933" y="0"/>
                  </a:moveTo>
                  <a:cubicBezTo>
                    <a:pt x="418" y="0"/>
                    <a:pt x="1" y="848"/>
                    <a:pt x="1" y="1896"/>
                  </a:cubicBezTo>
                  <a:cubicBezTo>
                    <a:pt x="1" y="2940"/>
                    <a:pt x="418" y="3788"/>
                    <a:pt x="933" y="3788"/>
                  </a:cubicBezTo>
                  <a:cubicBezTo>
                    <a:pt x="1443" y="3788"/>
                    <a:pt x="1860" y="2940"/>
                    <a:pt x="1860" y="1896"/>
                  </a:cubicBezTo>
                  <a:cubicBezTo>
                    <a:pt x="1860" y="848"/>
                    <a:pt x="1443" y="0"/>
                    <a:pt x="9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32;p27">
              <a:extLst>
                <a:ext uri="{FF2B5EF4-FFF2-40B4-BE49-F238E27FC236}">
                  <a16:creationId xmlns:a16="http://schemas.microsoft.com/office/drawing/2014/main" id="{D93AEFEF-629F-6347-A782-AF925A1F8704}"/>
                </a:ext>
              </a:extLst>
            </p:cNvPr>
            <p:cNvSpPr/>
            <p:nvPr/>
          </p:nvSpPr>
          <p:spPr>
            <a:xfrm>
              <a:off x="5560693" y="3718504"/>
              <a:ext cx="128301" cy="134070"/>
            </a:xfrm>
            <a:custGeom>
              <a:avLst/>
              <a:gdLst/>
              <a:ahLst/>
              <a:cxnLst/>
              <a:rect l="l" t="t" r="r" b="b"/>
              <a:pathLst>
                <a:path w="6032" h="6304" extrusionOk="0">
                  <a:moveTo>
                    <a:pt x="2879" y="0"/>
                  </a:moveTo>
                  <a:cubicBezTo>
                    <a:pt x="2847" y="0"/>
                    <a:pt x="2814" y="1"/>
                    <a:pt x="2782" y="3"/>
                  </a:cubicBezTo>
                  <a:cubicBezTo>
                    <a:pt x="2091" y="21"/>
                    <a:pt x="1395" y="369"/>
                    <a:pt x="877" y="948"/>
                  </a:cubicBezTo>
                  <a:cubicBezTo>
                    <a:pt x="297" y="1602"/>
                    <a:pt x="0" y="2446"/>
                    <a:pt x="65" y="3267"/>
                  </a:cubicBezTo>
                  <a:lnTo>
                    <a:pt x="524" y="3229"/>
                  </a:lnTo>
                  <a:cubicBezTo>
                    <a:pt x="468" y="2534"/>
                    <a:pt x="723" y="1815"/>
                    <a:pt x="1219" y="1254"/>
                  </a:cubicBezTo>
                  <a:cubicBezTo>
                    <a:pt x="1656" y="768"/>
                    <a:pt x="2230" y="475"/>
                    <a:pt x="2796" y="462"/>
                  </a:cubicBezTo>
                  <a:cubicBezTo>
                    <a:pt x="2807" y="462"/>
                    <a:pt x="2818" y="462"/>
                    <a:pt x="2829" y="462"/>
                  </a:cubicBezTo>
                  <a:cubicBezTo>
                    <a:pt x="3384" y="462"/>
                    <a:pt x="3959" y="707"/>
                    <a:pt x="4409" y="1157"/>
                  </a:cubicBezTo>
                  <a:cubicBezTo>
                    <a:pt x="4877" y="1626"/>
                    <a:pt x="5160" y="2232"/>
                    <a:pt x="5202" y="2854"/>
                  </a:cubicBezTo>
                  <a:cubicBezTo>
                    <a:pt x="4831" y="2878"/>
                    <a:pt x="4459" y="3053"/>
                    <a:pt x="4164" y="3359"/>
                  </a:cubicBezTo>
                  <a:cubicBezTo>
                    <a:pt x="3751" y="3781"/>
                    <a:pt x="3560" y="4356"/>
                    <a:pt x="3648" y="4898"/>
                  </a:cubicBezTo>
                  <a:cubicBezTo>
                    <a:pt x="3742" y="5431"/>
                    <a:pt x="4103" y="5899"/>
                    <a:pt x="4622" y="6141"/>
                  </a:cubicBezTo>
                  <a:cubicBezTo>
                    <a:pt x="4854" y="6252"/>
                    <a:pt x="5095" y="6303"/>
                    <a:pt x="5327" y="6303"/>
                  </a:cubicBezTo>
                  <a:cubicBezTo>
                    <a:pt x="5572" y="6303"/>
                    <a:pt x="5818" y="6243"/>
                    <a:pt x="6032" y="6117"/>
                  </a:cubicBezTo>
                  <a:lnTo>
                    <a:pt x="5800" y="5719"/>
                  </a:lnTo>
                  <a:cubicBezTo>
                    <a:pt x="5656" y="5802"/>
                    <a:pt x="5494" y="5843"/>
                    <a:pt x="5324" y="5843"/>
                  </a:cubicBezTo>
                  <a:cubicBezTo>
                    <a:pt x="5159" y="5843"/>
                    <a:pt x="4986" y="5804"/>
                    <a:pt x="4817" y="5724"/>
                  </a:cubicBezTo>
                  <a:cubicBezTo>
                    <a:pt x="4437" y="5548"/>
                    <a:pt x="4168" y="5208"/>
                    <a:pt x="4103" y="4819"/>
                  </a:cubicBezTo>
                  <a:cubicBezTo>
                    <a:pt x="4038" y="4430"/>
                    <a:pt x="4187" y="3995"/>
                    <a:pt x="4493" y="3679"/>
                  </a:cubicBezTo>
                  <a:cubicBezTo>
                    <a:pt x="4725" y="3439"/>
                    <a:pt x="5010" y="3310"/>
                    <a:pt x="5290" y="3310"/>
                  </a:cubicBezTo>
                  <a:cubicBezTo>
                    <a:pt x="5328" y="3310"/>
                    <a:pt x="5367" y="3312"/>
                    <a:pt x="5405" y="3317"/>
                  </a:cubicBezTo>
                  <a:lnTo>
                    <a:pt x="5661" y="3355"/>
                  </a:lnTo>
                  <a:lnTo>
                    <a:pt x="5666" y="3100"/>
                  </a:lnTo>
                  <a:cubicBezTo>
                    <a:pt x="5693" y="2270"/>
                    <a:pt x="5350" y="1444"/>
                    <a:pt x="4733" y="833"/>
                  </a:cubicBezTo>
                  <a:cubicBezTo>
                    <a:pt x="4207" y="307"/>
                    <a:pt x="3535" y="0"/>
                    <a:pt x="287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3;p27">
              <a:extLst>
                <a:ext uri="{FF2B5EF4-FFF2-40B4-BE49-F238E27FC236}">
                  <a16:creationId xmlns:a16="http://schemas.microsoft.com/office/drawing/2014/main" id="{D9F539D0-E45E-C74E-A32E-1AAC82AF03E5}"/>
                </a:ext>
              </a:extLst>
            </p:cNvPr>
            <p:cNvSpPr/>
            <p:nvPr/>
          </p:nvSpPr>
          <p:spPr>
            <a:xfrm>
              <a:off x="6460482" y="3718504"/>
              <a:ext cx="128322" cy="134070"/>
            </a:xfrm>
            <a:custGeom>
              <a:avLst/>
              <a:gdLst/>
              <a:ahLst/>
              <a:cxnLst/>
              <a:rect l="l" t="t" r="r" b="b"/>
              <a:pathLst>
                <a:path w="6033" h="6304" extrusionOk="0">
                  <a:moveTo>
                    <a:pt x="3164" y="1"/>
                  </a:moveTo>
                  <a:cubicBezTo>
                    <a:pt x="2500" y="1"/>
                    <a:pt x="1822" y="304"/>
                    <a:pt x="1299" y="833"/>
                  </a:cubicBezTo>
                  <a:cubicBezTo>
                    <a:pt x="683" y="1444"/>
                    <a:pt x="339" y="2270"/>
                    <a:pt x="362" y="3100"/>
                  </a:cubicBezTo>
                  <a:lnTo>
                    <a:pt x="371" y="3355"/>
                  </a:lnTo>
                  <a:lnTo>
                    <a:pt x="627" y="3317"/>
                  </a:lnTo>
                  <a:cubicBezTo>
                    <a:pt x="665" y="3312"/>
                    <a:pt x="704" y="3310"/>
                    <a:pt x="742" y="3310"/>
                  </a:cubicBezTo>
                  <a:cubicBezTo>
                    <a:pt x="1021" y="3310"/>
                    <a:pt x="1304" y="3439"/>
                    <a:pt x="1539" y="3679"/>
                  </a:cubicBezTo>
                  <a:cubicBezTo>
                    <a:pt x="1845" y="3995"/>
                    <a:pt x="1994" y="4430"/>
                    <a:pt x="1929" y="4819"/>
                  </a:cubicBezTo>
                  <a:cubicBezTo>
                    <a:pt x="1860" y="5208"/>
                    <a:pt x="1595" y="5548"/>
                    <a:pt x="1211" y="5724"/>
                  </a:cubicBezTo>
                  <a:cubicBezTo>
                    <a:pt x="1044" y="5804"/>
                    <a:pt x="872" y="5843"/>
                    <a:pt x="708" y="5843"/>
                  </a:cubicBezTo>
                  <a:cubicBezTo>
                    <a:pt x="538" y="5843"/>
                    <a:pt x="376" y="5802"/>
                    <a:pt x="232" y="5719"/>
                  </a:cubicBezTo>
                  <a:lnTo>
                    <a:pt x="1" y="6117"/>
                  </a:lnTo>
                  <a:cubicBezTo>
                    <a:pt x="214" y="6243"/>
                    <a:pt x="455" y="6303"/>
                    <a:pt x="705" y="6303"/>
                  </a:cubicBezTo>
                  <a:cubicBezTo>
                    <a:pt x="937" y="6303"/>
                    <a:pt x="1178" y="6252"/>
                    <a:pt x="1410" y="6141"/>
                  </a:cubicBezTo>
                  <a:cubicBezTo>
                    <a:pt x="1924" y="5899"/>
                    <a:pt x="2290" y="5431"/>
                    <a:pt x="2379" y="4898"/>
                  </a:cubicBezTo>
                  <a:cubicBezTo>
                    <a:pt x="2472" y="4356"/>
                    <a:pt x="2282" y="3781"/>
                    <a:pt x="1869" y="3359"/>
                  </a:cubicBezTo>
                  <a:cubicBezTo>
                    <a:pt x="1573" y="3053"/>
                    <a:pt x="1201" y="2878"/>
                    <a:pt x="831" y="2854"/>
                  </a:cubicBezTo>
                  <a:cubicBezTo>
                    <a:pt x="872" y="2232"/>
                    <a:pt x="1156" y="1626"/>
                    <a:pt x="1623" y="1157"/>
                  </a:cubicBezTo>
                  <a:cubicBezTo>
                    <a:pt x="2070" y="710"/>
                    <a:pt x="2639" y="461"/>
                    <a:pt x="3190" y="461"/>
                  </a:cubicBezTo>
                  <a:cubicBezTo>
                    <a:pt x="3205" y="461"/>
                    <a:pt x="3221" y="462"/>
                    <a:pt x="3236" y="462"/>
                  </a:cubicBezTo>
                  <a:cubicBezTo>
                    <a:pt x="3802" y="475"/>
                    <a:pt x="4377" y="768"/>
                    <a:pt x="4813" y="1254"/>
                  </a:cubicBezTo>
                  <a:cubicBezTo>
                    <a:pt x="5309" y="1815"/>
                    <a:pt x="5564" y="2534"/>
                    <a:pt x="5508" y="3229"/>
                  </a:cubicBezTo>
                  <a:lnTo>
                    <a:pt x="5968" y="3267"/>
                  </a:lnTo>
                  <a:cubicBezTo>
                    <a:pt x="6032" y="2446"/>
                    <a:pt x="5735" y="1602"/>
                    <a:pt x="5155" y="948"/>
                  </a:cubicBezTo>
                  <a:cubicBezTo>
                    <a:pt x="4637" y="369"/>
                    <a:pt x="3942" y="21"/>
                    <a:pt x="3251" y="3"/>
                  </a:cubicBezTo>
                  <a:cubicBezTo>
                    <a:pt x="3222" y="1"/>
                    <a:pt x="3193" y="1"/>
                    <a:pt x="316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4;p27">
              <a:extLst>
                <a:ext uri="{FF2B5EF4-FFF2-40B4-BE49-F238E27FC236}">
                  <a16:creationId xmlns:a16="http://schemas.microsoft.com/office/drawing/2014/main" id="{B675E0BF-47E0-8446-B6B0-76ED80EC7453}"/>
                </a:ext>
              </a:extLst>
            </p:cNvPr>
            <p:cNvSpPr/>
            <p:nvPr/>
          </p:nvSpPr>
          <p:spPr>
            <a:xfrm>
              <a:off x="5815846" y="3469461"/>
              <a:ext cx="137277" cy="73437"/>
            </a:xfrm>
            <a:custGeom>
              <a:avLst/>
              <a:gdLst/>
              <a:ahLst/>
              <a:cxnLst/>
              <a:rect l="l" t="t" r="r" b="b"/>
              <a:pathLst>
                <a:path w="6454" h="3453" extrusionOk="0">
                  <a:moveTo>
                    <a:pt x="4845" y="1"/>
                  </a:moveTo>
                  <a:cubicBezTo>
                    <a:pt x="2884" y="1"/>
                    <a:pt x="911" y="1171"/>
                    <a:pt x="0" y="3054"/>
                  </a:cubicBezTo>
                  <a:lnTo>
                    <a:pt x="826" y="3452"/>
                  </a:lnTo>
                  <a:cubicBezTo>
                    <a:pt x="1586" y="1893"/>
                    <a:pt x="3215" y="918"/>
                    <a:pt x="4828" y="918"/>
                  </a:cubicBezTo>
                  <a:cubicBezTo>
                    <a:pt x="5272" y="918"/>
                    <a:pt x="5716" y="992"/>
                    <a:pt x="6139" y="1148"/>
                  </a:cubicBezTo>
                  <a:lnTo>
                    <a:pt x="6454" y="281"/>
                  </a:lnTo>
                  <a:cubicBezTo>
                    <a:pt x="5934" y="91"/>
                    <a:pt x="5390" y="1"/>
                    <a:pt x="484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5;p27">
              <a:extLst>
                <a:ext uri="{FF2B5EF4-FFF2-40B4-BE49-F238E27FC236}">
                  <a16:creationId xmlns:a16="http://schemas.microsoft.com/office/drawing/2014/main" id="{D76E70A8-C770-9348-A366-CA35646B03E3}"/>
                </a:ext>
              </a:extLst>
            </p:cNvPr>
            <p:cNvSpPr/>
            <p:nvPr/>
          </p:nvSpPr>
          <p:spPr>
            <a:xfrm>
              <a:off x="6158369" y="3457530"/>
              <a:ext cx="161078" cy="97405"/>
            </a:xfrm>
            <a:custGeom>
              <a:avLst/>
              <a:gdLst/>
              <a:ahLst/>
              <a:cxnLst/>
              <a:rect l="l" t="t" r="r" b="b"/>
              <a:pathLst>
                <a:path w="7573" h="4580" extrusionOk="0">
                  <a:moveTo>
                    <a:pt x="2234" y="0"/>
                  </a:moveTo>
                  <a:cubicBezTo>
                    <a:pt x="1468" y="0"/>
                    <a:pt x="703" y="167"/>
                    <a:pt x="1" y="500"/>
                  </a:cubicBezTo>
                  <a:lnTo>
                    <a:pt x="390" y="1330"/>
                  </a:lnTo>
                  <a:cubicBezTo>
                    <a:pt x="971" y="1057"/>
                    <a:pt x="1601" y="921"/>
                    <a:pt x="2232" y="921"/>
                  </a:cubicBezTo>
                  <a:cubicBezTo>
                    <a:pt x="2911" y="921"/>
                    <a:pt x="3591" y="1079"/>
                    <a:pt x="4206" y="1394"/>
                  </a:cubicBezTo>
                  <a:cubicBezTo>
                    <a:pt x="5403" y="2006"/>
                    <a:pt x="6325" y="3198"/>
                    <a:pt x="6676" y="4580"/>
                  </a:cubicBezTo>
                  <a:lnTo>
                    <a:pt x="7572" y="4352"/>
                  </a:lnTo>
                  <a:cubicBezTo>
                    <a:pt x="7155" y="2720"/>
                    <a:pt x="6051" y="1306"/>
                    <a:pt x="4624" y="574"/>
                  </a:cubicBezTo>
                  <a:cubicBezTo>
                    <a:pt x="3879" y="192"/>
                    <a:pt x="3057" y="0"/>
                    <a:pt x="2234"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6;p27">
              <a:extLst>
                <a:ext uri="{FF2B5EF4-FFF2-40B4-BE49-F238E27FC236}">
                  <a16:creationId xmlns:a16="http://schemas.microsoft.com/office/drawing/2014/main" id="{1F92CDD3-1243-4E46-8FDC-C946E9EBCF24}"/>
                </a:ext>
              </a:extLst>
            </p:cNvPr>
            <p:cNvSpPr/>
            <p:nvPr/>
          </p:nvSpPr>
          <p:spPr>
            <a:xfrm>
              <a:off x="5845728" y="3034660"/>
              <a:ext cx="682682" cy="515460"/>
            </a:xfrm>
            <a:custGeom>
              <a:avLst/>
              <a:gdLst/>
              <a:ahLst/>
              <a:cxnLst/>
              <a:rect l="l" t="t" r="r" b="b"/>
              <a:pathLst>
                <a:path w="32096" h="24237" extrusionOk="0">
                  <a:moveTo>
                    <a:pt x="10162" y="0"/>
                  </a:moveTo>
                  <a:lnTo>
                    <a:pt x="9351" y="399"/>
                  </a:lnTo>
                  <a:cubicBezTo>
                    <a:pt x="5104" y="2485"/>
                    <a:pt x="2050" y="5475"/>
                    <a:pt x="1" y="9541"/>
                  </a:cubicBezTo>
                  <a:lnTo>
                    <a:pt x="414" y="9745"/>
                  </a:lnTo>
                  <a:cubicBezTo>
                    <a:pt x="2286" y="6027"/>
                    <a:pt x="5031" y="3227"/>
                    <a:pt x="8786" y="1205"/>
                  </a:cubicBezTo>
                  <a:lnTo>
                    <a:pt x="8786" y="1205"/>
                  </a:lnTo>
                  <a:cubicBezTo>
                    <a:pt x="7975" y="2540"/>
                    <a:pt x="7385" y="4025"/>
                    <a:pt x="7075" y="5550"/>
                  </a:cubicBezTo>
                  <a:lnTo>
                    <a:pt x="6996" y="5939"/>
                  </a:lnTo>
                  <a:lnTo>
                    <a:pt x="7376" y="5814"/>
                  </a:lnTo>
                  <a:cubicBezTo>
                    <a:pt x="9588" y="5073"/>
                    <a:pt x="11904" y="4714"/>
                    <a:pt x="14219" y="4714"/>
                  </a:cubicBezTo>
                  <a:cubicBezTo>
                    <a:pt x="19283" y="4714"/>
                    <a:pt x="24342" y="6434"/>
                    <a:pt x="28294" y="9648"/>
                  </a:cubicBezTo>
                  <a:lnTo>
                    <a:pt x="24126" y="8721"/>
                  </a:lnTo>
                  <a:lnTo>
                    <a:pt x="24126" y="8721"/>
                  </a:lnTo>
                  <a:lnTo>
                    <a:pt x="24748" y="9300"/>
                  </a:lnTo>
                  <a:cubicBezTo>
                    <a:pt x="27005" y="11391"/>
                    <a:pt x="28683" y="14024"/>
                    <a:pt x="29638" y="16940"/>
                  </a:cubicBezTo>
                  <a:lnTo>
                    <a:pt x="26244" y="14469"/>
                  </a:lnTo>
                  <a:lnTo>
                    <a:pt x="26894" y="15493"/>
                  </a:lnTo>
                  <a:cubicBezTo>
                    <a:pt x="27232" y="16022"/>
                    <a:pt x="27649" y="16621"/>
                    <a:pt x="28090" y="17255"/>
                  </a:cubicBezTo>
                  <a:cubicBezTo>
                    <a:pt x="29481" y="19253"/>
                    <a:pt x="31191" y="21711"/>
                    <a:pt x="31557" y="23704"/>
                  </a:cubicBezTo>
                  <a:cubicBezTo>
                    <a:pt x="30491" y="23417"/>
                    <a:pt x="28405" y="22035"/>
                    <a:pt x="25350" y="19597"/>
                  </a:cubicBezTo>
                  <a:lnTo>
                    <a:pt x="24733" y="19105"/>
                  </a:lnTo>
                  <a:lnTo>
                    <a:pt x="24900" y="19768"/>
                  </a:lnTo>
                  <a:cubicBezTo>
                    <a:pt x="25054" y="20366"/>
                    <a:pt x="25221" y="21238"/>
                    <a:pt x="25225" y="21715"/>
                  </a:cubicBezTo>
                  <a:cubicBezTo>
                    <a:pt x="23319" y="20528"/>
                    <a:pt x="21665" y="18929"/>
                    <a:pt x="20417" y="17066"/>
                  </a:cubicBezTo>
                  <a:lnTo>
                    <a:pt x="20019" y="17288"/>
                  </a:lnTo>
                  <a:lnTo>
                    <a:pt x="20914" y="19337"/>
                  </a:lnTo>
                  <a:cubicBezTo>
                    <a:pt x="17047" y="18827"/>
                    <a:pt x="13329" y="16927"/>
                    <a:pt x="10659" y="14089"/>
                  </a:cubicBezTo>
                  <a:lnTo>
                    <a:pt x="9792" y="13166"/>
                  </a:lnTo>
                  <a:lnTo>
                    <a:pt x="9792" y="13166"/>
                  </a:lnTo>
                  <a:lnTo>
                    <a:pt x="10278" y="14334"/>
                  </a:lnTo>
                  <a:cubicBezTo>
                    <a:pt x="10904" y="15842"/>
                    <a:pt x="11869" y="17177"/>
                    <a:pt x="13087" y="18247"/>
                  </a:cubicBezTo>
                  <a:cubicBezTo>
                    <a:pt x="8438" y="17394"/>
                    <a:pt x="4117" y="15067"/>
                    <a:pt x="849" y="11642"/>
                  </a:cubicBezTo>
                  <a:lnTo>
                    <a:pt x="515" y="11956"/>
                  </a:lnTo>
                  <a:cubicBezTo>
                    <a:pt x="4057" y="15669"/>
                    <a:pt x="8799" y="18113"/>
                    <a:pt x="13876" y="18840"/>
                  </a:cubicBezTo>
                  <a:lnTo>
                    <a:pt x="14775" y="18970"/>
                  </a:lnTo>
                  <a:lnTo>
                    <a:pt x="14775" y="18970"/>
                  </a:lnTo>
                  <a:lnTo>
                    <a:pt x="14043" y="18429"/>
                  </a:lnTo>
                  <a:cubicBezTo>
                    <a:pt x="12931" y="17603"/>
                    <a:pt x="11998" y="16555"/>
                    <a:pt x="11303" y="15363"/>
                  </a:cubicBezTo>
                  <a:lnTo>
                    <a:pt x="11303" y="15363"/>
                  </a:lnTo>
                  <a:cubicBezTo>
                    <a:pt x="14039" y="17834"/>
                    <a:pt x="17599" y="19448"/>
                    <a:pt x="21261" y="19837"/>
                  </a:cubicBezTo>
                  <a:lnTo>
                    <a:pt x="21655" y="19884"/>
                  </a:lnTo>
                  <a:lnTo>
                    <a:pt x="21210" y="18868"/>
                  </a:lnTo>
                  <a:lnTo>
                    <a:pt x="21210" y="18868"/>
                  </a:lnTo>
                  <a:cubicBezTo>
                    <a:pt x="22369" y="20218"/>
                    <a:pt x="23755" y="21382"/>
                    <a:pt x="25281" y="22289"/>
                  </a:cubicBezTo>
                  <a:lnTo>
                    <a:pt x="25508" y="22420"/>
                  </a:lnTo>
                  <a:lnTo>
                    <a:pt x="25610" y="22184"/>
                  </a:lnTo>
                  <a:cubicBezTo>
                    <a:pt x="25762" y="21831"/>
                    <a:pt x="25623" y="20936"/>
                    <a:pt x="25493" y="20301"/>
                  </a:cubicBezTo>
                  <a:lnTo>
                    <a:pt x="25493" y="20301"/>
                  </a:lnTo>
                  <a:cubicBezTo>
                    <a:pt x="27677" y="22021"/>
                    <a:pt x="30500" y="24112"/>
                    <a:pt x="31817" y="24214"/>
                  </a:cubicBezTo>
                  <a:lnTo>
                    <a:pt x="32096" y="24237"/>
                  </a:lnTo>
                  <a:lnTo>
                    <a:pt x="32096" y="24237"/>
                  </a:lnTo>
                  <a:lnTo>
                    <a:pt x="32063" y="23958"/>
                  </a:lnTo>
                  <a:cubicBezTo>
                    <a:pt x="31813" y="21803"/>
                    <a:pt x="29958" y="19137"/>
                    <a:pt x="28469" y="16996"/>
                  </a:cubicBezTo>
                  <a:cubicBezTo>
                    <a:pt x="28308" y="16764"/>
                    <a:pt x="28150" y="16537"/>
                    <a:pt x="27997" y="16315"/>
                  </a:cubicBezTo>
                  <a:lnTo>
                    <a:pt x="27997" y="16315"/>
                  </a:lnTo>
                  <a:lnTo>
                    <a:pt x="30463" y="18113"/>
                  </a:lnTo>
                  <a:lnTo>
                    <a:pt x="30463" y="18113"/>
                  </a:lnTo>
                  <a:lnTo>
                    <a:pt x="30283" y="17468"/>
                  </a:lnTo>
                  <a:cubicBezTo>
                    <a:pt x="29425" y="14473"/>
                    <a:pt x="27830" y="11743"/>
                    <a:pt x="25647" y="9532"/>
                  </a:cubicBezTo>
                  <a:lnTo>
                    <a:pt x="25647" y="9532"/>
                  </a:lnTo>
                  <a:lnTo>
                    <a:pt x="29967" y="10491"/>
                  </a:lnTo>
                  <a:lnTo>
                    <a:pt x="29304" y="9903"/>
                  </a:lnTo>
                  <a:cubicBezTo>
                    <a:pt x="25176" y="6228"/>
                    <a:pt x="19700" y="4254"/>
                    <a:pt x="14218" y="4254"/>
                  </a:cubicBezTo>
                  <a:cubicBezTo>
                    <a:pt x="11987" y="4254"/>
                    <a:pt x="9756" y="4581"/>
                    <a:pt x="7613" y="5253"/>
                  </a:cubicBezTo>
                  <a:cubicBezTo>
                    <a:pt x="7993" y="3644"/>
                    <a:pt x="8693" y="2086"/>
                    <a:pt x="9644" y="738"/>
                  </a:cubicBezTo>
                  <a:lnTo>
                    <a:pt x="1016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7;p27">
              <a:extLst>
                <a:ext uri="{FF2B5EF4-FFF2-40B4-BE49-F238E27FC236}">
                  <a16:creationId xmlns:a16="http://schemas.microsoft.com/office/drawing/2014/main" id="{4D936091-23E1-E646-B349-8DEB69292475}"/>
                </a:ext>
              </a:extLst>
            </p:cNvPr>
            <p:cNvSpPr/>
            <p:nvPr/>
          </p:nvSpPr>
          <p:spPr>
            <a:xfrm>
              <a:off x="5623987" y="3231114"/>
              <a:ext cx="227015" cy="416992"/>
            </a:xfrm>
            <a:custGeom>
              <a:avLst/>
              <a:gdLst/>
              <a:ahLst/>
              <a:cxnLst/>
              <a:rect l="l" t="t" r="r" b="b"/>
              <a:pathLst>
                <a:path w="10673" h="19607" extrusionOk="0">
                  <a:moveTo>
                    <a:pt x="8592" y="0"/>
                  </a:moveTo>
                  <a:cubicBezTo>
                    <a:pt x="5722" y="0"/>
                    <a:pt x="2858" y="995"/>
                    <a:pt x="631" y="2815"/>
                  </a:cubicBezTo>
                  <a:lnTo>
                    <a:pt x="0" y="3330"/>
                  </a:lnTo>
                  <a:lnTo>
                    <a:pt x="807" y="3224"/>
                  </a:lnTo>
                  <a:cubicBezTo>
                    <a:pt x="1038" y="3192"/>
                    <a:pt x="1272" y="3176"/>
                    <a:pt x="1505" y="3176"/>
                  </a:cubicBezTo>
                  <a:cubicBezTo>
                    <a:pt x="2157" y="3176"/>
                    <a:pt x="2809" y="3298"/>
                    <a:pt x="3417" y="3530"/>
                  </a:cubicBezTo>
                  <a:cubicBezTo>
                    <a:pt x="2290" y="4146"/>
                    <a:pt x="1558" y="5583"/>
                    <a:pt x="1289" y="7725"/>
                  </a:cubicBezTo>
                  <a:cubicBezTo>
                    <a:pt x="858" y="11128"/>
                    <a:pt x="1177" y="15458"/>
                    <a:pt x="2157" y="19607"/>
                  </a:cubicBezTo>
                  <a:lnTo>
                    <a:pt x="2606" y="19500"/>
                  </a:lnTo>
                  <a:cubicBezTo>
                    <a:pt x="1637" y="15407"/>
                    <a:pt x="1322" y="11132"/>
                    <a:pt x="1748" y="7781"/>
                  </a:cubicBezTo>
                  <a:cubicBezTo>
                    <a:pt x="1943" y="6209"/>
                    <a:pt x="2508" y="4234"/>
                    <a:pt x="4066" y="3752"/>
                  </a:cubicBezTo>
                  <a:lnTo>
                    <a:pt x="4613" y="3585"/>
                  </a:lnTo>
                  <a:lnTo>
                    <a:pt x="4098" y="3326"/>
                  </a:lnTo>
                  <a:cubicBezTo>
                    <a:pt x="3306" y="2927"/>
                    <a:pt x="2411" y="2718"/>
                    <a:pt x="1521" y="2718"/>
                  </a:cubicBezTo>
                  <a:cubicBezTo>
                    <a:pt x="3567" y="1254"/>
                    <a:pt x="6078" y="461"/>
                    <a:pt x="8591" y="461"/>
                  </a:cubicBezTo>
                  <a:cubicBezTo>
                    <a:pt x="9261" y="461"/>
                    <a:pt x="9932" y="517"/>
                    <a:pt x="10594" y="632"/>
                  </a:cubicBezTo>
                  <a:lnTo>
                    <a:pt x="10673" y="178"/>
                  </a:lnTo>
                  <a:cubicBezTo>
                    <a:pt x="9985" y="59"/>
                    <a:pt x="9288" y="0"/>
                    <a:pt x="8592"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8;p27">
              <a:extLst>
                <a:ext uri="{FF2B5EF4-FFF2-40B4-BE49-F238E27FC236}">
                  <a16:creationId xmlns:a16="http://schemas.microsoft.com/office/drawing/2014/main" id="{D4B55678-DE5E-B24C-AE7D-FADE11930C45}"/>
                </a:ext>
              </a:extLst>
            </p:cNvPr>
            <p:cNvSpPr/>
            <p:nvPr/>
          </p:nvSpPr>
          <p:spPr>
            <a:xfrm>
              <a:off x="5670117" y="3284172"/>
              <a:ext cx="194876" cy="364844"/>
            </a:xfrm>
            <a:custGeom>
              <a:avLst/>
              <a:gdLst/>
              <a:ahLst/>
              <a:cxnLst/>
              <a:rect l="l" t="t" r="r" b="b"/>
              <a:pathLst>
                <a:path w="9162" h="17155" extrusionOk="0">
                  <a:moveTo>
                    <a:pt x="8722" y="1"/>
                  </a:moveTo>
                  <a:cubicBezTo>
                    <a:pt x="7920" y="2764"/>
                    <a:pt x="6223" y="5907"/>
                    <a:pt x="4220" y="8365"/>
                  </a:cubicBezTo>
                  <a:lnTo>
                    <a:pt x="4438" y="5883"/>
                  </a:lnTo>
                  <a:lnTo>
                    <a:pt x="3987" y="5806"/>
                  </a:lnTo>
                  <a:cubicBezTo>
                    <a:pt x="2958" y="9611"/>
                    <a:pt x="1619" y="13366"/>
                    <a:pt x="1" y="16964"/>
                  </a:cubicBezTo>
                  <a:lnTo>
                    <a:pt x="423" y="17154"/>
                  </a:lnTo>
                  <a:cubicBezTo>
                    <a:pt x="1721" y="14261"/>
                    <a:pt x="2843" y="11271"/>
                    <a:pt x="3771" y="8230"/>
                  </a:cubicBezTo>
                  <a:lnTo>
                    <a:pt x="3771" y="8230"/>
                  </a:lnTo>
                  <a:lnTo>
                    <a:pt x="3636" y="9755"/>
                  </a:lnTo>
                  <a:lnTo>
                    <a:pt x="4099" y="9221"/>
                  </a:lnTo>
                  <a:cubicBezTo>
                    <a:pt x="6343" y="6649"/>
                    <a:pt x="8281" y="3163"/>
                    <a:pt x="9161" y="131"/>
                  </a:cubicBezTo>
                  <a:lnTo>
                    <a:pt x="872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9;p27">
              <a:extLst>
                <a:ext uri="{FF2B5EF4-FFF2-40B4-BE49-F238E27FC236}">
                  <a16:creationId xmlns:a16="http://schemas.microsoft.com/office/drawing/2014/main" id="{9D2CB441-33B9-4342-8042-671047133C6E}"/>
                </a:ext>
              </a:extLst>
            </p:cNvPr>
            <p:cNvSpPr/>
            <p:nvPr/>
          </p:nvSpPr>
          <p:spPr>
            <a:xfrm>
              <a:off x="6421838" y="3492300"/>
              <a:ext cx="75062" cy="160527"/>
            </a:xfrm>
            <a:custGeom>
              <a:avLst/>
              <a:gdLst/>
              <a:ahLst/>
              <a:cxnLst/>
              <a:rect l="l" t="t" r="r" b="b"/>
              <a:pathLst>
                <a:path w="3529" h="7548" extrusionOk="0">
                  <a:moveTo>
                    <a:pt x="455" y="1"/>
                  </a:moveTo>
                  <a:lnTo>
                    <a:pt x="1" y="80"/>
                  </a:lnTo>
                  <a:cubicBezTo>
                    <a:pt x="380" y="2271"/>
                    <a:pt x="988" y="4224"/>
                    <a:pt x="1627" y="6287"/>
                  </a:cubicBezTo>
                  <a:cubicBezTo>
                    <a:pt x="1739" y="6644"/>
                    <a:pt x="1854" y="7006"/>
                    <a:pt x="1957" y="7339"/>
                  </a:cubicBezTo>
                  <a:lnTo>
                    <a:pt x="2115" y="7548"/>
                  </a:lnTo>
                  <a:lnTo>
                    <a:pt x="2365" y="7501"/>
                  </a:lnTo>
                  <a:cubicBezTo>
                    <a:pt x="2652" y="7256"/>
                    <a:pt x="3529" y="3835"/>
                    <a:pt x="3033" y="1595"/>
                  </a:cubicBezTo>
                  <a:lnTo>
                    <a:pt x="3033" y="1595"/>
                  </a:lnTo>
                  <a:lnTo>
                    <a:pt x="2583" y="1697"/>
                  </a:lnTo>
                  <a:cubicBezTo>
                    <a:pt x="2954" y="3384"/>
                    <a:pt x="2517" y="5633"/>
                    <a:pt x="2226" y="6653"/>
                  </a:cubicBezTo>
                  <a:cubicBezTo>
                    <a:pt x="2170" y="6486"/>
                    <a:pt x="2119" y="6319"/>
                    <a:pt x="2068" y="6152"/>
                  </a:cubicBezTo>
                  <a:cubicBezTo>
                    <a:pt x="1433" y="4098"/>
                    <a:pt x="831" y="2166"/>
                    <a:pt x="455"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40;p27">
              <a:extLst>
                <a:ext uri="{FF2B5EF4-FFF2-40B4-BE49-F238E27FC236}">
                  <a16:creationId xmlns:a16="http://schemas.microsoft.com/office/drawing/2014/main" id="{9270CF50-9292-6641-8E50-7C38777A35CE}"/>
                </a:ext>
              </a:extLst>
            </p:cNvPr>
            <p:cNvSpPr/>
            <p:nvPr/>
          </p:nvSpPr>
          <p:spPr>
            <a:xfrm>
              <a:off x="5793174" y="4301506"/>
              <a:ext cx="56919" cy="297766"/>
            </a:xfrm>
            <a:custGeom>
              <a:avLst/>
              <a:gdLst/>
              <a:ahLst/>
              <a:cxnLst/>
              <a:rect l="l" t="t" r="r" b="b"/>
              <a:pathLst>
                <a:path w="2676" h="14001" extrusionOk="0">
                  <a:moveTo>
                    <a:pt x="2217" y="0"/>
                  </a:moveTo>
                  <a:cubicBezTo>
                    <a:pt x="1855" y="4669"/>
                    <a:pt x="1109" y="9342"/>
                    <a:pt x="1" y="13889"/>
                  </a:cubicBezTo>
                  <a:lnTo>
                    <a:pt x="446" y="14001"/>
                  </a:lnTo>
                  <a:cubicBezTo>
                    <a:pt x="1563" y="9425"/>
                    <a:pt x="2309" y="4729"/>
                    <a:pt x="2675" y="33"/>
                  </a:cubicBezTo>
                  <a:lnTo>
                    <a:pt x="221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41;p27">
              <a:extLst>
                <a:ext uri="{FF2B5EF4-FFF2-40B4-BE49-F238E27FC236}">
                  <a16:creationId xmlns:a16="http://schemas.microsoft.com/office/drawing/2014/main" id="{74C6ACF3-4696-AB47-848C-5087F2DC3BB4}"/>
                </a:ext>
              </a:extLst>
            </p:cNvPr>
            <p:cNvSpPr/>
            <p:nvPr/>
          </p:nvSpPr>
          <p:spPr>
            <a:xfrm>
              <a:off x="5876992" y="4263844"/>
              <a:ext cx="406470" cy="275776"/>
            </a:xfrm>
            <a:custGeom>
              <a:avLst/>
              <a:gdLst/>
              <a:ahLst/>
              <a:cxnLst/>
              <a:rect l="l" t="t" r="r" b="b"/>
              <a:pathLst>
                <a:path w="19110" h="12967" extrusionOk="0">
                  <a:moveTo>
                    <a:pt x="70" y="0"/>
                  </a:moveTo>
                  <a:cubicBezTo>
                    <a:pt x="1" y="1998"/>
                    <a:pt x="14" y="4344"/>
                    <a:pt x="658" y="6556"/>
                  </a:cubicBezTo>
                  <a:cubicBezTo>
                    <a:pt x="1345" y="8924"/>
                    <a:pt x="2694" y="10820"/>
                    <a:pt x="4451" y="11905"/>
                  </a:cubicBezTo>
                  <a:cubicBezTo>
                    <a:pt x="5615" y="12619"/>
                    <a:pt x="6978" y="12967"/>
                    <a:pt x="8382" y="12967"/>
                  </a:cubicBezTo>
                  <a:cubicBezTo>
                    <a:pt x="10603" y="12967"/>
                    <a:pt x="12925" y="12100"/>
                    <a:pt x="14728" y="10454"/>
                  </a:cubicBezTo>
                  <a:cubicBezTo>
                    <a:pt x="17148" y="8252"/>
                    <a:pt x="18706" y="4761"/>
                    <a:pt x="19110" y="626"/>
                  </a:cubicBezTo>
                  <a:lnTo>
                    <a:pt x="18650" y="580"/>
                  </a:lnTo>
                  <a:cubicBezTo>
                    <a:pt x="18256" y="4604"/>
                    <a:pt x="16754" y="7992"/>
                    <a:pt x="14422" y="10116"/>
                  </a:cubicBezTo>
                  <a:cubicBezTo>
                    <a:pt x="12722" y="11665"/>
                    <a:pt x="10480" y="12487"/>
                    <a:pt x="8356" y="12487"/>
                  </a:cubicBezTo>
                  <a:cubicBezTo>
                    <a:pt x="7036" y="12487"/>
                    <a:pt x="5762" y="12169"/>
                    <a:pt x="4691" y="11511"/>
                  </a:cubicBezTo>
                  <a:cubicBezTo>
                    <a:pt x="3032" y="10491"/>
                    <a:pt x="1757" y="8683"/>
                    <a:pt x="1099" y="6430"/>
                  </a:cubicBezTo>
                  <a:cubicBezTo>
                    <a:pt x="473" y="4275"/>
                    <a:pt x="459" y="1979"/>
                    <a:pt x="529" y="19"/>
                  </a:cubicBezTo>
                  <a:lnTo>
                    <a:pt x="70"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42;p27">
              <a:extLst>
                <a:ext uri="{FF2B5EF4-FFF2-40B4-BE49-F238E27FC236}">
                  <a16:creationId xmlns:a16="http://schemas.microsoft.com/office/drawing/2014/main" id="{DED2ED1A-A842-3C47-BA79-4CC9302BD8A0}"/>
                </a:ext>
              </a:extLst>
            </p:cNvPr>
            <p:cNvSpPr/>
            <p:nvPr/>
          </p:nvSpPr>
          <p:spPr>
            <a:xfrm>
              <a:off x="6306990" y="4308013"/>
              <a:ext cx="55025" cy="300446"/>
            </a:xfrm>
            <a:custGeom>
              <a:avLst/>
              <a:gdLst/>
              <a:ahLst/>
              <a:cxnLst/>
              <a:rect l="l" t="t" r="r" b="b"/>
              <a:pathLst>
                <a:path w="2587" h="14127" extrusionOk="0">
                  <a:moveTo>
                    <a:pt x="458" y="0"/>
                  </a:moveTo>
                  <a:lnTo>
                    <a:pt x="0" y="5"/>
                  </a:lnTo>
                  <a:cubicBezTo>
                    <a:pt x="50" y="4789"/>
                    <a:pt x="773" y="9541"/>
                    <a:pt x="2146" y="14126"/>
                  </a:cubicBezTo>
                  <a:lnTo>
                    <a:pt x="2587" y="13996"/>
                  </a:lnTo>
                  <a:cubicBezTo>
                    <a:pt x="1228" y="9453"/>
                    <a:pt x="510" y="4742"/>
                    <a:pt x="458"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40" name="Google Shape;243;p27">
              <a:extLst>
                <a:ext uri="{FF2B5EF4-FFF2-40B4-BE49-F238E27FC236}">
                  <a16:creationId xmlns:a16="http://schemas.microsoft.com/office/drawing/2014/main" id="{A0A113D9-F851-3744-8E49-54242BE907EC}"/>
                </a:ext>
              </a:extLst>
            </p:cNvPr>
            <p:cNvCxnSpPr/>
            <p:nvPr/>
          </p:nvCxnSpPr>
          <p:spPr>
            <a:xfrm>
              <a:off x="5523620" y="4608451"/>
              <a:ext cx="1143300" cy="0"/>
            </a:xfrm>
            <a:prstGeom prst="straightConnector1">
              <a:avLst/>
            </a:prstGeom>
            <a:noFill/>
            <a:ln w="19050" cap="flat" cmpd="sng">
              <a:solidFill>
                <a:srgbClr val="20124D"/>
              </a:solidFill>
              <a:prstDash val="solid"/>
              <a:round/>
              <a:headEnd type="none" w="med" len="med"/>
              <a:tailEnd type="none" w="med" len="med"/>
            </a:ln>
          </p:spPr>
        </p:cxnSp>
        <p:cxnSp>
          <p:nvCxnSpPr>
            <p:cNvPr id="241" name="Google Shape;244;p27">
              <a:extLst>
                <a:ext uri="{FF2B5EF4-FFF2-40B4-BE49-F238E27FC236}">
                  <a16:creationId xmlns:a16="http://schemas.microsoft.com/office/drawing/2014/main" id="{21882BE1-7C1F-7144-8569-457624677C23}"/>
                </a:ext>
              </a:extLst>
            </p:cNvPr>
            <p:cNvCxnSpPr/>
            <p:nvPr/>
          </p:nvCxnSpPr>
          <p:spPr>
            <a:xfrm>
              <a:off x="7297256" y="4608451"/>
              <a:ext cx="1143300" cy="0"/>
            </a:xfrm>
            <a:prstGeom prst="straightConnector1">
              <a:avLst/>
            </a:prstGeom>
            <a:noFill/>
            <a:ln w="19050" cap="flat" cmpd="sng">
              <a:solidFill>
                <a:srgbClr val="20124D"/>
              </a:solidFill>
              <a:prstDash val="solid"/>
              <a:round/>
              <a:headEnd type="none" w="med" len="med"/>
              <a:tailEnd type="none" w="med" len="med"/>
            </a:ln>
          </p:spPr>
        </p:cxnSp>
        <p:cxnSp>
          <p:nvCxnSpPr>
            <p:cNvPr id="242" name="Google Shape;245;p27">
              <a:extLst>
                <a:ext uri="{FF2B5EF4-FFF2-40B4-BE49-F238E27FC236}">
                  <a16:creationId xmlns:a16="http://schemas.microsoft.com/office/drawing/2014/main" id="{150B4142-3B16-7F45-BD12-9AB38EE0E7E4}"/>
                </a:ext>
              </a:extLst>
            </p:cNvPr>
            <p:cNvCxnSpPr/>
            <p:nvPr/>
          </p:nvCxnSpPr>
          <p:spPr>
            <a:xfrm>
              <a:off x="7297256" y="2651699"/>
              <a:ext cx="1143300" cy="0"/>
            </a:xfrm>
            <a:prstGeom prst="straightConnector1">
              <a:avLst/>
            </a:prstGeom>
            <a:noFill/>
            <a:ln w="19050" cap="flat" cmpd="sng">
              <a:solidFill>
                <a:srgbClr val="20124D"/>
              </a:solidFill>
              <a:prstDash val="solid"/>
              <a:round/>
              <a:headEnd type="none" w="med" len="med"/>
              <a:tailEnd type="none" w="med" len="med"/>
            </a:ln>
          </p:spPr>
        </p:cxnSp>
        <p:sp>
          <p:nvSpPr>
            <p:cNvPr id="243" name="Google Shape;246;p27">
              <a:extLst>
                <a:ext uri="{FF2B5EF4-FFF2-40B4-BE49-F238E27FC236}">
                  <a16:creationId xmlns:a16="http://schemas.microsoft.com/office/drawing/2014/main" id="{3FCEBCAF-2DEE-2242-A1BE-0831A579AA1B}"/>
                </a:ext>
              </a:extLst>
            </p:cNvPr>
            <p:cNvSpPr/>
            <p:nvPr/>
          </p:nvSpPr>
          <p:spPr>
            <a:xfrm>
              <a:off x="5569936" y="3718504"/>
              <a:ext cx="128407" cy="13407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44" name="Google Shape;247;p27">
              <a:extLst>
                <a:ext uri="{FF2B5EF4-FFF2-40B4-BE49-F238E27FC236}">
                  <a16:creationId xmlns:a16="http://schemas.microsoft.com/office/drawing/2014/main" id="{A4750F7D-D767-C548-8077-2B9C399B808C}"/>
                </a:ext>
              </a:extLst>
            </p:cNvPr>
            <p:cNvCxnSpPr/>
            <p:nvPr/>
          </p:nvCxnSpPr>
          <p:spPr>
            <a:xfrm>
              <a:off x="5523620" y="2651699"/>
              <a:ext cx="1143300" cy="0"/>
            </a:xfrm>
            <a:prstGeom prst="straightConnector1">
              <a:avLst/>
            </a:prstGeom>
            <a:noFill/>
            <a:ln w="19050" cap="flat" cmpd="sng">
              <a:solidFill>
                <a:srgbClr val="20124D"/>
              </a:solidFill>
              <a:prstDash val="solid"/>
              <a:round/>
              <a:headEnd type="none" w="med" len="med"/>
              <a:tailEnd type="none" w="med" len="med"/>
            </a:ln>
          </p:spPr>
        </p:cxnSp>
      </p:grpSp>
    </p:spTree>
    <p:extLst>
      <p:ext uri="{BB962C8B-B14F-4D97-AF65-F5344CB8AC3E}">
        <p14:creationId xmlns:p14="http://schemas.microsoft.com/office/powerpoint/2010/main" val="1103103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Conducting the examination</a:t>
            </a:r>
          </a:p>
        </p:txBody>
      </p:sp>
      <p:sp>
        <p:nvSpPr>
          <p:cNvPr id="3" name="TextBox 2">
            <a:extLst>
              <a:ext uri="{FF2B5EF4-FFF2-40B4-BE49-F238E27FC236}">
                <a16:creationId xmlns:a16="http://schemas.microsoft.com/office/drawing/2014/main" id="{150BF2A1-D7CA-4A56-89BD-435F3A1C1C85}"/>
              </a:ext>
            </a:extLst>
          </p:cNvPr>
          <p:cNvSpPr txBox="1"/>
          <p:nvPr/>
        </p:nvSpPr>
        <p:spPr>
          <a:xfrm>
            <a:off x="741977" y="1253685"/>
            <a:ext cx="78157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latin typeface="Arial"/>
                <a:cs typeface="Arial"/>
              </a:rPr>
              <a:t>*Figure shows community participants WITH MASKS: Choose appropriate figure (present slide or next slide) based on local guidance.</a:t>
            </a:r>
          </a:p>
        </p:txBody>
      </p:sp>
      <p:pic>
        <p:nvPicPr>
          <p:cNvPr id="4" name="Picture 5" descr="Timeline&#10;&#10;Description automatically generated">
            <a:extLst>
              <a:ext uri="{FF2B5EF4-FFF2-40B4-BE49-F238E27FC236}">
                <a16:creationId xmlns:a16="http://schemas.microsoft.com/office/drawing/2014/main" id="{DE6267B5-F2E4-4D99-94ED-59C9CBD5F402}"/>
              </a:ext>
            </a:extLst>
          </p:cNvPr>
          <p:cNvPicPr>
            <a:picLocks noChangeAspect="1"/>
          </p:cNvPicPr>
          <p:nvPr/>
        </p:nvPicPr>
        <p:blipFill>
          <a:blip r:embed="rId2"/>
          <a:stretch>
            <a:fillRect/>
          </a:stretch>
        </p:blipFill>
        <p:spPr>
          <a:xfrm>
            <a:off x="989176" y="2639988"/>
            <a:ext cx="7336563" cy="3030809"/>
          </a:xfrm>
          <a:prstGeom prst="rect">
            <a:avLst/>
          </a:prstGeom>
        </p:spPr>
      </p:pic>
    </p:spTree>
    <p:extLst>
      <p:ext uri="{BB962C8B-B14F-4D97-AF65-F5344CB8AC3E}">
        <p14:creationId xmlns:p14="http://schemas.microsoft.com/office/powerpoint/2010/main" val="2496853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Conducting the examination (2)</a:t>
            </a:r>
          </a:p>
        </p:txBody>
      </p:sp>
      <p:sp>
        <p:nvSpPr>
          <p:cNvPr id="3" name="TextBox 2">
            <a:extLst>
              <a:ext uri="{FF2B5EF4-FFF2-40B4-BE49-F238E27FC236}">
                <a16:creationId xmlns:a16="http://schemas.microsoft.com/office/drawing/2014/main" id="{150BF2A1-D7CA-4A56-89BD-435F3A1C1C85}"/>
              </a:ext>
            </a:extLst>
          </p:cNvPr>
          <p:cNvSpPr txBox="1"/>
          <p:nvPr/>
        </p:nvSpPr>
        <p:spPr>
          <a:xfrm>
            <a:off x="741977" y="1253685"/>
            <a:ext cx="78157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latin typeface="Arial"/>
                <a:cs typeface="Arial"/>
              </a:rPr>
              <a:t>*Figure shows community participants WITHOUT MASKS: Choose appropriate figure (present slide or previous slide) based on local guidance.</a:t>
            </a:r>
          </a:p>
        </p:txBody>
      </p:sp>
      <p:pic>
        <p:nvPicPr>
          <p:cNvPr id="4" name="Picture 5" descr="A picture containing logo&#10;&#10;Description automatically generated">
            <a:extLst>
              <a:ext uri="{FF2B5EF4-FFF2-40B4-BE49-F238E27FC236}">
                <a16:creationId xmlns:a16="http://schemas.microsoft.com/office/drawing/2014/main" id="{964D394B-D42A-4A83-9EE3-6D50F18D10DE}"/>
              </a:ext>
            </a:extLst>
          </p:cNvPr>
          <p:cNvPicPr>
            <a:picLocks noChangeAspect="1"/>
          </p:cNvPicPr>
          <p:nvPr/>
        </p:nvPicPr>
        <p:blipFill>
          <a:blip r:embed="rId2"/>
          <a:stretch>
            <a:fillRect/>
          </a:stretch>
        </p:blipFill>
        <p:spPr>
          <a:xfrm>
            <a:off x="616688" y="2576892"/>
            <a:ext cx="7910623" cy="3267203"/>
          </a:xfrm>
          <a:prstGeom prst="rect">
            <a:avLst/>
          </a:prstGeom>
        </p:spPr>
      </p:pic>
    </p:spTree>
    <p:extLst>
      <p:ext uri="{BB962C8B-B14F-4D97-AF65-F5344CB8AC3E}">
        <p14:creationId xmlns:p14="http://schemas.microsoft.com/office/powerpoint/2010/main" val="247738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In-person training guidelines</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390387" y="1479383"/>
            <a:ext cx="8263298" cy="4764704"/>
          </a:xfrm>
        </p:spPr>
        <p:txBody>
          <a:bodyPr vert="horz" lIns="91440" tIns="45720" rIns="91440" bIns="45720" rtlCol="0" anchor="t">
            <a:normAutofit fontScale="92500" lnSpcReduction="10000"/>
          </a:bodyPr>
          <a:lstStyle/>
          <a:p>
            <a:pPr marL="3429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If in-person trainings must take place, then the following guidelines should be observed:</a:t>
            </a:r>
          </a:p>
          <a:p>
            <a:pPr marL="1257300" lvl="1" indent="-457200" defTabSz="457200">
              <a:lnSpc>
                <a:spcPct val="100000"/>
              </a:lnSpc>
              <a:spcBef>
                <a:spcPct val="20000"/>
              </a:spcBef>
              <a:buClr>
                <a:srgbClr val="163151"/>
              </a:buClr>
              <a:buFont typeface="Courier New" charset="-120"/>
              <a:buChar char="o"/>
            </a:pPr>
            <a:r>
              <a:rPr lang="en-US">
                <a:solidFill>
                  <a:srgbClr val="062C52"/>
                </a:solidFill>
                <a:latin typeface="Arial"/>
                <a:cs typeface="Arial"/>
              </a:rPr>
              <a:t>Head trainer or supervisor should screen all trainees for COVID-19 signs and symptoms upon arrival. Anyone with symptoms or at high-risk should not participate.</a:t>
            </a:r>
            <a:endParaRPr lang="en-US" b="0">
              <a:solidFill>
                <a:srgbClr val="062C52"/>
              </a:solidFill>
              <a:latin typeface="Arial"/>
              <a:cs typeface="Arial"/>
            </a:endParaRPr>
          </a:p>
          <a:p>
            <a:pPr marL="1257300" lvl="1" indent="-457200" defTabSz="457200">
              <a:lnSpc>
                <a:spcPct val="100000"/>
              </a:lnSpc>
              <a:spcBef>
                <a:spcPct val="20000"/>
              </a:spcBef>
              <a:buClr>
                <a:srgbClr val="163151"/>
              </a:buClr>
              <a:buFont typeface="Courier New" charset="-120"/>
              <a:buChar char="o"/>
            </a:pPr>
            <a:r>
              <a:rPr lang="en-US">
                <a:solidFill>
                  <a:srgbClr val="062C52"/>
                </a:solidFill>
                <a:latin typeface="Arial"/>
                <a:cs typeface="Arial"/>
              </a:rPr>
              <a:t>Avoid delays between training and field implementation</a:t>
            </a:r>
            <a:endParaRPr lang="en-US" b="0">
              <a:solidFill>
                <a:srgbClr val="062C52"/>
              </a:solidFill>
              <a:latin typeface="Arial"/>
              <a:cs typeface="Arial"/>
            </a:endParaRPr>
          </a:p>
          <a:p>
            <a:pPr marL="1257300" lvl="1" indent="-457200" defTabSz="457200">
              <a:lnSpc>
                <a:spcPct val="100000"/>
              </a:lnSpc>
              <a:spcBef>
                <a:spcPct val="20000"/>
              </a:spcBef>
              <a:buClr>
                <a:srgbClr val="163151"/>
              </a:buClr>
              <a:buFont typeface="Courier New,monospace" charset="-120"/>
              <a:buChar char="o"/>
            </a:pPr>
            <a:r>
              <a:rPr lang="en-US">
                <a:solidFill>
                  <a:srgbClr val="062C52"/>
                </a:solidFill>
                <a:latin typeface="Arial"/>
                <a:cs typeface="Arial"/>
              </a:rPr>
              <a:t>Trainings should preferably be conducted outdoors, </a:t>
            </a:r>
            <a:r>
              <a:rPr lang="en-US">
                <a:solidFill>
                  <a:schemeClr val="tx1"/>
                </a:solidFill>
                <a:latin typeface="Arial"/>
                <a:cs typeface="Arial"/>
              </a:rPr>
              <a:t>otherwise ensure good ventilation e.g. with open windows</a:t>
            </a:r>
            <a:endParaRPr lang="en-US">
              <a:solidFill>
                <a:schemeClr val="tx1"/>
              </a:solidFill>
              <a:ea typeface="+mn-lt"/>
              <a:cs typeface="+mn-lt"/>
            </a:endParaRPr>
          </a:p>
          <a:p>
            <a:pPr marL="1257300" lvl="1" indent="-457200" defTabSz="457200">
              <a:lnSpc>
                <a:spcPct val="100000"/>
              </a:lnSpc>
              <a:spcBef>
                <a:spcPct val="20000"/>
              </a:spcBef>
              <a:buClr>
                <a:srgbClr val="163151"/>
              </a:buClr>
              <a:buFont typeface="Courier New,monospace" charset="-120"/>
              <a:buChar char="o"/>
            </a:pPr>
            <a:r>
              <a:rPr lang="en-US">
                <a:solidFill>
                  <a:srgbClr val="062C52"/>
                </a:solidFill>
                <a:latin typeface="Arial"/>
                <a:cs typeface="Arial"/>
              </a:rPr>
              <a:t>Wash stations should be available at every training</a:t>
            </a:r>
            <a:endParaRPr lang="en-US"/>
          </a:p>
          <a:p>
            <a:pPr marL="1257300" lvl="1" indent="-457200" defTabSz="457200">
              <a:lnSpc>
                <a:spcPct val="100000"/>
              </a:lnSpc>
              <a:spcBef>
                <a:spcPct val="20000"/>
              </a:spcBef>
              <a:buClr>
                <a:srgbClr val="163151"/>
              </a:buClr>
              <a:buFont typeface="Courier New" charset="-120"/>
              <a:buChar char="o"/>
            </a:pPr>
            <a:r>
              <a:rPr lang="en-US">
                <a:solidFill>
                  <a:srgbClr val="062C52"/>
                </a:solidFill>
                <a:latin typeface="Arial"/>
                <a:cs typeface="Arial"/>
              </a:rPr>
              <a:t>Before commencing training, have ready all materials needed for survey (drugs, diagnostic tests, Job Aides), cloth masks, and personal protective equipment (PPE)</a:t>
            </a:r>
            <a:endParaRPr lang="en-US"/>
          </a:p>
          <a:p>
            <a:pPr marL="1257300" lvl="1" indent="-457200" defTabSz="457200">
              <a:lnSpc>
                <a:spcPct val="100000"/>
              </a:lnSpc>
              <a:spcBef>
                <a:spcPct val="20000"/>
              </a:spcBef>
              <a:buClr>
                <a:srgbClr val="163151"/>
              </a:buClr>
              <a:buFont typeface="Courier New" charset="-120"/>
              <a:buChar char="o"/>
            </a:pPr>
            <a:endParaRPr lang="en-US" b="0">
              <a:solidFill>
                <a:srgbClr val="062C52"/>
              </a:solidFill>
              <a:latin typeface="Arial"/>
              <a:cs typeface="Arial"/>
            </a:endParaRPr>
          </a:p>
          <a:p>
            <a:pPr marL="1257300" lvl="1" indent="-457200" defTabSz="457200">
              <a:lnSpc>
                <a:spcPct val="100000"/>
              </a:lnSpc>
              <a:spcBef>
                <a:spcPct val="20000"/>
              </a:spcBef>
              <a:buClr>
                <a:srgbClr val="163151"/>
              </a:buClr>
              <a:buFont typeface="Courier New" charset="-120"/>
              <a:buChar char="o"/>
            </a:pP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Arial" charset="-120"/>
              <a:buChar char="•"/>
            </a:pPr>
            <a:endParaRPr lang="en-US" b="0">
              <a:solidFill>
                <a:srgbClr val="062C52"/>
              </a:solidFill>
              <a:latin typeface="Arial"/>
              <a:cs typeface="Arial"/>
            </a:endParaRPr>
          </a:p>
          <a:p>
            <a:pPr marL="800100" lvl="1" indent="0" defTabSz="457200">
              <a:lnSpc>
                <a:spcPct val="100000"/>
              </a:lnSpc>
              <a:spcBef>
                <a:spcPct val="20000"/>
              </a:spcBef>
              <a:buClr>
                <a:srgbClr val="163151"/>
              </a:buClr>
              <a:buNone/>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525463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Questions?</a:t>
            </a:r>
          </a:p>
        </p:txBody>
      </p:sp>
      <p:pic>
        <p:nvPicPr>
          <p:cNvPr id="4" name="Picture 6" descr="https://d30y9cdsu7xlg0.cloudfront.net/png/105771-200.png">
            <a:extLst>
              <a:ext uri="{FF2B5EF4-FFF2-40B4-BE49-F238E27FC236}">
                <a16:creationId xmlns:a16="http://schemas.microsoft.com/office/drawing/2014/main" id="{7E4E176B-41DF-468E-A41A-D161E35CCD1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905" t="20097" r="7905" b="20403"/>
          <a:stretch/>
        </p:blipFill>
        <p:spPr bwMode="auto">
          <a:xfrm>
            <a:off x="2417253" y="2128708"/>
            <a:ext cx="4096408" cy="2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4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991638"/>
            <a:ext cx="8363415" cy="3970751"/>
          </a:xfrm>
        </p:spPr>
        <p:txBody>
          <a:bodyPr vert="horz" lIns="91440" tIns="45720" rIns="91440" bIns="45720" rtlCol="0" anchor="t">
            <a:normAutofit/>
          </a:bodyPr>
          <a:lstStyle/>
          <a:p>
            <a:r>
              <a:rPr lang="en-US">
                <a:latin typeface="Arial"/>
                <a:cs typeface="Arial"/>
              </a:rPr>
              <a:t>True or False: Family groups cannot stay together during static point LF survey.</a:t>
            </a:r>
          </a:p>
          <a:p>
            <a:pPr marL="2857500" lvl="5" indent="-342900">
              <a:lnSpc>
                <a:spcPct val="150000"/>
              </a:lnSpc>
              <a:buFont typeface="Wingdings" pitchFamily="2" charset="2"/>
              <a:buChar char="q"/>
            </a:pPr>
            <a:r>
              <a:rPr lang="en-US" sz="2600">
                <a:latin typeface="Arial"/>
                <a:cs typeface="Arial"/>
              </a:rPr>
              <a:t>  True</a:t>
            </a:r>
          </a:p>
          <a:p>
            <a:pPr marL="2857500" lvl="5" indent="-342900">
              <a:lnSpc>
                <a:spcPct val="150000"/>
              </a:lnSpc>
              <a:buFont typeface="Wingdings" pitchFamily="2" charset="2"/>
              <a:buChar char="q"/>
            </a:pPr>
            <a:r>
              <a:rPr lang="en-US" sz="2600">
                <a:latin typeface="Arial"/>
                <a:cs typeface="Arial"/>
              </a:rPr>
              <a:t> False</a:t>
            </a:r>
          </a:p>
          <a:p>
            <a:pPr marL="2857500" lvl="5" indent="-342900">
              <a:lnSpc>
                <a:spcPct val="150000"/>
              </a:lnSpc>
              <a:buFont typeface="Wingdings" pitchFamily="2" charset="2"/>
              <a:buChar char="q"/>
            </a:pPr>
            <a:endParaRPr lang="en-US" sz="2600">
              <a:latin typeface="Arial"/>
              <a:cs typeface="Arial"/>
            </a:endParaRP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3099558" y="3550121"/>
            <a:ext cx="356196" cy="265631"/>
            <a:chOff x="5216456" y="3725484"/>
            <a:chExt cx="356196" cy="265631"/>
          </a:xfrm>
          <a:solidFill>
            <a:srgbClr val="00B05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17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363415" cy="778138"/>
          </a:xfrm>
        </p:spPr>
        <p:txBody>
          <a:bodyPr vert="horz" lIns="91440" tIns="45720" rIns="91440" bIns="45720" rtlCol="0" anchor="t">
            <a:normAutofit/>
          </a:bodyPr>
          <a:lstStyle/>
          <a:p>
            <a:r>
              <a:rPr lang="en-US">
                <a:latin typeface="Arial"/>
                <a:cs typeface="Arial"/>
              </a:rPr>
              <a:t>DISCUSSION: Name one way this set-up differs from a regular survey pre-COVID.</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64520" y="243840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90000"/>
                    <a:lumOff val="10000"/>
                  </a:schemeClr>
                </a:solidFill>
                <a:latin typeface="Arial"/>
                <a:cs typeface="Arial"/>
              </a:rPr>
              <a:t>Survey team and participants must wear masks at all times</a:t>
            </a:r>
            <a:endParaRPr lang="en-US" sz="2200">
              <a:solidFill>
                <a:schemeClr val="tx1">
                  <a:lumMod val="90000"/>
                  <a:lumOff val="10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263641" y="3489627"/>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solidFill>
                <a:latin typeface="Arial"/>
                <a:cs typeface="Arial"/>
              </a:rPr>
              <a:t>All participants must wash hands before testing</a:t>
            </a:r>
            <a:endParaRPr lang="en-US" sz="2200">
              <a:solidFill>
                <a:schemeClr val="accent1"/>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2505145" y="554202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3">
                    <a:lumMod val="75000"/>
                  </a:schemeClr>
                </a:solidFill>
                <a:latin typeface="Arial"/>
                <a:cs typeface="Arial"/>
              </a:rPr>
              <a:t>Participants should face away from blood drawer during testing</a:t>
            </a:r>
          </a:p>
        </p:txBody>
      </p:sp>
      <p:sp>
        <p:nvSpPr>
          <p:cNvPr id="10" name="TextBox 9">
            <a:extLst>
              <a:ext uri="{FF2B5EF4-FFF2-40B4-BE49-F238E27FC236}">
                <a16:creationId xmlns:a16="http://schemas.microsoft.com/office/drawing/2014/main" id="{BD08C9A6-C625-4842-ACFF-DDA8264EDF61}"/>
              </a:ext>
            </a:extLst>
          </p:cNvPr>
          <p:cNvSpPr txBox="1"/>
          <p:nvPr/>
        </p:nvSpPr>
        <p:spPr>
          <a:xfrm>
            <a:off x="580677" y="4479670"/>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030A0"/>
                </a:solidFill>
                <a:latin typeface="Arial"/>
                <a:cs typeface="Arial"/>
              </a:rPr>
              <a:t>Surveys should preferably be conducted outdoors</a:t>
            </a:r>
          </a:p>
        </p:txBody>
      </p:sp>
      <p:sp>
        <p:nvSpPr>
          <p:cNvPr id="5" name="TextBox 4">
            <a:extLst>
              <a:ext uri="{FF2B5EF4-FFF2-40B4-BE49-F238E27FC236}">
                <a16:creationId xmlns:a16="http://schemas.microsoft.com/office/drawing/2014/main" id="{36F8EDF4-5089-4C81-B927-1596F7038AA7}"/>
              </a:ext>
            </a:extLst>
          </p:cNvPr>
          <p:cNvSpPr txBox="1"/>
          <p:nvPr/>
        </p:nvSpPr>
        <p:spPr>
          <a:xfrm>
            <a:off x="4637632" y="2707604"/>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lumMod val="75000"/>
                  </a:schemeClr>
                </a:solidFill>
                <a:latin typeface="Arial"/>
                <a:cs typeface="Arial"/>
              </a:rPr>
              <a:t>Participants should stay at least 2 meters away from each other in waiting area</a:t>
            </a:r>
          </a:p>
        </p:txBody>
      </p:sp>
      <p:sp>
        <p:nvSpPr>
          <p:cNvPr id="6" name="TextBox 5">
            <a:extLst>
              <a:ext uri="{FF2B5EF4-FFF2-40B4-BE49-F238E27FC236}">
                <a16:creationId xmlns:a16="http://schemas.microsoft.com/office/drawing/2014/main" id="{338742AA-D008-49A3-B9BA-DD9057367068}"/>
              </a:ext>
            </a:extLst>
          </p:cNvPr>
          <p:cNvSpPr txBox="1"/>
          <p:nvPr/>
        </p:nvSpPr>
        <p:spPr>
          <a:xfrm>
            <a:off x="4971354" y="4048055"/>
            <a:ext cx="410033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0C7D21"/>
                </a:solidFill>
                <a:latin typeface="Arial"/>
                <a:cs typeface="Arial"/>
              </a:rPr>
              <a:t>Megaphones used to explain COVID-19 precautionary measures being taken</a:t>
            </a:r>
            <a:endParaRPr lang="en-US">
              <a:solidFill>
                <a:srgbClr val="0C7D21"/>
              </a:solidFill>
              <a:cs typeface="Calibri"/>
            </a:endParaRPr>
          </a:p>
        </p:txBody>
      </p:sp>
    </p:spTree>
    <p:extLst>
      <p:ext uri="{BB962C8B-B14F-4D97-AF65-F5344CB8AC3E}">
        <p14:creationId xmlns:p14="http://schemas.microsoft.com/office/powerpoint/2010/main" val="238201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482339" cy="778138"/>
          </a:xfrm>
        </p:spPr>
        <p:txBody>
          <a:bodyPr vert="horz" lIns="91440" tIns="45720" rIns="91440" bIns="45720" rtlCol="0" anchor="t">
            <a:normAutofit/>
          </a:bodyPr>
          <a:lstStyle/>
          <a:p>
            <a:r>
              <a:rPr lang="en-US">
                <a:latin typeface="Arial"/>
                <a:cs typeface="Arial"/>
              </a:rPr>
              <a:t>What do you think will be the most difficult COVID-19 measure to implement?</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64520" y="243840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90000"/>
                    <a:lumOff val="10000"/>
                  </a:schemeClr>
                </a:solidFill>
                <a:latin typeface="Arial"/>
                <a:cs typeface="Arial"/>
              </a:rPr>
              <a:t>Survey team and participants must wear masks at all times</a:t>
            </a:r>
            <a:endParaRPr lang="en-US" sz="2200">
              <a:solidFill>
                <a:schemeClr val="tx1">
                  <a:lumMod val="90000"/>
                  <a:lumOff val="10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263641" y="3489627"/>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solidFill>
                <a:latin typeface="Arial"/>
                <a:cs typeface="Arial"/>
              </a:rPr>
              <a:t>All participants must wash hands before testing</a:t>
            </a:r>
            <a:endParaRPr lang="en-US" sz="2200">
              <a:solidFill>
                <a:schemeClr val="accent1"/>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2505145" y="554202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3">
                    <a:lumMod val="75000"/>
                  </a:schemeClr>
                </a:solidFill>
                <a:latin typeface="Arial"/>
                <a:cs typeface="Arial"/>
              </a:rPr>
              <a:t>Participants should face away from blood drawer during testing</a:t>
            </a:r>
          </a:p>
        </p:txBody>
      </p:sp>
      <p:sp>
        <p:nvSpPr>
          <p:cNvPr id="10" name="TextBox 9">
            <a:extLst>
              <a:ext uri="{FF2B5EF4-FFF2-40B4-BE49-F238E27FC236}">
                <a16:creationId xmlns:a16="http://schemas.microsoft.com/office/drawing/2014/main" id="{BD08C9A6-C625-4842-ACFF-DDA8264EDF61}"/>
              </a:ext>
            </a:extLst>
          </p:cNvPr>
          <p:cNvSpPr txBox="1"/>
          <p:nvPr/>
        </p:nvSpPr>
        <p:spPr>
          <a:xfrm>
            <a:off x="580677" y="4479670"/>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030A0"/>
                </a:solidFill>
                <a:latin typeface="Arial"/>
                <a:cs typeface="Arial"/>
              </a:rPr>
              <a:t>Surveys should preferably be conducted outdoors</a:t>
            </a:r>
          </a:p>
        </p:txBody>
      </p:sp>
      <p:sp>
        <p:nvSpPr>
          <p:cNvPr id="5" name="TextBox 4">
            <a:extLst>
              <a:ext uri="{FF2B5EF4-FFF2-40B4-BE49-F238E27FC236}">
                <a16:creationId xmlns:a16="http://schemas.microsoft.com/office/drawing/2014/main" id="{36F8EDF4-5089-4C81-B927-1596F7038AA7}"/>
              </a:ext>
            </a:extLst>
          </p:cNvPr>
          <p:cNvSpPr txBox="1"/>
          <p:nvPr/>
        </p:nvSpPr>
        <p:spPr>
          <a:xfrm>
            <a:off x="4637632" y="2707604"/>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lumMod val="75000"/>
                  </a:schemeClr>
                </a:solidFill>
                <a:latin typeface="Arial"/>
                <a:cs typeface="Arial"/>
              </a:rPr>
              <a:t>Participants should stay at least 2 meters away from each other in waiting area</a:t>
            </a:r>
          </a:p>
        </p:txBody>
      </p:sp>
      <p:sp>
        <p:nvSpPr>
          <p:cNvPr id="6" name="TextBox 5">
            <a:extLst>
              <a:ext uri="{FF2B5EF4-FFF2-40B4-BE49-F238E27FC236}">
                <a16:creationId xmlns:a16="http://schemas.microsoft.com/office/drawing/2014/main" id="{338742AA-D008-49A3-B9BA-DD9057367068}"/>
              </a:ext>
            </a:extLst>
          </p:cNvPr>
          <p:cNvSpPr txBox="1"/>
          <p:nvPr/>
        </p:nvSpPr>
        <p:spPr>
          <a:xfrm>
            <a:off x="4971354" y="4048055"/>
            <a:ext cx="410033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0C7D21"/>
                </a:solidFill>
                <a:latin typeface="Arial"/>
                <a:cs typeface="Arial"/>
              </a:rPr>
              <a:t>Megaphones used to explain COVID-19 precautionary measures being taken</a:t>
            </a:r>
            <a:endParaRPr lang="en-US">
              <a:solidFill>
                <a:srgbClr val="0C7D21"/>
              </a:solidFill>
              <a:cs typeface="Calibri"/>
            </a:endParaRPr>
          </a:p>
        </p:txBody>
      </p:sp>
    </p:spTree>
    <p:extLst>
      <p:ext uri="{BB962C8B-B14F-4D97-AF65-F5344CB8AC3E}">
        <p14:creationId xmlns:p14="http://schemas.microsoft.com/office/powerpoint/2010/main" val="206641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 (2)</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548409" cy="784744"/>
          </a:xfrm>
        </p:spPr>
        <p:txBody>
          <a:bodyPr vert="horz" lIns="91440" tIns="45720" rIns="91440" bIns="45720" rtlCol="0" anchor="t">
            <a:normAutofit/>
          </a:bodyPr>
          <a:lstStyle/>
          <a:p>
            <a:r>
              <a:rPr lang="en-US">
                <a:latin typeface="Arial"/>
                <a:cs typeface="Arial"/>
              </a:rPr>
              <a:t>How will you deal with groups of curious children who want to gather to see what is going on?</a:t>
            </a:r>
          </a:p>
          <a:p>
            <a:pPr lvl="5" indent="0">
              <a:lnSpc>
                <a:spcPct val="150000"/>
              </a:lnSpc>
              <a:buNone/>
            </a:pPr>
            <a:endParaRPr lang="en-US" sz="2600">
              <a:solidFill>
                <a:srgbClr val="002C54"/>
              </a:solidFill>
              <a:latin typeface="Arial"/>
              <a:cs typeface="Arial"/>
            </a:endParaRPr>
          </a:p>
        </p:txBody>
      </p:sp>
      <p:sp>
        <p:nvSpPr>
          <p:cNvPr id="5" name="Google Shape;433;p35">
            <a:extLst>
              <a:ext uri="{FF2B5EF4-FFF2-40B4-BE49-F238E27FC236}">
                <a16:creationId xmlns:a16="http://schemas.microsoft.com/office/drawing/2014/main" id="{103DFC3B-97B2-4414-B6E6-45D3D7A06332}"/>
              </a:ext>
            </a:extLst>
          </p:cNvPr>
          <p:cNvSpPr/>
          <p:nvPr/>
        </p:nvSpPr>
        <p:spPr>
          <a:xfrm>
            <a:off x="5799755" y="3189616"/>
            <a:ext cx="2097496" cy="1823832"/>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34;p35">
            <a:extLst>
              <a:ext uri="{FF2B5EF4-FFF2-40B4-BE49-F238E27FC236}">
                <a16:creationId xmlns:a16="http://schemas.microsoft.com/office/drawing/2014/main" id="{B0F28AC7-4EF6-482C-A6B2-303B58611EEB}"/>
              </a:ext>
            </a:extLst>
          </p:cNvPr>
          <p:cNvSpPr/>
          <p:nvPr/>
        </p:nvSpPr>
        <p:spPr>
          <a:xfrm>
            <a:off x="1443746" y="3189759"/>
            <a:ext cx="2097496" cy="1823832"/>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440;p35">
            <a:extLst>
              <a:ext uri="{FF2B5EF4-FFF2-40B4-BE49-F238E27FC236}">
                <a16:creationId xmlns:a16="http://schemas.microsoft.com/office/drawing/2014/main" id="{F608015A-09FD-4C19-A196-8B0D2DFEB77E}"/>
              </a:ext>
            </a:extLst>
          </p:cNvPr>
          <p:cNvGrpSpPr/>
          <p:nvPr/>
        </p:nvGrpSpPr>
        <p:grpSpPr>
          <a:xfrm>
            <a:off x="1728716" y="3272779"/>
            <a:ext cx="1523252" cy="1871420"/>
            <a:chOff x="1602171" y="1598565"/>
            <a:chExt cx="1071901" cy="1519999"/>
          </a:xfrm>
        </p:grpSpPr>
        <p:sp>
          <p:nvSpPr>
            <p:cNvPr id="15" name="Google Shape;441;p35">
              <a:extLst>
                <a:ext uri="{FF2B5EF4-FFF2-40B4-BE49-F238E27FC236}">
                  <a16:creationId xmlns:a16="http://schemas.microsoft.com/office/drawing/2014/main" id="{36A99DA7-3AF5-484E-A554-1CD2FBE21EAF}"/>
                </a:ext>
              </a:extLst>
            </p:cNvPr>
            <p:cNvSpPr/>
            <p:nvPr/>
          </p:nvSpPr>
          <p:spPr>
            <a:xfrm>
              <a:off x="1740783" y="1751766"/>
              <a:ext cx="795936" cy="880536"/>
            </a:xfrm>
            <a:custGeom>
              <a:avLst/>
              <a:gdLst/>
              <a:ahLst/>
              <a:cxnLst/>
              <a:rect l="l" t="t" r="r" b="b"/>
              <a:pathLst>
                <a:path w="42337" h="46837" extrusionOk="0">
                  <a:moveTo>
                    <a:pt x="21168" y="0"/>
                  </a:moveTo>
                  <a:cubicBezTo>
                    <a:pt x="9477" y="0"/>
                    <a:pt x="0" y="9378"/>
                    <a:pt x="0" y="20945"/>
                  </a:cubicBezTo>
                  <a:cubicBezTo>
                    <a:pt x="0" y="38422"/>
                    <a:pt x="9477"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42;p35">
              <a:extLst>
                <a:ext uri="{FF2B5EF4-FFF2-40B4-BE49-F238E27FC236}">
                  <a16:creationId xmlns:a16="http://schemas.microsoft.com/office/drawing/2014/main" id="{7E551860-A982-45E6-9A5C-B21BF6E6DF3E}"/>
                </a:ext>
              </a:extLst>
            </p:cNvPr>
            <p:cNvSpPr/>
            <p:nvPr/>
          </p:nvSpPr>
          <p:spPr>
            <a:xfrm>
              <a:off x="2002160" y="2474532"/>
              <a:ext cx="273183" cy="541158"/>
            </a:xfrm>
            <a:custGeom>
              <a:avLst/>
              <a:gdLst/>
              <a:ahLst/>
              <a:cxnLst/>
              <a:rect l="l" t="t" r="r" b="b"/>
              <a:pathLst>
                <a:path w="14531" h="28785" extrusionOk="0">
                  <a:moveTo>
                    <a:pt x="0" y="1"/>
                  </a:moveTo>
                  <a:lnTo>
                    <a:pt x="0" y="28785"/>
                  </a:lnTo>
                  <a:lnTo>
                    <a:pt x="14531" y="28785"/>
                  </a:lnTo>
                  <a:lnTo>
                    <a:pt x="14531"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43;p35">
              <a:extLst>
                <a:ext uri="{FF2B5EF4-FFF2-40B4-BE49-F238E27FC236}">
                  <a16:creationId xmlns:a16="http://schemas.microsoft.com/office/drawing/2014/main" id="{521E22A4-2E4B-4E3C-9461-B81ED48D71AD}"/>
                </a:ext>
              </a:extLst>
            </p:cNvPr>
            <p:cNvSpPr/>
            <p:nvPr/>
          </p:nvSpPr>
          <p:spPr>
            <a:xfrm>
              <a:off x="1727905" y="2706712"/>
              <a:ext cx="833799" cy="411852"/>
            </a:xfrm>
            <a:custGeom>
              <a:avLst/>
              <a:gdLst/>
              <a:ahLst/>
              <a:cxnLst/>
              <a:rect l="l" t="t" r="r" b="b"/>
              <a:pathLst>
                <a:path w="44351" h="21907" extrusionOk="0">
                  <a:moveTo>
                    <a:pt x="21853" y="0"/>
                  </a:moveTo>
                  <a:cubicBezTo>
                    <a:pt x="9956" y="0"/>
                    <a:pt x="1" y="15285"/>
                    <a:pt x="1" y="21670"/>
                  </a:cubicBezTo>
                  <a:lnTo>
                    <a:pt x="21853" y="21907"/>
                  </a:lnTo>
                  <a:lnTo>
                    <a:pt x="43703" y="21907"/>
                  </a:lnTo>
                  <a:cubicBezTo>
                    <a:pt x="44350" y="16435"/>
                    <a:pt x="33838" y="0"/>
                    <a:pt x="21853"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44;p35">
              <a:extLst>
                <a:ext uri="{FF2B5EF4-FFF2-40B4-BE49-F238E27FC236}">
                  <a16:creationId xmlns:a16="http://schemas.microsoft.com/office/drawing/2014/main" id="{3BBC37AB-F976-4270-A66E-968F58728B82}"/>
                </a:ext>
              </a:extLst>
            </p:cNvPr>
            <p:cNvSpPr/>
            <p:nvPr/>
          </p:nvSpPr>
          <p:spPr>
            <a:xfrm>
              <a:off x="1602171" y="2171926"/>
              <a:ext cx="208869" cy="223701"/>
            </a:xfrm>
            <a:custGeom>
              <a:avLst/>
              <a:gdLst/>
              <a:ahLst/>
              <a:cxnLst/>
              <a:rect l="l" t="t" r="r" b="b"/>
              <a:pathLst>
                <a:path w="11110" h="11899" extrusionOk="0">
                  <a:moveTo>
                    <a:pt x="5015" y="0"/>
                  </a:moveTo>
                  <a:cubicBezTo>
                    <a:pt x="4519" y="0"/>
                    <a:pt x="4023" y="94"/>
                    <a:pt x="3544" y="292"/>
                  </a:cubicBezTo>
                  <a:cubicBezTo>
                    <a:pt x="1089" y="1307"/>
                    <a:pt x="0" y="4662"/>
                    <a:pt x="1113" y="7786"/>
                  </a:cubicBezTo>
                  <a:cubicBezTo>
                    <a:pt x="2008" y="10301"/>
                    <a:pt x="4053" y="11899"/>
                    <a:pt x="6097" y="11899"/>
                  </a:cubicBezTo>
                  <a:cubicBezTo>
                    <a:pt x="6593" y="11899"/>
                    <a:pt x="7089" y="11804"/>
                    <a:pt x="7569" y="11606"/>
                  </a:cubicBezTo>
                  <a:cubicBezTo>
                    <a:pt x="10020" y="10595"/>
                    <a:pt x="11109" y="7237"/>
                    <a:pt x="9997" y="4115"/>
                  </a:cubicBezTo>
                  <a:cubicBezTo>
                    <a:pt x="9104" y="1600"/>
                    <a:pt x="7058" y="0"/>
                    <a:pt x="501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45;p35">
              <a:extLst>
                <a:ext uri="{FF2B5EF4-FFF2-40B4-BE49-F238E27FC236}">
                  <a16:creationId xmlns:a16="http://schemas.microsoft.com/office/drawing/2014/main" id="{4C1E5A42-9D27-4525-9C94-BD82EBED091C}"/>
                </a:ext>
              </a:extLst>
            </p:cNvPr>
            <p:cNvSpPr/>
            <p:nvPr/>
          </p:nvSpPr>
          <p:spPr>
            <a:xfrm>
              <a:off x="2465223" y="2162414"/>
              <a:ext cx="208849" cy="223701"/>
            </a:xfrm>
            <a:custGeom>
              <a:avLst/>
              <a:gdLst/>
              <a:ahLst/>
              <a:cxnLst/>
              <a:rect l="l" t="t" r="r" b="b"/>
              <a:pathLst>
                <a:path w="11109" h="11899" extrusionOk="0">
                  <a:moveTo>
                    <a:pt x="6098" y="0"/>
                  </a:moveTo>
                  <a:cubicBezTo>
                    <a:pt x="4054" y="0"/>
                    <a:pt x="2008" y="1600"/>
                    <a:pt x="1113" y="4116"/>
                  </a:cubicBezTo>
                  <a:cubicBezTo>
                    <a:pt x="0" y="7237"/>
                    <a:pt x="1089" y="10595"/>
                    <a:pt x="3543" y="11606"/>
                  </a:cubicBezTo>
                  <a:cubicBezTo>
                    <a:pt x="4023" y="11805"/>
                    <a:pt x="4519" y="11899"/>
                    <a:pt x="5015" y="11899"/>
                  </a:cubicBezTo>
                  <a:cubicBezTo>
                    <a:pt x="7058" y="11899"/>
                    <a:pt x="9103" y="10301"/>
                    <a:pt x="9996" y="7787"/>
                  </a:cubicBezTo>
                  <a:cubicBezTo>
                    <a:pt x="11108" y="4662"/>
                    <a:pt x="10019" y="1307"/>
                    <a:pt x="7568" y="293"/>
                  </a:cubicBezTo>
                  <a:cubicBezTo>
                    <a:pt x="7089" y="95"/>
                    <a:pt x="6594" y="0"/>
                    <a:pt x="609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46;p35">
              <a:extLst>
                <a:ext uri="{FF2B5EF4-FFF2-40B4-BE49-F238E27FC236}">
                  <a16:creationId xmlns:a16="http://schemas.microsoft.com/office/drawing/2014/main" id="{5D3EA33C-2664-4058-BA17-61A422E9DB12}"/>
                </a:ext>
              </a:extLst>
            </p:cNvPr>
            <p:cNvSpPr/>
            <p:nvPr/>
          </p:nvSpPr>
          <p:spPr>
            <a:xfrm>
              <a:off x="2078413" y="2196875"/>
              <a:ext cx="121561" cy="136225"/>
            </a:xfrm>
            <a:custGeom>
              <a:avLst/>
              <a:gdLst/>
              <a:ahLst/>
              <a:cxnLst/>
              <a:rect l="l" t="t" r="r" b="b"/>
              <a:pathLst>
                <a:path w="6466" h="7246" extrusionOk="0">
                  <a:moveTo>
                    <a:pt x="3233" y="0"/>
                  </a:moveTo>
                  <a:cubicBezTo>
                    <a:pt x="1942" y="263"/>
                    <a:pt x="0" y="6213"/>
                    <a:pt x="746"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47;p35">
              <a:extLst>
                <a:ext uri="{FF2B5EF4-FFF2-40B4-BE49-F238E27FC236}">
                  <a16:creationId xmlns:a16="http://schemas.microsoft.com/office/drawing/2014/main" id="{1C73E9BA-8FE6-4F70-B262-F3E81C349C73}"/>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48;p35">
              <a:extLst>
                <a:ext uri="{FF2B5EF4-FFF2-40B4-BE49-F238E27FC236}">
                  <a16:creationId xmlns:a16="http://schemas.microsoft.com/office/drawing/2014/main" id="{9DB19384-148D-4E3A-9E65-FD5A6D408B3D}"/>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49;p35">
              <a:extLst>
                <a:ext uri="{FF2B5EF4-FFF2-40B4-BE49-F238E27FC236}">
                  <a16:creationId xmlns:a16="http://schemas.microsoft.com/office/drawing/2014/main" id="{D6A5BA76-CBA8-4AA2-B415-F705E32BCA50}"/>
                </a:ext>
              </a:extLst>
            </p:cNvPr>
            <p:cNvSpPr/>
            <p:nvPr/>
          </p:nvSpPr>
          <p:spPr>
            <a:xfrm>
              <a:off x="1951137" y="2162452"/>
              <a:ext cx="37920" cy="77080"/>
            </a:xfrm>
            <a:custGeom>
              <a:avLst/>
              <a:gdLst/>
              <a:ahLst/>
              <a:cxnLst/>
              <a:rect l="l" t="t" r="r" b="b"/>
              <a:pathLst>
                <a:path w="2017" h="4100" extrusionOk="0">
                  <a:moveTo>
                    <a:pt x="1009" y="1"/>
                  </a:moveTo>
                  <a:cubicBezTo>
                    <a:pt x="452" y="1"/>
                    <a:pt x="1" y="918"/>
                    <a:pt x="1" y="2050"/>
                  </a:cubicBezTo>
                  <a:cubicBezTo>
                    <a:pt x="1" y="3183"/>
                    <a:pt x="452" y="4100"/>
                    <a:pt x="1009" y="4100"/>
                  </a:cubicBezTo>
                  <a:cubicBezTo>
                    <a:pt x="1565" y="4100"/>
                    <a:pt x="2017" y="3183"/>
                    <a:pt x="2017" y="2050"/>
                  </a:cubicBezTo>
                  <a:cubicBezTo>
                    <a:pt x="2017" y="918"/>
                    <a:pt x="1565" y="1"/>
                    <a:pt x="10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50;p35">
              <a:extLst>
                <a:ext uri="{FF2B5EF4-FFF2-40B4-BE49-F238E27FC236}">
                  <a16:creationId xmlns:a16="http://schemas.microsoft.com/office/drawing/2014/main" id="{C514A22D-2FFD-4D20-863E-138BB7B6BA85}"/>
                </a:ext>
              </a:extLst>
            </p:cNvPr>
            <p:cNvSpPr/>
            <p:nvPr/>
          </p:nvSpPr>
          <p:spPr>
            <a:xfrm>
              <a:off x="2264551" y="2162452"/>
              <a:ext cx="37863" cy="77080"/>
            </a:xfrm>
            <a:custGeom>
              <a:avLst/>
              <a:gdLst/>
              <a:ahLst/>
              <a:cxnLst/>
              <a:rect l="l" t="t" r="r" b="b"/>
              <a:pathLst>
                <a:path w="2014" h="4100" extrusionOk="0">
                  <a:moveTo>
                    <a:pt x="1008" y="1"/>
                  </a:moveTo>
                  <a:cubicBezTo>
                    <a:pt x="453" y="1"/>
                    <a:pt x="0" y="918"/>
                    <a:pt x="0" y="2050"/>
                  </a:cubicBezTo>
                  <a:cubicBezTo>
                    <a:pt x="0" y="3183"/>
                    <a:pt x="453" y="4100"/>
                    <a:pt x="1008" y="4100"/>
                  </a:cubicBezTo>
                  <a:cubicBezTo>
                    <a:pt x="1565" y="4100"/>
                    <a:pt x="2013" y="3183"/>
                    <a:pt x="2013" y="2050"/>
                  </a:cubicBezTo>
                  <a:cubicBezTo>
                    <a:pt x="2013" y="918"/>
                    <a:pt x="1565" y="1"/>
                    <a:pt x="100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51;p35">
              <a:extLst>
                <a:ext uri="{FF2B5EF4-FFF2-40B4-BE49-F238E27FC236}">
                  <a16:creationId xmlns:a16="http://schemas.microsoft.com/office/drawing/2014/main" id="{F1FBAB73-0549-4408-8A23-8EA9B51AB60D}"/>
                </a:ext>
              </a:extLst>
            </p:cNvPr>
            <p:cNvSpPr/>
            <p:nvPr/>
          </p:nvSpPr>
          <p:spPr>
            <a:xfrm>
              <a:off x="1890225" y="2063977"/>
              <a:ext cx="131544" cy="70368"/>
            </a:xfrm>
            <a:custGeom>
              <a:avLst/>
              <a:gdLst/>
              <a:ahLst/>
              <a:cxnLst/>
              <a:rect l="l" t="t" r="r" b="b"/>
              <a:pathLst>
                <a:path w="6997" h="3743" extrusionOk="0">
                  <a:moveTo>
                    <a:pt x="5247" y="0"/>
                  </a:moveTo>
                  <a:cubicBezTo>
                    <a:pt x="3122" y="0"/>
                    <a:pt x="989" y="1269"/>
                    <a:pt x="1" y="3307"/>
                  </a:cubicBezTo>
                  <a:lnTo>
                    <a:pt x="901" y="3742"/>
                  </a:lnTo>
                  <a:cubicBezTo>
                    <a:pt x="1721" y="2049"/>
                    <a:pt x="3487" y="993"/>
                    <a:pt x="5236" y="993"/>
                  </a:cubicBezTo>
                  <a:cubicBezTo>
                    <a:pt x="5716" y="993"/>
                    <a:pt x="6195" y="1073"/>
                    <a:pt x="6653" y="1240"/>
                  </a:cubicBezTo>
                  <a:lnTo>
                    <a:pt x="6996" y="307"/>
                  </a:lnTo>
                  <a:cubicBezTo>
                    <a:pt x="6430" y="99"/>
                    <a:pt x="5839" y="0"/>
                    <a:pt x="524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52;p35">
              <a:extLst>
                <a:ext uri="{FF2B5EF4-FFF2-40B4-BE49-F238E27FC236}">
                  <a16:creationId xmlns:a16="http://schemas.microsoft.com/office/drawing/2014/main" id="{13E2ABC9-1918-4DD3-BC3A-B60E12A9C7F8}"/>
                </a:ext>
              </a:extLst>
            </p:cNvPr>
            <p:cNvSpPr/>
            <p:nvPr/>
          </p:nvSpPr>
          <p:spPr>
            <a:xfrm>
              <a:off x="2218209" y="2052528"/>
              <a:ext cx="154235" cy="93342"/>
            </a:xfrm>
            <a:custGeom>
              <a:avLst/>
              <a:gdLst/>
              <a:ahLst/>
              <a:cxnLst/>
              <a:rect l="l" t="t" r="r" b="b"/>
              <a:pathLst>
                <a:path w="8204" h="4965" extrusionOk="0">
                  <a:moveTo>
                    <a:pt x="2420" y="1"/>
                  </a:moveTo>
                  <a:cubicBezTo>
                    <a:pt x="1591" y="1"/>
                    <a:pt x="761" y="180"/>
                    <a:pt x="1" y="541"/>
                  </a:cubicBezTo>
                  <a:lnTo>
                    <a:pt x="430" y="1442"/>
                  </a:lnTo>
                  <a:cubicBezTo>
                    <a:pt x="1056" y="1144"/>
                    <a:pt x="1738" y="997"/>
                    <a:pt x="2420" y="997"/>
                  </a:cubicBezTo>
                  <a:cubicBezTo>
                    <a:pt x="3155" y="997"/>
                    <a:pt x="3890" y="1168"/>
                    <a:pt x="4556" y="1509"/>
                  </a:cubicBezTo>
                  <a:cubicBezTo>
                    <a:pt x="5854" y="2173"/>
                    <a:pt x="6855" y="3464"/>
                    <a:pt x="7236" y="4964"/>
                  </a:cubicBezTo>
                  <a:lnTo>
                    <a:pt x="8203" y="4715"/>
                  </a:lnTo>
                  <a:cubicBezTo>
                    <a:pt x="7752" y="2945"/>
                    <a:pt x="6559" y="1414"/>
                    <a:pt x="5011" y="622"/>
                  </a:cubicBezTo>
                  <a:cubicBezTo>
                    <a:pt x="4204" y="208"/>
                    <a:pt x="3312" y="1"/>
                    <a:pt x="242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53;p35">
              <a:extLst>
                <a:ext uri="{FF2B5EF4-FFF2-40B4-BE49-F238E27FC236}">
                  <a16:creationId xmlns:a16="http://schemas.microsoft.com/office/drawing/2014/main" id="{1DF825F4-CABB-48B7-A8FE-BD5F087B792C}"/>
                </a:ext>
              </a:extLst>
            </p:cNvPr>
            <p:cNvSpPr/>
            <p:nvPr/>
          </p:nvSpPr>
          <p:spPr>
            <a:xfrm>
              <a:off x="1918932" y="1598565"/>
              <a:ext cx="653601" cy="493688"/>
            </a:xfrm>
            <a:custGeom>
              <a:avLst/>
              <a:gdLst/>
              <a:ahLst/>
              <a:cxnLst/>
              <a:rect l="l" t="t" r="r" b="b"/>
              <a:pathLst>
                <a:path w="34766" h="26260" extrusionOk="0">
                  <a:moveTo>
                    <a:pt x="11004" y="1"/>
                  </a:moveTo>
                  <a:lnTo>
                    <a:pt x="10128" y="432"/>
                  </a:lnTo>
                  <a:cubicBezTo>
                    <a:pt x="5530" y="2697"/>
                    <a:pt x="2216" y="5937"/>
                    <a:pt x="1" y="10337"/>
                  </a:cubicBezTo>
                  <a:lnTo>
                    <a:pt x="446" y="10559"/>
                  </a:lnTo>
                  <a:cubicBezTo>
                    <a:pt x="2476" y="6531"/>
                    <a:pt x="5446" y="3497"/>
                    <a:pt x="9515" y="1308"/>
                  </a:cubicBezTo>
                  <a:lnTo>
                    <a:pt x="9515" y="1308"/>
                  </a:lnTo>
                  <a:cubicBezTo>
                    <a:pt x="8635" y="2755"/>
                    <a:pt x="8001" y="4362"/>
                    <a:pt x="7664" y="6015"/>
                  </a:cubicBezTo>
                  <a:lnTo>
                    <a:pt x="7576" y="6436"/>
                  </a:lnTo>
                  <a:lnTo>
                    <a:pt x="7984" y="6301"/>
                  </a:lnTo>
                  <a:cubicBezTo>
                    <a:pt x="10383" y="5498"/>
                    <a:pt x="12894" y="5108"/>
                    <a:pt x="15404" y="5108"/>
                  </a:cubicBezTo>
                  <a:cubicBezTo>
                    <a:pt x="20891" y="5108"/>
                    <a:pt x="26370" y="6971"/>
                    <a:pt x="30650" y="10455"/>
                  </a:cubicBezTo>
                  <a:lnTo>
                    <a:pt x="26131" y="9450"/>
                  </a:lnTo>
                  <a:lnTo>
                    <a:pt x="26806" y="10074"/>
                  </a:lnTo>
                  <a:cubicBezTo>
                    <a:pt x="29250" y="12343"/>
                    <a:pt x="31070" y="15192"/>
                    <a:pt x="32106" y="18354"/>
                  </a:cubicBezTo>
                  <a:lnTo>
                    <a:pt x="28428" y="15677"/>
                  </a:lnTo>
                  <a:lnTo>
                    <a:pt x="29132" y="16782"/>
                  </a:lnTo>
                  <a:cubicBezTo>
                    <a:pt x="29500" y="17359"/>
                    <a:pt x="29951" y="18010"/>
                    <a:pt x="30427" y="18697"/>
                  </a:cubicBezTo>
                  <a:cubicBezTo>
                    <a:pt x="31930" y="20859"/>
                    <a:pt x="33785" y="23522"/>
                    <a:pt x="34185" y="25679"/>
                  </a:cubicBezTo>
                  <a:cubicBezTo>
                    <a:pt x="33029" y="25366"/>
                    <a:pt x="30771" y="23872"/>
                    <a:pt x="27460" y="21232"/>
                  </a:cubicBezTo>
                  <a:lnTo>
                    <a:pt x="26793" y="20700"/>
                  </a:lnTo>
                  <a:lnTo>
                    <a:pt x="26971" y="21414"/>
                  </a:lnTo>
                  <a:cubicBezTo>
                    <a:pt x="27136" y="22066"/>
                    <a:pt x="27315" y="23009"/>
                    <a:pt x="27322" y="23525"/>
                  </a:cubicBezTo>
                  <a:cubicBezTo>
                    <a:pt x="25258" y="22241"/>
                    <a:pt x="23465" y="20508"/>
                    <a:pt x="22117" y="18489"/>
                  </a:cubicBezTo>
                  <a:lnTo>
                    <a:pt x="21681" y="18728"/>
                  </a:lnTo>
                  <a:lnTo>
                    <a:pt x="22652" y="20946"/>
                  </a:lnTo>
                  <a:cubicBezTo>
                    <a:pt x="18462" y="20393"/>
                    <a:pt x="14437" y="18340"/>
                    <a:pt x="11544" y="15265"/>
                  </a:cubicBezTo>
                  <a:lnTo>
                    <a:pt x="10604" y="14268"/>
                  </a:lnTo>
                  <a:lnTo>
                    <a:pt x="11133" y="15532"/>
                  </a:lnTo>
                  <a:cubicBezTo>
                    <a:pt x="11810" y="17160"/>
                    <a:pt x="12856" y="18610"/>
                    <a:pt x="14174" y="19766"/>
                  </a:cubicBezTo>
                  <a:cubicBezTo>
                    <a:pt x="9137" y="18842"/>
                    <a:pt x="4458" y="16324"/>
                    <a:pt x="918" y="12612"/>
                  </a:cubicBezTo>
                  <a:lnTo>
                    <a:pt x="557" y="12956"/>
                  </a:lnTo>
                  <a:cubicBezTo>
                    <a:pt x="4390" y="16975"/>
                    <a:pt x="9528" y="19625"/>
                    <a:pt x="15027" y="20410"/>
                  </a:cubicBezTo>
                  <a:lnTo>
                    <a:pt x="16005" y="20552"/>
                  </a:lnTo>
                  <a:lnTo>
                    <a:pt x="15212" y="19965"/>
                  </a:lnTo>
                  <a:cubicBezTo>
                    <a:pt x="14002" y="19068"/>
                    <a:pt x="12994" y="17939"/>
                    <a:pt x="12242" y="16645"/>
                  </a:cubicBezTo>
                  <a:lnTo>
                    <a:pt x="12242" y="16645"/>
                  </a:lnTo>
                  <a:cubicBezTo>
                    <a:pt x="15205" y="19324"/>
                    <a:pt x="19062" y="21071"/>
                    <a:pt x="23027" y="21495"/>
                  </a:cubicBezTo>
                  <a:lnTo>
                    <a:pt x="23455" y="21540"/>
                  </a:lnTo>
                  <a:lnTo>
                    <a:pt x="22973" y="20440"/>
                  </a:lnTo>
                  <a:lnTo>
                    <a:pt x="22973" y="20440"/>
                  </a:lnTo>
                  <a:cubicBezTo>
                    <a:pt x="24230" y="21904"/>
                    <a:pt x="25730" y="23165"/>
                    <a:pt x="27386" y="24149"/>
                  </a:cubicBezTo>
                  <a:lnTo>
                    <a:pt x="27628" y="24291"/>
                  </a:lnTo>
                  <a:lnTo>
                    <a:pt x="27740" y="24034"/>
                  </a:lnTo>
                  <a:cubicBezTo>
                    <a:pt x="27908" y="23650"/>
                    <a:pt x="27757" y="22682"/>
                    <a:pt x="27615" y="21991"/>
                  </a:cubicBezTo>
                  <a:lnTo>
                    <a:pt x="27615" y="21991"/>
                  </a:lnTo>
                  <a:cubicBezTo>
                    <a:pt x="29978" y="23859"/>
                    <a:pt x="33036" y="26124"/>
                    <a:pt x="34465" y="26236"/>
                  </a:cubicBezTo>
                  <a:lnTo>
                    <a:pt x="34765" y="26259"/>
                  </a:lnTo>
                  <a:lnTo>
                    <a:pt x="34765" y="26259"/>
                  </a:lnTo>
                  <a:lnTo>
                    <a:pt x="34731" y="25956"/>
                  </a:lnTo>
                  <a:cubicBezTo>
                    <a:pt x="34462" y="23619"/>
                    <a:pt x="32453" y="20734"/>
                    <a:pt x="30838" y="18411"/>
                  </a:cubicBezTo>
                  <a:cubicBezTo>
                    <a:pt x="30662" y="18162"/>
                    <a:pt x="30491" y="17915"/>
                    <a:pt x="30329" y="17676"/>
                  </a:cubicBezTo>
                  <a:lnTo>
                    <a:pt x="30329" y="17676"/>
                  </a:lnTo>
                  <a:lnTo>
                    <a:pt x="32999" y="19621"/>
                  </a:lnTo>
                  <a:lnTo>
                    <a:pt x="32800" y="18926"/>
                  </a:lnTo>
                  <a:cubicBezTo>
                    <a:pt x="31873" y="15680"/>
                    <a:pt x="30147" y="12724"/>
                    <a:pt x="27780" y="10326"/>
                  </a:cubicBezTo>
                  <a:lnTo>
                    <a:pt x="27780" y="10326"/>
                  </a:lnTo>
                  <a:lnTo>
                    <a:pt x="32459" y="11369"/>
                  </a:lnTo>
                  <a:lnTo>
                    <a:pt x="32459" y="11369"/>
                  </a:lnTo>
                  <a:lnTo>
                    <a:pt x="31742" y="10731"/>
                  </a:lnTo>
                  <a:cubicBezTo>
                    <a:pt x="27269" y="6750"/>
                    <a:pt x="21336" y="4611"/>
                    <a:pt x="15395" y="4611"/>
                  </a:cubicBezTo>
                  <a:cubicBezTo>
                    <a:pt x="12980" y="4611"/>
                    <a:pt x="10564" y="4964"/>
                    <a:pt x="8244" y="5691"/>
                  </a:cubicBezTo>
                  <a:cubicBezTo>
                    <a:pt x="8658" y="3948"/>
                    <a:pt x="9414" y="2263"/>
                    <a:pt x="10442" y="799"/>
                  </a:cubicBezTo>
                  <a:lnTo>
                    <a:pt x="11004"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54;p35">
              <a:extLst>
                <a:ext uri="{FF2B5EF4-FFF2-40B4-BE49-F238E27FC236}">
                  <a16:creationId xmlns:a16="http://schemas.microsoft.com/office/drawing/2014/main" id="{05E186E6-F068-4340-B59F-163E97C5908F}"/>
                </a:ext>
              </a:extLst>
            </p:cNvPr>
            <p:cNvSpPr/>
            <p:nvPr/>
          </p:nvSpPr>
          <p:spPr>
            <a:xfrm>
              <a:off x="1706624" y="1786734"/>
              <a:ext cx="217347" cy="399331"/>
            </a:xfrm>
            <a:custGeom>
              <a:avLst/>
              <a:gdLst/>
              <a:ahLst/>
              <a:cxnLst/>
              <a:rect l="l" t="t" r="r" b="b"/>
              <a:pathLst>
                <a:path w="11561" h="21241" extrusionOk="0">
                  <a:moveTo>
                    <a:pt x="9309" y="1"/>
                  </a:moveTo>
                  <a:cubicBezTo>
                    <a:pt x="6198" y="1"/>
                    <a:pt x="3094" y="1078"/>
                    <a:pt x="681" y="3051"/>
                  </a:cubicBezTo>
                  <a:lnTo>
                    <a:pt x="0" y="3611"/>
                  </a:lnTo>
                  <a:lnTo>
                    <a:pt x="873" y="3493"/>
                  </a:lnTo>
                  <a:cubicBezTo>
                    <a:pt x="1123" y="3459"/>
                    <a:pt x="1374" y="3443"/>
                    <a:pt x="1627" y="3443"/>
                  </a:cubicBezTo>
                  <a:cubicBezTo>
                    <a:pt x="2333" y="3443"/>
                    <a:pt x="3040" y="3573"/>
                    <a:pt x="3699" y="3824"/>
                  </a:cubicBezTo>
                  <a:cubicBezTo>
                    <a:pt x="2478" y="4495"/>
                    <a:pt x="1686" y="6049"/>
                    <a:pt x="1393" y="8368"/>
                  </a:cubicBezTo>
                  <a:cubicBezTo>
                    <a:pt x="927" y="12057"/>
                    <a:pt x="1271" y="16750"/>
                    <a:pt x="2333" y="21240"/>
                  </a:cubicBezTo>
                  <a:lnTo>
                    <a:pt x="2818" y="21125"/>
                  </a:lnTo>
                  <a:cubicBezTo>
                    <a:pt x="1771" y="16689"/>
                    <a:pt x="1430" y="12063"/>
                    <a:pt x="1888" y="8429"/>
                  </a:cubicBezTo>
                  <a:cubicBezTo>
                    <a:pt x="2104" y="6726"/>
                    <a:pt x="2714" y="4585"/>
                    <a:pt x="4400" y="4067"/>
                  </a:cubicBezTo>
                  <a:lnTo>
                    <a:pt x="4993" y="3885"/>
                  </a:lnTo>
                  <a:lnTo>
                    <a:pt x="4437" y="3605"/>
                  </a:lnTo>
                  <a:cubicBezTo>
                    <a:pt x="3577" y="3173"/>
                    <a:pt x="2610" y="2944"/>
                    <a:pt x="1642" y="2944"/>
                  </a:cubicBezTo>
                  <a:cubicBezTo>
                    <a:pt x="3860" y="1357"/>
                    <a:pt x="6582" y="500"/>
                    <a:pt x="9306" y="500"/>
                  </a:cubicBezTo>
                  <a:cubicBezTo>
                    <a:pt x="10031" y="500"/>
                    <a:pt x="10756" y="561"/>
                    <a:pt x="11472" y="685"/>
                  </a:cubicBezTo>
                  <a:lnTo>
                    <a:pt x="11561" y="193"/>
                  </a:lnTo>
                  <a:cubicBezTo>
                    <a:pt x="10816" y="64"/>
                    <a:pt x="10063" y="1"/>
                    <a:pt x="93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55;p35">
              <a:extLst>
                <a:ext uri="{FF2B5EF4-FFF2-40B4-BE49-F238E27FC236}">
                  <a16:creationId xmlns:a16="http://schemas.microsoft.com/office/drawing/2014/main" id="{0CA5A2E6-0841-4D13-8749-ED0DE88DB648}"/>
                </a:ext>
              </a:extLst>
            </p:cNvPr>
            <p:cNvSpPr/>
            <p:nvPr/>
          </p:nvSpPr>
          <p:spPr>
            <a:xfrm>
              <a:off x="1750729" y="1837569"/>
              <a:ext cx="186609" cy="349304"/>
            </a:xfrm>
            <a:custGeom>
              <a:avLst/>
              <a:gdLst/>
              <a:ahLst/>
              <a:cxnLst/>
              <a:rect l="l" t="t" r="r" b="b"/>
              <a:pathLst>
                <a:path w="9926" h="18580" extrusionOk="0">
                  <a:moveTo>
                    <a:pt x="9444" y="0"/>
                  </a:moveTo>
                  <a:cubicBezTo>
                    <a:pt x="8577" y="2994"/>
                    <a:pt x="6740" y="6399"/>
                    <a:pt x="4572" y="9059"/>
                  </a:cubicBezTo>
                  <a:lnTo>
                    <a:pt x="4572" y="9059"/>
                  </a:lnTo>
                  <a:lnTo>
                    <a:pt x="4808" y="6375"/>
                  </a:lnTo>
                  <a:lnTo>
                    <a:pt x="4320" y="6288"/>
                  </a:lnTo>
                  <a:cubicBezTo>
                    <a:pt x="3207" y="10411"/>
                    <a:pt x="1754" y="14480"/>
                    <a:pt x="1" y="18374"/>
                  </a:cubicBezTo>
                  <a:lnTo>
                    <a:pt x="456" y="18580"/>
                  </a:lnTo>
                  <a:cubicBezTo>
                    <a:pt x="1865" y="15448"/>
                    <a:pt x="3078" y="12208"/>
                    <a:pt x="4083" y="8917"/>
                  </a:cubicBezTo>
                  <a:lnTo>
                    <a:pt x="4083" y="8917"/>
                  </a:lnTo>
                  <a:lnTo>
                    <a:pt x="3939" y="10566"/>
                  </a:lnTo>
                  <a:lnTo>
                    <a:pt x="4441" y="9990"/>
                  </a:lnTo>
                  <a:cubicBezTo>
                    <a:pt x="6872" y="7201"/>
                    <a:pt x="8972" y="3426"/>
                    <a:pt x="9926" y="139"/>
                  </a:cubicBezTo>
                  <a:lnTo>
                    <a:pt x="9444"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56;p35">
              <a:extLst>
                <a:ext uri="{FF2B5EF4-FFF2-40B4-BE49-F238E27FC236}">
                  <a16:creationId xmlns:a16="http://schemas.microsoft.com/office/drawing/2014/main" id="{FFB0EC88-E528-48FE-A03D-718C1B08D807}"/>
                </a:ext>
              </a:extLst>
            </p:cNvPr>
            <p:cNvSpPr/>
            <p:nvPr/>
          </p:nvSpPr>
          <p:spPr>
            <a:xfrm>
              <a:off x="2470543" y="2036830"/>
              <a:ext cx="71816" cy="153784"/>
            </a:xfrm>
            <a:custGeom>
              <a:avLst/>
              <a:gdLst/>
              <a:ahLst/>
              <a:cxnLst/>
              <a:rect l="l" t="t" r="r" b="b"/>
              <a:pathLst>
                <a:path w="3820" h="8180" extrusionOk="0">
                  <a:moveTo>
                    <a:pt x="492" y="1"/>
                  </a:moveTo>
                  <a:lnTo>
                    <a:pt x="0" y="85"/>
                  </a:lnTo>
                  <a:cubicBezTo>
                    <a:pt x="414" y="2462"/>
                    <a:pt x="1072" y="4575"/>
                    <a:pt x="1766" y="6814"/>
                  </a:cubicBezTo>
                  <a:cubicBezTo>
                    <a:pt x="1885" y="7202"/>
                    <a:pt x="2006" y="7593"/>
                    <a:pt x="2121" y="7950"/>
                  </a:cubicBezTo>
                  <a:lnTo>
                    <a:pt x="2292" y="8180"/>
                  </a:lnTo>
                  <a:lnTo>
                    <a:pt x="2559" y="8129"/>
                  </a:lnTo>
                  <a:cubicBezTo>
                    <a:pt x="2873" y="7859"/>
                    <a:pt x="3820" y="4158"/>
                    <a:pt x="3284" y="1730"/>
                  </a:cubicBezTo>
                  <a:lnTo>
                    <a:pt x="3284" y="1730"/>
                  </a:lnTo>
                  <a:lnTo>
                    <a:pt x="2795" y="1838"/>
                  </a:lnTo>
                  <a:cubicBezTo>
                    <a:pt x="3203" y="3669"/>
                    <a:pt x="2728" y="6103"/>
                    <a:pt x="2411" y="7209"/>
                  </a:cubicBezTo>
                  <a:cubicBezTo>
                    <a:pt x="2353" y="7027"/>
                    <a:pt x="2296" y="6848"/>
                    <a:pt x="2242" y="6666"/>
                  </a:cubicBezTo>
                  <a:cubicBezTo>
                    <a:pt x="1551" y="4444"/>
                    <a:pt x="900" y="2347"/>
                    <a:pt x="49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57;p35">
              <a:extLst>
                <a:ext uri="{FF2B5EF4-FFF2-40B4-BE49-F238E27FC236}">
                  <a16:creationId xmlns:a16="http://schemas.microsoft.com/office/drawing/2014/main" id="{EDA41444-3273-4EBD-94A4-37AAA95D9E72}"/>
                </a:ext>
              </a:extLst>
            </p:cNvPr>
            <p:cNvSpPr/>
            <p:nvPr/>
          </p:nvSpPr>
          <p:spPr>
            <a:xfrm>
              <a:off x="1979280" y="2740984"/>
              <a:ext cx="301702" cy="77024"/>
            </a:xfrm>
            <a:custGeom>
              <a:avLst/>
              <a:gdLst/>
              <a:ahLst/>
              <a:cxnLst/>
              <a:rect l="l" t="t" r="r" b="b"/>
              <a:pathLst>
                <a:path w="16048" h="4097" extrusionOk="0">
                  <a:moveTo>
                    <a:pt x="15703" y="1"/>
                  </a:moveTo>
                  <a:cubicBezTo>
                    <a:pt x="13839" y="2246"/>
                    <a:pt x="10984" y="3608"/>
                    <a:pt x="8068" y="3645"/>
                  </a:cubicBezTo>
                  <a:cubicBezTo>
                    <a:pt x="8023" y="3646"/>
                    <a:pt x="7979" y="3646"/>
                    <a:pt x="7934" y="3646"/>
                  </a:cubicBezTo>
                  <a:cubicBezTo>
                    <a:pt x="5057" y="3646"/>
                    <a:pt x="2230" y="2364"/>
                    <a:pt x="338" y="203"/>
                  </a:cubicBezTo>
                  <a:lnTo>
                    <a:pt x="0" y="496"/>
                  </a:lnTo>
                  <a:cubicBezTo>
                    <a:pt x="1979" y="2758"/>
                    <a:pt x="4939" y="4096"/>
                    <a:pt x="7943" y="4096"/>
                  </a:cubicBezTo>
                  <a:cubicBezTo>
                    <a:pt x="7987" y="4096"/>
                    <a:pt x="8031" y="4093"/>
                    <a:pt x="8071" y="4093"/>
                  </a:cubicBezTo>
                  <a:cubicBezTo>
                    <a:pt x="11119" y="4056"/>
                    <a:pt x="14102" y="2634"/>
                    <a:pt x="16047" y="287"/>
                  </a:cubicBezTo>
                  <a:lnTo>
                    <a:pt x="15703"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58;p35">
              <a:extLst>
                <a:ext uri="{FF2B5EF4-FFF2-40B4-BE49-F238E27FC236}">
                  <a16:creationId xmlns:a16="http://schemas.microsoft.com/office/drawing/2014/main" id="{452F6D72-771C-4B08-B607-128FEAAFE093}"/>
                </a:ext>
              </a:extLst>
            </p:cNvPr>
            <p:cNvSpPr/>
            <p:nvPr/>
          </p:nvSpPr>
          <p:spPr>
            <a:xfrm>
              <a:off x="1957792" y="2762604"/>
              <a:ext cx="343100" cy="94263"/>
            </a:xfrm>
            <a:custGeom>
              <a:avLst/>
              <a:gdLst/>
              <a:ahLst/>
              <a:cxnLst/>
              <a:rect l="l" t="t" r="r" b="b"/>
              <a:pathLst>
                <a:path w="18250" h="5014" extrusionOk="0">
                  <a:moveTo>
                    <a:pt x="331" y="1"/>
                  </a:moveTo>
                  <a:lnTo>
                    <a:pt x="1" y="304"/>
                  </a:lnTo>
                  <a:cubicBezTo>
                    <a:pt x="2610" y="3139"/>
                    <a:pt x="5961" y="4852"/>
                    <a:pt x="9200" y="5000"/>
                  </a:cubicBezTo>
                  <a:cubicBezTo>
                    <a:pt x="9366" y="5010"/>
                    <a:pt x="9535" y="5014"/>
                    <a:pt x="9703" y="5014"/>
                  </a:cubicBezTo>
                  <a:cubicBezTo>
                    <a:pt x="12943" y="5014"/>
                    <a:pt x="16854" y="3608"/>
                    <a:pt x="18249" y="382"/>
                  </a:cubicBezTo>
                  <a:lnTo>
                    <a:pt x="17838" y="203"/>
                  </a:lnTo>
                  <a:cubicBezTo>
                    <a:pt x="16520" y="3246"/>
                    <a:pt x="12790" y="4565"/>
                    <a:pt x="9693" y="4565"/>
                  </a:cubicBezTo>
                  <a:cubicBezTo>
                    <a:pt x="9534" y="4565"/>
                    <a:pt x="9376" y="4562"/>
                    <a:pt x="9221" y="4555"/>
                  </a:cubicBezTo>
                  <a:cubicBezTo>
                    <a:pt x="6099" y="4410"/>
                    <a:pt x="2859" y="2748"/>
                    <a:pt x="33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34" name="Google Shape;459;p35">
            <a:extLst>
              <a:ext uri="{FF2B5EF4-FFF2-40B4-BE49-F238E27FC236}">
                <a16:creationId xmlns:a16="http://schemas.microsoft.com/office/drawing/2014/main" id="{1CE66F28-33B6-462D-B588-8C7BC9CDFC54}"/>
              </a:ext>
            </a:extLst>
          </p:cNvPr>
          <p:cNvCxnSpPr>
            <a:cxnSpLocks/>
          </p:cNvCxnSpPr>
          <p:nvPr/>
        </p:nvCxnSpPr>
        <p:spPr>
          <a:xfrm flipH="1">
            <a:off x="2566563" y="5140042"/>
            <a:ext cx="3599096" cy="0"/>
          </a:xfrm>
          <a:prstGeom prst="straightConnector1">
            <a:avLst/>
          </a:prstGeom>
          <a:noFill/>
          <a:ln w="19050" cap="flat" cmpd="sng">
            <a:solidFill>
              <a:srgbClr val="20124D"/>
            </a:solidFill>
            <a:prstDash val="dot"/>
            <a:round/>
            <a:headEnd type="oval" w="med" len="med"/>
            <a:tailEnd type="oval" w="med" len="med"/>
          </a:ln>
        </p:spPr>
      </p:cxnSp>
      <p:sp>
        <p:nvSpPr>
          <p:cNvPr id="36" name="Google Shape;460;p35">
            <a:extLst>
              <a:ext uri="{FF2B5EF4-FFF2-40B4-BE49-F238E27FC236}">
                <a16:creationId xmlns:a16="http://schemas.microsoft.com/office/drawing/2014/main" id="{82E55AFD-067F-4401-A250-A716C35747D9}"/>
              </a:ext>
            </a:extLst>
          </p:cNvPr>
          <p:cNvSpPr txBox="1">
            <a:spLocks/>
          </p:cNvSpPr>
          <p:nvPr/>
        </p:nvSpPr>
        <p:spPr>
          <a:xfrm>
            <a:off x="3505303" y="4632878"/>
            <a:ext cx="1998013" cy="285782"/>
          </a:xfrm>
          <a:prstGeom prst="rect">
            <a:avLst/>
          </a:prstGeom>
          <a:noFill/>
          <a:ln>
            <a:noFill/>
          </a:ln>
        </p:spPr>
        <p:txBody>
          <a:bodyPr spcFirstLastPara="1" wrap="square" lIns="91425" tIns="18287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1pPr>
            <a:lvl2pPr marL="914400" marR="0" lvl="1"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2pPr>
            <a:lvl3pPr marL="1371600" marR="0" lvl="2"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3pPr>
            <a:lvl4pPr marL="1828800" marR="0" lvl="3"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4pPr>
            <a:lvl5pPr marL="2286000" marR="0" lvl="4"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5pPr>
            <a:lvl6pPr marL="2743200" marR="0" lvl="5"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6pPr>
            <a:lvl7pPr marL="3200400" marR="0" lvl="6"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7pPr>
            <a:lvl8pPr marL="3657600" marR="0" lvl="7"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8pPr>
            <a:lvl9pPr marL="4114800" marR="0" lvl="8" indent="-317500" algn="ctr" rtl="0">
              <a:lnSpc>
                <a:spcPct val="100000"/>
              </a:lnSpc>
              <a:spcBef>
                <a:spcPts val="1600"/>
              </a:spcBef>
              <a:spcAft>
                <a:spcPts val="160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800" b="1" i="0" u="none" strike="noStrike" kern="0" cap="none" spc="0" normalizeH="0" baseline="0" noProof="0">
                <a:ln>
                  <a:noFill/>
                </a:ln>
                <a:solidFill>
                  <a:srgbClr val="20124D"/>
                </a:solidFill>
                <a:effectLst/>
                <a:uLnTx/>
                <a:uFillTx/>
                <a:latin typeface="Staatliches"/>
                <a:sym typeface="Staatliches"/>
              </a:rPr>
              <a:t>TWO METERS</a:t>
            </a:r>
          </a:p>
        </p:txBody>
      </p:sp>
      <p:grpSp>
        <p:nvGrpSpPr>
          <p:cNvPr id="75" name="Google Shape;461;p35">
            <a:extLst>
              <a:ext uri="{FF2B5EF4-FFF2-40B4-BE49-F238E27FC236}">
                <a16:creationId xmlns:a16="http://schemas.microsoft.com/office/drawing/2014/main" id="{103D941E-B365-4B3E-97A0-250F60429EAF}"/>
              </a:ext>
            </a:extLst>
          </p:cNvPr>
          <p:cNvGrpSpPr/>
          <p:nvPr/>
        </p:nvGrpSpPr>
        <p:grpSpPr>
          <a:xfrm>
            <a:off x="6093278" y="3227988"/>
            <a:ext cx="1515925" cy="1912053"/>
            <a:chOff x="6218343" y="1568334"/>
            <a:chExt cx="1071845" cy="1550230"/>
          </a:xfrm>
        </p:grpSpPr>
        <p:grpSp>
          <p:nvGrpSpPr>
            <p:cNvPr id="38" name="Google Shape;462;p35">
              <a:extLst>
                <a:ext uri="{FF2B5EF4-FFF2-40B4-BE49-F238E27FC236}">
                  <a16:creationId xmlns:a16="http://schemas.microsoft.com/office/drawing/2014/main" id="{EEE42CBF-AB95-4CBF-A54E-1B9E9C4FFE08}"/>
                </a:ext>
              </a:extLst>
            </p:cNvPr>
            <p:cNvGrpSpPr/>
            <p:nvPr/>
          </p:nvGrpSpPr>
          <p:grpSpPr>
            <a:xfrm>
              <a:off x="6218343" y="1568334"/>
              <a:ext cx="1071845" cy="1550230"/>
              <a:chOff x="6469980" y="1568334"/>
              <a:chExt cx="1071845" cy="1550230"/>
            </a:xfrm>
          </p:grpSpPr>
          <p:sp>
            <p:nvSpPr>
              <p:cNvPr id="42" name="Google Shape;463;p35">
                <a:extLst>
                  <a:ext uri="{FF2B5EF4-FFF2-40B4-BE49-F238E27FC236}">
                    <a16:creationId xmlns:a16="http://schemas.microsoft.com/office/drawing/2014/main" id="{92B7A8BC-FD25-4C7D-B8F8-90D171F9F584}"/>
                  </a:ext>
                </a:extLst>
              </p:cNvPr>
              <p:cNvSpPr/>
              <p:nvPr/>
            </p:nvSpPr>
            <p:spPr>
              <a:xfrm>
                <a:off x="6613753" y="1710011"/>
                <a:ext cx="795936" cy="880536"/>
              </a:xfrm>
              <a:custGeom>
                <a:avLst/>
                <a:gdLst/>
                <a:ahLst/>
                <a:cxnLst/>
                <a:rect l="l" t="t" r="r" b="b"/>
                <a:pathLst>
                  <a:path w="42337" h="46837" extrusionOk="0">
                    <a:moveTo>
                      <a:pt x="21168" y="0"/>
                    </a:moveTo>
                    <a:cubicBezTo>
                      <a:pt x="9476" y="0"/>
                      <a:pt x="0" y="9378"/>
                      <a:pt x="0" y="20945"/>
                    </a:cubicBezTo>
                    <a:cubicBezTo>
                      <a:pt x="0" y="38422"/>
                      <a:pt x="9476"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64;p35">
                <a:extLst>
                  <a:ext uri="{FF2B5EF4-FFF2-40B4-BE49-F238E27FC236}">
                    <a16:creationId xmlns:a16="http://schemas.microsoft.com/office/drawing/2014/main" id="{6757D38F-C8B0-4E66-84CD-C10E0FFEC074}"/>
                  </a:ext>
                </a:extLst>
              </p:cNvPr>
              <p:cNvSpPr/>
              <p:nvPr/>
            </p:nvSpPr>
            <p:spPr>
              <a:xfrm>
                <a:off x="6869913" y="2474532"/>
                <a:ext cx="273164" cy="541158"/>
              </a:xfrm>
              <a:custGeom>
                <a:avLst/>
                <a:gdLst/>
                <a:ahLst/>
                <a:cxnLst/>
                <a:rect l="l" t="t" r="r" b="b"/>
                <a:pathLst>
                  <a:path w="14530" h="28785" extrusionOk="0">
                    <a:moveTo>
                      <a:pt x="0" y="1"/>
                    </a:moveTo>
                    <a:lnTo>
                      <a:pt x="0" y="28785"/>
                    </a:lnTo>
                    <a:lnTo>
                      <a:pt x="14530" y="28785"/>
                    </a:lnTo>
                    <a:lnTo>
                      <a:pt x="14530"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65;p35">
                <a:extLst>
                  <a:ext uri="{FF2B5EF4-FFF2-40B4-BE49-F238E27FC236}">
                    <a16:creationId xmlns:a16="http://schemas.microsoft.com/office/drawing/2014/main" id="{36ED0F21-971C-4249-AA48-1A5A257FC672}"/>
                  </a:ext>
                </a:extLst>
              </p:cNvPr>
              <p:cNvSpPr/>
              <p:nvPr/>
            </p:nvSpPr>
            <p:spPr>
              <a:xfrm>
                <a:off x="6595715" y="2706712"/>
                <a:ext cx="833799" cy="411852"/>
              </a:xfrm>
              <a:custGeom>
                <a:avLst/>
                <a:gdLst/>
                <a:ahLst/>
                <a:cxnLst/>
                <a:rect l="l" t="t" r="r" b="b"/>
                <a:pathLst>
                  <a:path w="44351" h="21907" extrusionOk="0">
                    <a:moveTo>
                      <a:pt x="21850" y="0"/>
                    </a:moveTo>
                    <a:cubicBezTo>
                      <a:pt x="9953" y="0"/>
                      <a:pt x="1" y="15285"/>
                      <a:pt x="1" y="21670"/>
                    </a:cubicBezTo>
                    <a:lnTo>
                      <a:pt x="21850" y="21907"/>
                    </a:lnTo>
                    <a:lnTo>
                      <a:pt x="43703" y="21907"/>
                    </a:lnTo>
                    <a:cubicBezTo>
                      <a:pt x="44350" y="16435"/>
                      <a:pt x="33839" y="0"/>
                      <a:pt x="2185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66;p35">
                <a:extLst>
                  <a:ext uri="{FF2B5EF4-FFF2-40B4-BE49-F238E27FC236}">
                    <a16:creationId xmlns:a16="http://schemas.microsoft.com/office/drawing/2014/main" id="{498D20E2-D249-4435-A3A7-D4B7FF9A57CF}"/>
                  </a:ext>
                </a:extLst>
              </p:cNvPr>
              <p:cNvSpPr/>
              <p:nvPr/>
            </p:nvSpPr>
            <p:spPr>
              <a:xfrm>
                <a:off x="6469980" y="2171927"/>
                <a:ext cx="208793" cy="223701"/>
              </a:xfrm>
              <a:custGeom>
                <a:avLst/>
                <a:gdLst/>
                <a:ahLst/>
                <a:cxnLst/>
                <a:rect l="l" t="t" r="r" b="b"/>
                <a:pathLst>
                  <a:path w="11106" h="11899" extrusionOk="0">
                    <a:moveTo>
                      <a:pt x="5011" y="0"/>
                    </a:moveTo>
                    <a:cubicBezTo>
                      <a:pt x="4515" y="0"/>
                      <a:pt x="4019" y="94"/>
                      <a:pt x="3540" y="292"/>
                    </a:cubicBezTo>
                    <a:cubicBezTo>
                      <a:pt x="1086" y="1307"/>
                      <a:pt x="0" y="4662"/>
                      <a:pt x="1109" y="7786"/>
                    </a:cubicBezTo>
                    <a:cubicBezTo>
                      <a:pt x="2004" y="10301"/>
                      <a:pt x="4050" y="11899"/>
                      <a:pt x="6093" y="11899"/>
                    </a:cubicBezTo>
                    <a:cubicBezTo>
                      <a:pt x="6589" y="11899"/>
                      <a:pt x="7086" y="11804"/>
                      <a:pt x="7565" y="11606"/>
                    </a:cubicBezTo>
                    <a:cubicBezTo>
                      <a:pt x="10020" y="10595"/>
                      <a:pt x="11105" y="7237"/>
                      <a:pt x="9997" y="4115"/>
                    </a:cubicBezTo>
                    <a:cubicBezTo>
                      <a:pt x="9101" y="1600"/>
                      <a:pt x="7055" y="0"/>
                      <a:pt x="501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7;p35">
                <a:extLst>
                  <a:ext uri="{FF2B5EF4-FFF2-40B4-BE49-F238E27FC236}">
                    <a16:creationId xmlns:a16="http://schemas.microsoft.com/office/drawing/2014/main" id="{1B52DA8E-CA21-4711-98C7-0C1693D5F997}"/>
                  </a:ext>
                </a:extLst>
              </p:cNvPr>
              <p:cNvSpPr/>
              <p:nvPr/>
            </p:nvSpPr>
            <p:spPr>
              <a:xfrm>
                <a:off x="7333032" y="2162414"/>
                <a:ext cx="208793" cy="223701"/>
              </a:xfrm>
              <a:custGeom>
                <a:avLst/>
                <a:gdLst/>
                <a:ahLst/>
                <a:cxnLst/>
                <a:rect l="l" t="t" r="r" b="b"/>
                <a:pathLst>
                  <a:path w="11106" h="11899" extrusionOk="0">
                    <a:moveTo>
                      <a:pt x="6095" y="0"/>
                    </a:moveTo>
                    <a:cubicBezTo>
                      <a:pt x="4051" y="0"/>
                      <a:pt x="2005" y="1600"/>
                      <a:pt x="1109" y="4116"/>
                    </a:cubicBezTo>
                    <a:cubicBezTo>
                      <a:pt x="0" y="7237"/>
                      <a:pt x="1089" y="10595"/>
                      <a:pt x="3540" y="11606"/>
                    </a:cubicBezTo>
                    <a:cubicBezTo>
                      <a:pt x="4020" y="11805"/>
                      <a:pt x="4516" y="11899"/>
                      <a:pt x="5012" y="11899"/>
                    </a:cubicBezTo>
                    <a:cubicBezTo>
                      <a:pt x="7055" y="11899"/>
                      <a:pt x="9101" y="10301"/>
                      <a:pt x="9996" y="7787"/>
                    </a:cubicBezTo>
                    <a:cubicBezTo>
                      <a:pt x="11105" y="4662"/>
                      <a:pt x="10019" y="1307"/>
                      <a:pt x="7565" y="293"/>
                    </a:cubicBezTo>
                    <a:cubicBezTo>
                      <a:pt x="7086" y="95"/>
                      <a:pt x="6590" y="0"/>
                      <a:pt x="609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68;p35">
                <a:extLst>
                  <a:ext uri="{FF2B5EF4-FFF2-40B4-BE49-F238E27FC236}">
                    <a16:creationId xmlns:a16="http://schemas.microsoft.com/office/drawing/2014/main" id="{123BA97B-6898-4E48-9282-85D79F9570BE}"/>
                  </a:ext>
                </a:extLst>
              </p:cNvPr>
              <p:cNvSpPr/>
              <p:nvPr/>
            </p:nvSpPr>
            <p:spPr>
              <a:xfrm>
                <a:off x="6802590" y="2133425"/>
                <a:ext cx="40006" cy="81404"/>
              </a:xfrm>
              <a:custGeom>
                <a:avLst/>
                <a:gdLst/>
                <a:ahLst/>
                <a:cxnLst/>
                <a:rect l="l" t="t" r="r" b="b"/>
                <a:pathLst>
                  <a:path w="2128" h="4330" extrusionOk="0">
                    <a:moveTo>
                      <a:pt x="1063" y="0"/>
                    </a:moveTo>
                    <a:cubicBezTo>
                      <a:pt x="477" y="0"/>
                      <a:pt x="1" y="968"/>
                      <a:pt x="1" y="2165"/>
                    </a:cubicBezTo>
                    <a:cubicBezTo>
                      <a:pt x="1" y="3361"/>
                      <a:pt x="477" y="4329"/>
                      <a:pt x="1063" y="4329"/>
                    </a:cubicBezTo>
                    <a:cubicBezTo>
                      <a:pt x="1650" y="4329"/>
                      <a:pt x="2128" y="3361"/>
                      <a:pt x="2128" y="2165"/>
                    </a:cubicBezTo>
                    <a:cubicBezTo>
                      <a:pt x="2128" y="968"/>
                      <a:pt x="1650" y="0"/>
                      <a:pt x="106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69;p35">
                <a:extLst>
                  <a:ext uri="{FF2B5EF4-FFF2-40B4-BE49-F238E27FC236}">
                    <a16:creationId xmlns:a16="http://schemas.microsoft.com/office/drawing/2014/main" id="{97407025-7201-4D83-8666-18FD53AC4D7E}"/>
                  </a:ext>
                </a:extLst>
              </p:cNvPr>
              <p:cNvSpPr/>
              <p:nvPr/>
            </p:nvSpPr>
            <p:spPr>
              <a:xfrm>
                <a:off x="7133508" y="2133426"/>
                <a:ext cx="40006" cy="81405"/>
              </a:xfrm>
              <a:custGeom>
                <a:avLst/>
                <a:gdLst/>
                <a:ahLst/>
                <a:cxnLst/>
                <a:rect l="l" t="t" r="r" b="b"/>
                <a:pathLst>
                  <a:path w="2128" h="4330" extrusionOk="0">
                    <a:moveTo>
                      <a:pt x="1066" y="0"/>
                    </a:moveTo>
                    <a:cubicBezTo>
                      <a:pt x="476" y="0"/>
                      <a:pt x="0" y="968"/>
                      <a:pt x="0" y="2165"/>
                    </a:cubicBezTo>
                    <a:cubicBezTo>
                      <a:pt x="0" y="3361"/>
                      <a:pt x="476" y="4329"/>
                      <a:pt x="1066" y="4329"/>
                    </a:cubicBezTo>
                    <a:cubicBezTo>
                      <a:pt x="1652" y="4329"/>
                      <a:pt x="2127" y="3361"/>
                      <a:pt x="2127" y="2165"/>
                    </a:cubicBezTo>
                    <a:cubicBezTo>
                      <a:pt x="2127" y="968"/>
                      <a:pt x="1652" y="0"/>
                      <a:pt x="106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72;p35">
                <a:extLst>
                  <a:ext uri="{FF2B5EF4-FFF2-40B4-BE49-F238E27FC236}">
                    <a16:creationId xmlns:a16="http://schemas.microsoft.com/office/drawing/2014/main" id="{378B3DE4-0FBC-4D30-A549-CAB9EB1BC062}"/>
                  </a:ext>
                </a:extLst>
              </p:cNvPr>
              <p:cNvSpPr/>
              <p:nvPr/>
            </p:nvSpPr>
            <p:spPr>
              <a:xfrm>
                <a:off x="6943496" y="2196875"/>
                <a:ext cx="121580" cy="136225"/>
              </a:xfrm>
              <a:custGeom>
                <a:avLst/>
                <a:gdLst/>
                <a:ahLst/>
                <a:cxnLst/>
                <a:rect l="l" t="t" r="r" b="b"/>
                <a:pathLst>
                  <a:path w="6467" h="7246" extrusionOk="0">
                    <a:moveTo>
                      <a:pt x="3233" y="0"/>
                    </a:moveTo>
                    <a:cubicBezTo>
                      <a:pt x="1942" y="263"/>
                      <a:pt x="1" y="6213"/>
                      <a:pt x="745"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73;p35">
                <a:extLst>
                  <a:ext uri="{FF2B5EF4-FFF2-40B4-BE49-F238E27FC236}">
                    <a16:creationId xmlns:a16="http://schemas.microsoft.com/office/drawing/2014/main" id="{FC1886F9-417A-4D0C-885C-06FAF0659947}"/>
                  </a:ext>
                </a:extLst>
              </p:cNvPr>
              <p:cNvSpPr/>
              <p:nvPr/>
            </p:nvSpPr>
            <p:spPr>
              <a:xfrm>
                <a:off x="6894691" y="1706176"/>
                <a:ext cx="74542" cy="230714"/>
              </a:xfrm>
              <a:custGeom>
                <a:avLst/>
                <a:gdLst/>
                <a:ahLst/>
                <a:cxnLst/>
                <a:rect l="l" t="t" r="r" b="b"/>
                <a:pathLst>
                  <a:path w="3965" h="12272" extrusionOk="0">
                    <a:moveTo>
                      <a:pt x="3715" y="0"/>
                    </a:moveTo>
                    <a:cubicBezTo>
                      <a:pt x="3670" y="0"/>
                      <a:pt x="3626" y="14"/>
                      <a:pt x="3588" y="41"/>
                    </a:cubicBezTo>
                    <a:cubicBezTo>
                      <a:pt x="0" y="2603"/>
                      <a:pt x="1679" y="11710"/>
                      <a:pt x="1750" y="12094"/>
                    </a:cubicBezTo>
                    <a:cubicBezTo>
                      <a:pt x="1770" y="12198"/>
                      <a:pt x="1861" y="12272"/>
                      <a:pt x="1965" y="12272"/>
                    </a:cubicBezTo>
                    <a:cubicBezTo>
                      <a:pt x="1979" y="12272"/>
                      <a:pt x="1993" y="12272"/>
                      <a:pt x="2006" y="12269"/>
                    </a:cubicBezTo>
                    <a:cubicBezTo>
                      <a:pt x="2124" y="12245"/>
                      <a:pt x="2205" y="12130"/>
                      <a:pt x="2181" y="12013"/>
                    </a:cubicBezTo>
                    <a:cubicBezTo>
                      <a:pt x="2164" y="11922"/>
                      <a:pt x="479" y="2799"/>
                      <a:pt x="3843" y="395"/>
                    </a:cubicBezTo>
                    <a:cubicBezTo>
                      <a:pt x="3941" y="328"/>
                      <a:pt x="3965" y="190"/>
                      <a:pt x="3894" y="92"/>
                    </a:cubicBezTo>
                    <a:cubicBezTo>
                      <a:pt x="3851" y="32"/>
                      <a:pt x="3783" y="0"/>
                      <a:pt x="371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74;p35">
                <a:extLst>
                  <a:ext uri="{FF2B5EF4-FFF2-40B4-BE49-F238E27FC236}">
                    <a16:creationId xmlns:a16="http://schemas.microsoft.com/office/drawing/2014/main" id="{156FDDFD-AE9F-480A-90E8-65997F049903}"/>
                  </a:ext>
                </a:extLst>
              </p:cNvPr>
              <p:cNvSpPr/>
              <p:nvPr/>
            </p:nvSpPr>
            <p:spPr>
              <a:xfrm>
                <a:off x="6811539" y="1726461"/>
                <a:ext cx="79994" cy="238516"/>
              </a:xfrm>
              <a:custGeom>
                <a:avLst/>
                <a:gdLst/>
                <a:ahLst/>
                <a:cxnLst/>
                <a:rect l="l" t="t" r="r" b="b"/>
                <a:pathLst>
                  <a:path w="4255" h="12687" extrusionOk="0">
                    <a:moveTo>
                      <a:pt x="4007" y="1"/>
                    </a:moveTo>
                    <a:cubicBezTo>
                      <a:pt x="3976" y="1"/>
                      <a:pt x="3944" y="7"/>
                      <a:pt x="3914" y="21"/>
                    </a:cubicBezTo>
                    <a:cubicBezTo>
                      <a:pt x="2573" y="634"/>
                      <a:pt x="1578" y="2074"/>
                      <a:pt x="954" y="4292"/>
                    </a:cubicBezTo>
                    <a:cubicBezTo>
                      <a:pt x="1" y="7681"/>
                      <a:pt x="216" y="12114"/>
                      <a:pt x="539" y="12596"/>
                    </a:cubicBezTo>
                    <a:cubicBezTo>
                      <a:pt x="580" y="12657"/>
                      <a:pt x="644" y="12687"/>
                      <a:pt x="712" y="12687"/>
                    </a:cubicBezTo>
                    <a:cubicBezTo>
                      <a:pt x="752" y="12687"/>
                      <a:pt x="793" y="12677"/>
                      <a:pt x="830" y="12653"/>
                    </a:cubicBezTo>
                    <a:cubicBezTo>
                      <a:pt x="931" y="12593"/>
                      <a:pt x="961" y="12458"/>
                      <a:pt x="904" y="12353"/>
                    </a:cubicBezTo>
                    <a:cubicBezTo>
                      <a:pt x="688" y="11955"/>
                      <a:pt x="398" y="7316"/>
                      <a:pt x="1538" y="3870"/>
                    </a:cubicBezTo>
                    <a:cubicBezTo>
                      <a:pt x="2131" y="2087"/>
                      <a:pt x="2990" y="928"/>
                      <a:pt x="4096" y="419"/>
                    </a:cubicBezTo>
                    <a:cubicBezTo>
                      <a:pt x="4208" y="368"/>
                      <a:pt x="4255" y="237"/>
                      <a:pt x="4204" y="128"/>
                    </a:cubicBezTo>
                    <a:cubicBezTo>
                      <a:pt x="4167" y="48"/>
                      <a:pt x="4089" y="1"/>
                      <a:pt x="400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5;p35">
                <a:extLst>
                  <a:ext uri="{FF2B5EF4-FFF2-40B4-BE49-F238E27FC236}">
                    <a16:creationId xmlns:a16="http://schemas.microsoft.com/office/drawing/2014/main" id="{3BAE7E43-F2BE-4E08-A032-63159F00095C}"/>
                  </a:ext>
                </a:extLst>
              </p:cNvPr>
              <p:cNvSpPr/>
              <p:nvPr/>
            </p:nvSpPr>
            <p:spPr>
              <a:xfrm>
                <a:off x="6725980" y="1786565"/>
                <a:ext cx="47414" cy="217403"/>
              </a:xfrm>
              <a:custGeom>
                <a:avLst/>
                <a:gdLst/>
                <a:ahLst/>
                <a:cxnLst/>
                <a:rect l="l" t="t" r="r" b="b"/>
                <a:pathLst>
                  <a:path w="2522" h="11564" extrusionOk="0">
                    <a:moveTo>
                      <a:pt x="2272" y="1"/>
                    </a:moveTo>
                    <a:cubicBezTo>
                      <a:pt x="2200" y="1"/>
                      <a:pt x="2131" y="36"/>
                      <a:pt x="2090" y="101"/>
                    </a:cubicBezTo>
                    <a:cubicBezTo>
                      <a:pt x="0" y="3270"/>
                      <a:pt x="1975" y="11071"/>
                      <a:pt x="2060" y="11401"/>
                    </a:cubicBezTo>
                    <a:cubicBezTo>
                      <a:pt x="2084" y="11499"/>
                      <a:pt x="2174" y="11563"/>
                      <a:pt x="2272" y="11563"/>
                    </a:cubicBezTo>
                    <a:cubicBezTo>
                      <a:pt x="2289" y="11563"/>
                      <a:pt x="2306" y="11563"/>
                      <a:pt x="2327" y="11556"/>
                    </a:cubicBezTo>
                    <a:cubicBezTo>
                      <a:pt x="2444" y="11529"/>
                      <a:pt x="2515" y="11408"/>
                      <a:pt x="2484" y="11290"/>
                    </a:cubicBezTo>
                    <a:cubicBezTo>
                      <a:pt x="2461" y="11212"/>
                      <a:pt x="472" y="3348"/>
                      <a:pt x="2454" y="340"/>
                    </a:cubicBezTo>
                    <a:cubicBezTo>
                      <a:pt x="2522" y="239"/>
                      <a:pt x="2492" y="104"/>
                      <a:pt x="2390" y="37"/>
                    </a:cubicBezTo>
                    <a:cubicBezTo>
                      <a:pt x="2354" y="12"/>
                      <a:pt x="2312" y="1"/>
                      <a:pt x="227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6;p35">
                <a:extLst>
                  <a:ext uri="{FF2B5EF4-FFF2-40B4-BE49-F238E27FC236}">
                    <a16:creationId xmlns:a16="http://schemas.microsoft.com/office/drawing/2014/main" id="{DFA6F8B3-6222-4B08-B7C1-566EE6E1F77D}"/>
                  </a:ext>
                </a:extLst>
              </p:cNvPr>
              <p:cNvSpPr/>
              <p:nvPr/>
            </p:nvSpPr>
            <p:spPr>
              <a:xfrm>
                <a:off x="6630269" y="1877049"/>
                <a:ext cx="75745" cy="190989"/>
              </a:xfrm>
              <a:custGeom>
                <a:avLst/>
                <a:gdLst/>
                <a:ahLst/>
                <a:cxnLst/>
                <a:rect l="l" t="t" r="r" b="b"/>
                <a:pathLst>
                  <a:path w="4029" h="10159" extrusionOk="0">
                    <a:moveTo>
                      <a:pt x="2038" y="1"/>
                    </a:moveTo>
                    <a:cubicBezTo>
                      <a:pt x="1956" y="1"/>
                      <a:pt x="1878" y="47"/>
                      <a:pt x="1841" y="125"/>
                    </a:cubicBezTo>
                    <a:cubicBezTo>
                      <a:pt x="0" y="4100"/>
                      <a:pt x="3446" y="9811"/>
                      <a:pt x="3595" y="10054"/>
                    </a:cubicBezTo>
                    <a:cubicBezTo>
                      <a:pt x="3635" y="10121"/>
                      <a:pt x="3705" y="10158"/>
                      <a:pt x="3780" y="10158"/>
                    </a:cubicBezTo>
                    <a:cubicBezTo>
                      <a:pt x="3820" y="10158"/>
                      <a:pt x="3857" y="10149"/>
                      <a:pt x="3894" y="10125"/>
                    </a:cubicBezTo>
                    <a:cubicBezTo>
                      <a:pt x="3995" y="10064"/>
                      <a:pt x="4029" y="9929"/>
                      <a:pt x="3965" y="9825"/>
                    </a:cubicBezTo>
                    <a:cubicBezTo>
                      <a:pt x="3931" y="9767"/>
                      <a:pt x="496" y="4070"/>
                      <a:pt x="2235" y="311"/>
                    </a:cubicBezTo>
                    <a:cubicBezTo>
                      <a:pt x="2286" y="203"/>
                      <a:pt x="2239" y="72"/>
                      <a:pt x="2131" y="21"/>
                    </a:cubicBezTo>
                    <a:cubicBezTo>
                      <a:pt x="2101" y="7"/>
                      <a:pt x="2069" y="1"/>
                      <a:pt x="203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7;p35">
                <a:extLst>
                  <a:ext uri="{FF2B5EF4-FFF2-40B4-BE49-F238E27FC236}">
                    <a16:creationId xmlns:a16="http://schemas.microsoft.com/office/drawing/2014/main" id="{004279E7-F1F5-49D2-8F4D-DFF7E22CDBE0}"/>
                  </a:ext>
                </a:extLst>
              </p:cNvPr>
              <p:cNvSpPr/>
              <p:nvPr/>
            </p:nvSpPr>
            <p:spPr>
              <a:xfrm>
                <a:off x="6603592" y="2005603"/>
                <a:ext cx="64146" cy="125697"/>
              </a:xfrm>
              <a:custGeom>
                <a:avLst/>
                <a:gdLst/>
                <a:ahLst/>
                <a:cxnLst/>
                <a:rect l="l" t="t" r="r" b="b"/>
                <a:pathLst>
                  <a:path w="3412" h="6686" extrusionOk="0">
                    <a:moveTo>
                      <a:pt x="232" y="1"/>
                    </a:moveTo>
                    <a:cubicBezTo>
                      <a:pt x="221" y="1"/>
                      <a:pt x="210" y="1"/>
                      <a:pt x="199" y="3"/>
                    </a:cubicBezTo>
                    <a:cubicBezTo>
                      <a:pt x="81" y="23"/>
                      <a:pt x="0" y="135"/>
                      <a:pt x="21" y="256"/>
                    </a:cubicBezTo>
                    <a:cubicBezTo>
                      <a:pt x="539" y="3438"/>
                      <a:pt x="2893" y="6473"/>
                      <a:pt x="2994" y="6600"/>
                    </a:cubicBezTo>
                    <a:cubicBezTo>
                      <a:pt x="3038" y="6655"/>
                      <a:pt x="3102" y="6685"/>
                      <a:pt x="3166" y="6685"/>
                    </a:cubicBezTo>
                    <a:cubicBezTo>
                      <a:pt x="3213" y="6685"/>
                      <a:pt x="3260" y="6668"/>
                      <a:pt x="3301" y="6638"/>
                    </a:cubicBezTo>
                    <a:cubicBezTo>
                      <a:pt x="3395" y="6564"/>
                      <a:pt x="3411" y="6426"/>
                      <a:pt x="3338" y="6331"/>
                    </a:cubicBezTo>
                    <a:cubicBezTo>
                      <a:pt x="3314" y="6301"/>
                      <a:pt x="954" y="3256"/>
                      <a:pt x="452" y="185"/>
                    </a:cubicBezTo>
                    <a:cubicBezTo>
                      <a:pt x="433" y="75"/>
                      <a:pt x="337" y="1"/>
                      <a:pt x="2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8;p35">
                <a:extLst>
                  <a:ext uri="{FF2B5EF4-FFF2-40B4-BE49-F238E27FC236}">
                    <a16:creationId xmlns:a16="http://schemas.microsoft.com/office/drawing/2014/main" id="{C9217968-6250-415E-9F6F-E2F4B5AABD10}"/>
                  </a:ext>
                </a:extLst>
              </p:cNvPr>
              <p:cNvSpPr/>
              <p:nvPr/>
            </p:nvSpPr>
            <p:spPr>
              <a:xfrm>
                <a:off x="6592049" y="2107387"/>
                <a:ext cx="50290" cy="88416"/>
              </a:xfrm>
              <a:custGeom>
                <a:avLst/>
                <a:gdLst/>
                <a:ahLst/>
                <a:cxnLst/>
                <a:rect l="l" t="t" r="r" b="b"/>
                <a:pathLst>
                  <a:path w="2675" h="4703" extrusionOk="0">
                    <a:moveTo>
                      <a:pt x="293" y="1"/>
                    </a:moveTo>
                    <a:cubicBezTo>
                      <a:pt x="192" y="1"/>
                      <a:pt x="98" y="98"/>
                      <a:pt x="92" y="209"/>
                    </a:cubicBezTo>
                    <a:cubicBezTo>
                      <a:pt x="0" y="1986"/>
                      <a:pt x="2172" y="4521"/>
                      <a:pt x="2262" y="4629"/>
                    </a:cubicBezTo>
                    <a:cubicBezTo>
                      <a:pt x="2306" y="4679"/>
                      <a:pt x="2367" y="4703"/>
                      <a:pt x="2428" y="4703"/>
                    </a:cubicBezTo>
                    <a:cubicBezTo>
                      <a:pt x="2478" y="4703"/>
                      <a:pt x="2533" y="4686"/>
                      <a:pt x="2573" y="4649"/>
                    </a:cubicBezTo>
                    <a:cubicBezTo>
                      <a:pt x="2664" y="4572"/>
                      <a:pt x="2674" y="4433"/>
                      <a:pt x="2593" y="4342"/>
                    </a:cubicBezTo>
                    <a:cubicBezTo>
                      <a:pt x="2573" y="4318"/>
                      <a:pt x="445" y="1830"/>
                      <a:pt x="526" y="232"/>
                    </a:cubicBezTo>
                    <a:cubicBezTo>
                      <a:pt x="533" y="111"/>
                      <a:pt x="442" y="7"/>
                      <a:pt x="321" y="3"/>
                    </a:cubicBezTo>
                    <a:cubicBezTo>
                      <a:pt x="311" y="2"/>
                      <a:pt x="302" y="1"/>
                      <a:pt x="2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9;p35">
                <a:extLst>
                  <a:ext uri="{FF2B5EF4-FFF2-40B4-BE49-F238E27FC236}">
                    <a16:creationId xmlns:a16="http://schemas.microsoft.com/office/drawing/2014/main" id="{907B081C-DFA3-49A6-B77B-F38DE4FF5564}"/>
                  </a:ext>
                </a:extLst>
              </p:cNvPr>
              <p:cNvSpPr/>
              <p:nvPr/>
            </p:nvSpPr>
            <p:spPr>
              <a:xfrm>
                <a:off x="7036030" y="1701777"/>
                <a:ext cx="74486" cy="235113"/>
              </a:xfrm>
              <a:custGeom>
                <a:avLst/>
                <a:gdLst/>
                <a:ahLst/>
                <a:cxnLst/>
                <a:rect l="l" t="t" r="r" b="b"/>
                <a:pathLst>
                  <a:path w="3962" h="12506" extrusionOk="0">
                    <a:moveTo>
                      <a:pt x="247" y="1"/>
                    </a:moveTo>
                    <a:cubicBezTo>
                      <a:pt x="180" y="1"/>
                      <a:pt x="114" y="32"/>
                      <a:pt x="71" y="93"/>
                    </a:cubicBezTo>
                    <a:cubicBezTo>
                      <a:pt x="0" y="191"/>
                      <a:pt x="24" y="326"/>
                      <a:pt x="122" y="397"/>
                    </a:cubicBezTo>
                    <a:cubicBezTo>
                      <a:pt x="3486" y="2801"/>
                      <a:pt x="1952" y="12156"/>
                      <a:pt x="1936" y="12250"/>
                    </a:cubicBezTo>
                    <a:cubicBezTo>
                      <a:pt x="1919" y="12368"/>
                      <a:pt x="1996" y="12482"/>
                      <a:pt x="2118" y="12503"/>
                    </a:cubicBezTo>
                    <a:cubicBezTo>
                      <a:pt x="2127" y="12506"/>
                      <a:pt x="2141" y="12506"/>
                      <a:pt x="2151" y="12506"/>
                    </a:cubicBezTo>
                    <a:cubicBezTo>
                      <a:pt x="2259" y="12506"/>
                      <a:pt x="2350" y="12432"/>
                      <a:pt x="2370" y="12324"/>
                    </a:cubicBezTo>
                    <a:cubicBezTo>
                      <a:pt x="2434" y="11927"/>
                      <a:pt x="3962" y="2605"/>
                      <a:pt x="374" y="42"/>
                    </a:cubicBezTo>
                    <a:cubicBezTo>
                      <a:pt x="336" y="14"/>
                      <a:pt x="291" y="1"/>
                      <a:pt x="2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80;p35">
                <a:extLst>
                  <a:ext uri="{FF2B5EF4-FFF2-40B4-BE49-F238E27FC236}">
                    <a16:creationId xmlns:a16="http://schemas.microsoft.com/office/drawing/2014/main" id="{85906230-014F-4A8A-B3E2-F2324D3E46EF}"/>
                  </a:ext>
                </a:extLst>
              </p:cNvPr>
              <p:cNvSpPr/>
              <p:nvPr/>
            </p:nvSpPr>
            <p:spPr>
              <a:xfrm>
                <a:off x="7116588" y="1726461"/>
                <a:ext cx="80050" cy="238572"/>
              </a:xfrm>
              <a:custGeom>
                <a:avLst/>
                <a:gdLst/>
                <a:ahLst/>
                <a:cxnLst/>
                <a:rect l="l" t="t" r="r" b="b"/>
                <a:pathLst>
                  <a:path w="4258" h="12690" extrusionOk="0">
                    <a:moveTo>
                      <a:pt x="249" y="1"/>
                    </a:moveTo>
                    <a:cubicBezTo>
                      <a:pt x="166" y="1"/>
                      <a:pt x="88" y="48"/>
                      <a:pt x="50" y="128"/>
                    </a:cubicBezTo>
                    <a:cubicBezTo>
                      <a:pt x="0" y="237"/>
                      <a:pt x="47" y="368"/>
                      <a:pt x="159" y="419"/>
                    </a:cubicBezTo>
                    <a:cubicBezTo>
                      <a:pt x="1267" y="928"/>
                      <a:pt x="2127" y="2090"/>
                      <a:pt x="2721" y="3875"/>
                    </a:cubicBezTo>
                    <a:cubicBezTo>
                      <a:pt x="3857" y="7316"/>
                      <a:pt x="3570" y="11949"/>
                      <a:pt x="3351" y="12353"/>
                    </a:cubicBezTo>
                    <a:cubicBezTo>
                      <a:pt x="3287" y="12451"/>
                      <a:pt x="3314" y="12585"/>
                      <a:pt x="3412" y="12653"/>
                    </a:cubicBezTo>
                    <a:cubicBezTo>
                      <a:pt x="3449" y="12680"/>
                      <a:pt x="3492" y="12690"/>
                      <a:pt x="3537" y="12690"/>
                    </a:cubicBezTo>
                    <a:cubicBezTo>
                      <a:pt x="3604" y="12690"/>
                      <a:pt x="3674" y="12657"/>
                      <a:pt x="3715" y="12596"/>
                    </a:cubicBezTo>
                    <a:cubicBezTo>
                      <a:pt x="4039" y="12117"/>
                      <a:pt x="4258" y="7684"/>
                      <a:pt x="3304" y="4295"/>
                    </a:cubicBezTo>
                    <a:cubicBezTo>
                      <a:pt x="2680" y="2074"/>
                      <a:pt x="1682" y="634"/>
                      <a:pt x="341" y="21"/>
                    </a:cubicBezTo>
                    <a:cubicBezTo>
                      <a:pt x="311" y="7"/>
                      <a:pt x="279" y="1"/>
                      <a:pt x="2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81;p35">
                <a:extLst>
                  <a:ext uri="{FF2B5EF4-FFF2-40B4-BE49-F238E27FC236}">
                    <a16:creationId xmlns:a16="http://schemas.microsoft.com/office/drawing/2014/main" id="{6D1246EB-7DE3-48B8-844B-CEAE9F4A9789}"/>
                  </a:ext>
                </a:extLst>
              </p:cNvPr>
              <p:cNvSpPr/>
              <p:nvPr/>
            </p:nvSpPr>
            <p:spPr>
              <a:xfrm>
                <a:off x="7234783" y="1786602"/>
                <a:ext cx="47432" cy="217366"/>
              </a:xfrm>
              <a:custGeom>
                <a:avLst/>
                <a:gdLst/>
                <a:ahLst/>
                <a:cxnLst/>
                <a:rect l="l" t="t" r="r" b="b"/>
                <a:pathLst>
                  <a:path w="2523" h="11562" extrusionOk="0">
                    <a:moveTo>
                      <a:pt x="248" y="0"/>
                    </a:moveTo>
                    <a:cubicBezTo>
                      <a:pt x="207" y="0"/>
                      <a:pt x="166" y="11"/>
                      <a:pt x="129" y="35"/>
                    </a:cubicBezTo>
                    <a:cubicBezTo>
                      <a:pt x="28" y="102"/>
                      <a:pt x="1" y="237"/>
                      <a:pt x="68" y="338"/>
                    </a:cubicBezTo>
                    <a:cubicBezTo>
                      <a:pt x="2050" y="3346"/>
                      <a:pt x="58" y="11210"/>
                      <a:pt x="37" y="11288"/>
                    </a:cubicBezTo>
                    <a:cubicBezTo>
                      <a:pt x="7" y="11406"/>
                      <a:pt x="78" y="11527"/>
                      <a:pt x="196" y="11554"/>
                    </a:cubicBezTo>
                    <a:cubicBezTo>
                      <a:pt x="213" y="11561"/>
                      <a:pt x="230" y="11561"/>
                      <a:pt x="250" y="11561"/>
                    </a:cubicBezTo>
                    <a:cubicBezTo>
                      <a:pt x="348" y="11561"/>
                      <a:pt x="435" y="11497"/>
                      <a:pt x="459" y="11399"/>
                    </a:cubicBezTo>
                    <a:cubicBezTo>
                      <a:pt x="547" y="11069"/>
                      <a:pt x="2522" y="3268"/>
                      <a:pt x="432" y="99"/>
                    </a:cubicBezTo>
                    <a:cubicBezTo>
                      <a:pt x="389" y="34"/>
                      <a:pt x="319" y="0"/>
                      <a:pt x="24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82;p35">
                <a:extLst>
                  <a:ext uri="{FF2B5EF4-FFF2-40B4-BE49-F238E27FC236}">
                    <a16:creationId xmlns:a16="http://schemas.microsoft.com/office/drawing/2014/main" id="{3F87FB42-1721-4292-B569-D7B13276E48B}"/>
                  </a:ext>
                </a:extLst>
              </p:cNvPr>
              <p:cNvSpPr/>
              <p:nvPr/>
            </p:nvSpPr>
            <p:spPr>
              <a:xfrm>
                <a:off x="7302106" y="1877049"/>
                <a:ext cx="75745" cy="190989"/>
              </a:xfrm>
              <a:custGeom>
                <a:avLst/>
                <a:gdLst/>
                <a:ahLst/>
                <a:cxnLst/>
                <a:rect l="l" t="t" r="r" b="b"/>
                <a:pathLst>
                  <a:path w="4029" h="10159" extrusionOk="0">
                    <a:moveTo>
                      <a:pt x="1993" y="1"/>
                    </a:moveTo>
                    <a:cubicBezTo>
                      <a:pt x="1962" y="1"/>
                      <a:pt x="1931" y="7"/>
                      <a:pt x="1902" y="21"/>
                    </a:cubicBezTo>
                    <a:cubicBezTo>
                      <a:pt x="1790" y="72"/>
                      <a:pt x="1743" y="203"/>
                      <a:pt x="1793" y="311"/>
                    </a:cubicBezTo>
                    <a:cubicBezTo>
                      <a:pt x="3533" y="4070"/>
                      <a:pt x="101" y="9767"/>
                      <a:pt x="64" y="9825"/>
                    </a:cubicBezTo>
                    <a:cubicBezTo>
                      <a:pt x="0" y="9929"/>
                      <a:pt x="33" y="10064"/>
                      <a:pt x="138" y="10125"/>
                    </a:cubicBezTo>
                    <a:cubicBezTo>
                      <a:pt x="172" y="10149"/>
                      <a:pt x="212" y="10158"/>
                      <a:pt x="253" y="10158"/>
                    </a:cubicBezTo>
                    <a:cubicBezTo>
                      <a:pt x="324" y="10158"/>
                      <a:pt x="397" y="10121"/>
                      <a:pt x="438" y="10054"/>
                    </a:cubicBezTo>
                    <a:cubicBezTo>
                      <a:pt x="587" y="9811"/>
                      <a:pt x="4029" y="4100"/>
                      <a:pt x="2191" y="125"/>
                    </a:cubicBezTo>
                    <a:cubicBezTo>
                      <a:pt x="2154" y="47"/>
                      <a:pt x="2075" y="1"/>
                      <a:pt x="19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83;p35">
                <a:extLst>
                  <a:ext uri="{FF2B5EF4-FFF2-40B4-BE49-F238E27FC236}">
                    <a16:creationId xmlns:a16="http://schemas.microsoft.com/office/drawing/2014/main" id="{B6741E42-2C9E-402F-A821-55C1DCA8A76B}"/>
                  </a:ext>
                </a:extLst>
              </p:cNvPr>
              <p:cNvSpPr/>
              <p:nvPr/>
            </p:nvSpPr>
            <p:spPr>
              <a:xfrm>
                <a:off x="7340364" y="2005603"/>
                <a:ext cx="64164" cy="125697"/>
              </a:xfrm>
              <a:custGeom>
                <a:avLst/>
                <a:gdLst/>
                <a:ahLst/>
                <a:cxnLst/>
                <a:rect l="l" t="t" r="r" b="b"/>
                <a:pathLst>
                  <a:path w="3413" h="6686" extrusionOk="0">
                    <a:moveTo>
                      <a:pt x="3182" y="1"/>
                    </a:moveTo>
                    <a:cubicBezTo>
                      <a:pt x="3079" y="1"/>
                      <a:pt x="2983" y="75"/>
                      <a:pt x="2965" y="185"/>
                    </a:cubicBezTo>
                    <a:cubicBezTo>
                      <a:pt x="2459" y="3253"/>
                      <a:pt x="99" y="6301"/>
                      <a:pt x="75" y="6331"/>
                    </a:cubicBezTo>
                    <a:cubicBezTo>
                      <a:pt x="1" y="6426"/>
                      <a:pt x="18" y="6564"/>
                      <a:pt x="113" y="6638"/>
                    </a:cubicBezTo>
                    <a:cubicBezTo>
                      <a:pt x="153" y="6668"/>
                      <a:pt x="200" y="6685"/>
                      <a:pt x="247" y="6685"/>
                    </a:cubicBezTo>
                    <a:cubicBezTo>
                      <a:pt x="315" y="6685"/>
                      <a:pt x="379" y="6655"/>
                      <a:pt x="419" y="6600"/>
                    </a:cubicBezTo>
                    <a:cubicBezTo>
                      <a:pt x="520" y="6473"/>
                      <a:pt x="2873" y="3438"/>
                      <a:pt x="3396" y="256"/>
                    </a:cubicBezTo>
                    <a:cubicBezTo>
                      <a:pt x="3413" y="135"/>
                      <a:pt x="3335" y="23"/>
                      <a:pt x="3214" y="3"/>
                    </a:cubicBezTo>
                    <a:cubicBezTo>
                      <a:pt x="3203" y="1"/>
                      <a:pt x="3193" y="1"/>
                      <a:pt x="318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84;p35">
                <a:extLst>
                  <a:ext uri="{FF2B5EF4-FFF2-40B4-BE49-F238E27FC236}">
                    <a16:creationId xmlns:a16="http://schemas.microsoft.com/office/drawing/2014/main" id="{502B204F-B617-4BFA-AB28-E1629BC9F98B}"/>
                  </a:ext>
                </a:extLst>
              </p:cNvPr>
              <p:cNvSpPr/>
              <p:nvPr/>
            </p:nvSpPr>
            <p:spPr>
              <a:xfrm>
                <a:off x="7365782" y="2107405"/>
                <a:ext cx="50346" cy="88398"/>
              </a:xfrm>
              <a:custGeom>
                <a:avLst/>
                <a:gdLst/>
                <a:ahLst/>
                <a:cxnLst/>
                <a:rect l="l" t="t" r="r" b="b"/>
                <a:pathLst>
                  <a:path w="2678" h="4702" extrusionOk="0">
                    <a:moveTo>
                      <a:pt x="2381" y="1"/>
                    </a:moveTo>
                    <a:cubicBezTo>
                      <a:pt x="2372" y="1"/>
                      <a:pt x="2363" y="1"/>
                      <a:pt x="2354" y="2"/>
                    </a:cubicBezTo>
                    <a:cubicBezTo>
                      <a:pt x="2236" y="6"/>
                      <a:pt x="2142" y="110"/>
                      <a:pt x="2148" y="231"/>
                    </a:cubicBezTo>
                    <a:cubicBezTo>
                      <a:pt x="2229" y="1829"/>
                      <a:pt x="102" y="4317"/>
                      <a:pt x="82" y="4341"/>
                    </a:cubicBezTo>
                    <a:cubicBezTo>
                      <a:pt x="1" y="4432"/>
                      <a:pt x="11" y="4571"/>
                      <a:pt x="105" y="4648"/>
                    </a:cubicBezTo>
                    <a:cubicBezTo>
                      <a:pt x="146" y="4685"/>
                      <a:pt x="197" y="4702"/>
                      <a:pt x="247" y="4702"/>
                    </a:cubicBezTo>
                    <a:cubicBezTo>
                      <a:pt x="308" y="4702"/>
                      <a:pt x="368" y="4678"/>
                      <a:pt x="412" y="4628"/>
                    </a:cubicBezTo>
                    <a:cubicBezTo>
                      <a:pt x="507" y="4520"/>
                      <a:pt x="2677" y="1985"/>
                      <a:pt x="2587" y="208"/>
                    </a:cubicBezTo>
                    <a:cubicBezTo>
                      <a:pt x="2581" y="96"/>
                      <a:pt x="2494" y="1"/>
                      <a:pt x="238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85;p35">
                <a:extLst>
                  <a:ext uri="{FF2B5EF4-FFF2-40B4-BE49-F238E27FC236}">
                    <a16:creationId xmlns:a16="http://schemas.microsoft.com/office/drawing/2014/main" id="{9785EF11-DA15-489E-84E5-F42960DF26F4}"/>
                  </a:ext>
                </a:extLst>
              </p:cNvPr>
              <p:cNvSpPr/>
              <p:nvPr/>
            </p:nvSpPr>
            <p:spPr>
              <a:xfrm>
                <a:off x="6835678" y="1568334"/>
                <a:ext cx="316912" cy="180649"/>
              </a:xfrm>
              <a:custGeom>
                <a:avLst/>
                <a:gdLst/>
                <a:ahLst/>
                <a:cxnLst/>
                <a:rect l="l" t="t" r="r" b="b"/>
                <a:pathLst>
                  <a:path w="16857" h="9609" extrusionOk="0">
                    <a:moveTo>
                      <a:pt x="8429" y="0"/>
                    </a:moveTo>
                    <a:cubicBezTo>
                      <a:pt x="3783" y="0"/>
                      <a:pt x="1" y="3783"/>
                      <a:pt x="1" y="8429"/>
                    </a:cubicBezTo>
                    <a:cubicBezTo>
                      <a:pt x="1" y="8759"/>
                      <a:pt x="21" y="9090"/>
                      <a:pt x="58" y="9413"/>
                    </a:cubicBezTo>
                    <a:cubicBezTo>
                      <a:pt x="72" y="9524"/>
                      <a:pt x="166" y="9608"/>
                      <a:pt x="274" y="9608"/>
                    </a:cubicBezTo>
                    <a:cubicBezTo>
                      <a:pt x="284" y="9608"/>
                      <a:pt x="290" y="9605"/>
                      <a:pt x="301" y="9605"/>
                    </a:cubicBezTo>
                    <a:cubicBezTo>
                      <a:pt x="419" y="9591"/>
                      <a:pt x="506" y="9484"/>
                      <a:pt x="493" y="9362"/>
                    </a:cubicBezTo>
                    <a:cubicBezTo>
                      <a:pt x="456" y="9056"/>
                      <a:pt x="439" y="8742"/>
                      <a:pt x="439" y="8429"/>
                    </a:cubicBezTo>
                    <a:cubicBezTo>
                      <a:pt x="439" y="4025"/>
                      <a:pt x="4023" y="439"/>
                      <a:pt x="8429" y="439"/>
                    </a:cubicBezTo>
                    <a:cubicBezTo>
                      <a:pt x="12613" y="439"/>
                      <a:pt x="16419" y="4622"/>
                      <a:pt x="16419" y="9214"/>
                    </a:cubicBezTo>
                    <a:cubicBezTo>
                      <a:pt x="16419" y="9332"/>
                      <a:pt x="16520" y="9433"/>
                      <a:pt x="16638" y="9433"/>
                    </a:cubicBezTo>
                    <a:cubicBezTo>
                      <a:pt x="16760" y="9433"/>
                      <a:pt x="16857" y="9332"/>
                      <a:pt x="16857" y="9214"/>
                    </a:cubicBezTo>
                    <a:cubicBezTo>
                      <a:pt x="16857" y="4305"/>
                      <a:pt x="12920" y="0"/>
                      <a:pt x="842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6;p35">
                <a:extLst>
                  <a:ext uri="{FF2B5EF4-FFF2-40B4-BE49-F238E27FC236}">
                    <a16:creationId xmlns:a16="http://schemas.microsoft.com/office/drawing/2014/main" id="{26AB2625-BF91-47D7-8998-C9FB7E1AC414}"/>
                  </a:ext>
                </a:extLst>
              </p:cNvPr>
              <p:cNvSpPr/>
              <p:nvPr/>
            </p:nvSpPr>
            <p:spPr>
              <a:xfrm>
                <a:off x="6835114" y="1581344"/>
                <a:ext cx="225450" cy="149573"/>
              </a:xfrm>
              <a:custGeom>
                <a:avLst/>
                <a:gdLst/>
                <a:ahLst/>
                <a:cxnLst/>
                <a:rect l="l" t="t" r="r" b="b"/>
                <a:pathLst>
                  <a:path w="11992" h="7956" extrusionOk="0">
                    <a:moveTo>
                      <a:pt x="10398" y="0"/>
                    </a:moveTo>
                    <a:cubicBezTo>
                      <a:pt x="4320" y="0"/>
                      <a:pt x="102" y="7550"/>
                      <a:pt x="57" y="7632"/>
                    </a:cubicBezTo>
                    <a:cubicBezTo>
                      <a:pt x="1" y="7740"/>
                      <a:pt x="37" y="7872"/>
                      <a:pt x="146" y="7928"/>
                    </a:cubicBezTo>
                    <a:cubicBezTo>
                      <a:pt x="179" y="7949"/>
                      <a:pt x="213" y="7956"/>
                      <a:pt x="250" y="7956"/>
                    </a:cubicBezTo>
                    <a:cubicBezTo>
                      <a:pt x="328" y="7956"/>
                      <a:pt x="401" y="7915"/>
                      <a:pt x="442" y="7844"/>
                    </a:cubicBezTo>
                    <a:cubicBezTo>
                      <a:pt x="486" y="7763"/>
                      <a:pt x="4582" y="437"/>
                      <a:pt x="10397" y="437"/>
                    </a:cubicBezTo>
                    <a:cubicBezTo>
                      <a:pt x="10827" y="437"/>
                      <a:pt x="11265" y="476"/>
                      <a:pt x="11712" y="562"/>
                    </a:cubicBezTo>
                    <a:cubicBezTo>
                      <a:pt x="11728" y="566"/>
                      <a:pt x="11744" y="568"/>
                      <a:pt x="11759" y="568"/>
                    </a:cubicBezTo>
                    <a:cubicBezTo>
                      <a:pt x="11859" y="568"/>
                      <a:pt x="11948" y="493"/>
                      <a:pt x="11968" y="391"/>
                    </a:cubicBezTo>
                    <a:cubicBezTo>
                      <a:pt x="11992" y="273"/>
                      <a:pt x="11915" y="158"/>
                      <a:pt x="11797" y="134"/>
                    </a:cubicBezTo>
                    <a:cubicBezTo>
                      <a:pt x="11321" y="43"/>
                      <a:pt x="10854" y="0"/>
                      <a:pt x="1039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7;p35">
                <a:extLst>
                  <a:ext uri="{FF2B5EF4-FFF2-40B4-BE49-F238E27FC236}">
                    <a16:creationId xmlns:a16="http://schemas.microsoft.com/office/drawing/2014/main" id="{0CAADCAA-1627-4EA6-83C4-476F950DF948}"/>
                  </a:ext>
                </a:extLst>
              </p:cNvPr>
              <p:cNvSpPr/>
              <p:nvPr/>
            </p:nvSpPr>
            <p:spPr>
              <a:xfrm>
                <a:off x="6909900" y="1615710"/>
                <a:ext cx="186872" cy="109378"/>
              </a:xfrm>
              <a:custGeom>
                <a:avLst/>
                <a:gdLst/>
                <a:ahLst/>
                <a:cxnLst/>
                <a:rect l="l" t="t" r="r" b="b"/>
                <a:pathLst>
                  <a:path w="9940" h="5818" extrusionOk="0">
                    <a:moveTo>
                      <a:pt x="9642" y="1"/>
                    </a:moveTo>
                    <a:cubicBezTo>
                      <a:pt x="7012" y="1"/>
                      <a:pt x="268" y="4420"/>
                      <a:pt x="24" y="5554"/>
                    </a:cubicBezTo>
                    <a:cubicBezTo>
                      <a:pt x="0" y="5672"/>
                      <a:pt x="75" y="5787"/>
                      <a:pt x="193" y="5814"/>
                    </a:cubicBezTo>
                    <a:cubicBezTo>
                      <a:pt x="210" y="5817"/>
                      <a:pt x="223" y="5817"/>
                      <a:pt x="240" y="5817"/>
                    </a:cubicBezTo>
                    <a:cubicBezTo>
                      <a:pt x="341" y="5817"/>
                      <a:pt x="428" y="5750"/>
                      <a:pt x="453" y="5646"/>
                    </a:cubicBezTo>
                    <a:cubicBezTo>
                      <a:pt x="635" y="4799"/>
                      <a:pt x="7151" y="441"/>
                      <a:pt x="9636" y="441"/>
                    </a:cubicBezTo>
                    <a:lnTo>
                      <a:pt x="9706" y="441"/>
                    </a:lnTo>
                    <a:cubicBezTo>
                      <a:pt x="9828" y="430"/>
                      <a:pt x="9929" y="349"/>
                      <a:pt x="9932" y="228"/>
                    </a:cubicBezTo>
                    <a:cubicBezTo>
                      <a:pt x="9939" y="110"/>
                      <a:pt x="9841" y="9"/>
                      <a:pt x="9723" y="2"/>
                    </a:cubicBezTo>
                    <a:cubicBezTo>
                      <a:pt x="9697" y="1"/>
                      <a:pt x="9669" y="1"/>
                      <a:pt x="964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8;p35">
                <a:extLst>
                  <a:ext uri="{FF2B5EF4-FFF2-40B4-BE49-F238E27FC236}">
                    <a16:creationId xmlns:a16="http://schemas.microsoft.com/office/drawing/2014/main" id="{CDD301C8-68EE-4D1E-A3D3-01466EE6F67F}"/>
                  </a:ext>
                </a:extLst>
              </p:cNvPr>
              <p:cNvSpPr/>
              <p:nvPr/>
            </p:nvSpPr>
            <p:spPr>
              <a:xfrm>
                <a:off x="7036030" y="1652220"/>
                <a:ext cx="89770" cy="57791"/>
              </a:xfrm>
              <a:custGeom>
                <a:avLst/>
                <a:gdLst/>
                <a:ahLst/>
                <a:cxnLst/>
                <a:rect l="l" t="t" r="r" b="b"/>
                <a:pathLst>
                  <a:path w="4775" h="3074" extrusionOk="0">
                    <a:moveTo>
                      <a:pt x="4533" y="1"/>
                    </a:moveTo>
                    <a:cubicBezTo>
                      <a:pt x="4519" y="1"/>
                      <a:pt x="4505" y="2"/>
                      <a:pt x="4491" y="5"/>
                    </a:cubicBezTo>
                    <a:cubicBezTo>
                      <a:pt x="4359" y="32"/>
                      <a:pt x="1237" y="696"/>
                      <a:pt x="58" y="2746"/>
                    </a:cubicBezTo>
                    <a:cubicBezTo>
                      <a:pt x="0" y="2851"/>
                      <a:pt x="34" y="2985"/>
                      <a:pt x="139" y="3046"/>
                    </a:cubicBezTo>
                    <a:cubicBezTo>
                      <a:pt x="172" y="3066"/>
                      <a:pt x="212" y="3073"/>
                      <a:pt x="250" y="3073"/>
                    </a:cubicBezTo>
                    <a:cubicBezTo>
                      <a:pt x="324" y="3073"/>
                      <a:pt x="398" y="3036"/>
                      <a:pt x="439" y="2965"/>
                    </a:cubicBezTo>
                    <a:cubicBezTo>
                      <a:pt x="1521" y="1088"/>
                      <a:pt x="4548" y="440"/>
                      <a:pt x="4578" y="433"/>
                    </a:cubicBezTo>
                    <a:cubicBezTo>
                      <a:pt x="4696" y="410"/>
                      <a:pt x="4774" y="295"/>
                      <a:pt x="4751" y="177"/>
                    </a:cubicBezTo>
                    <a:cubicBezTo>
                      <a:pt x="4726" y="74"/>
                      <a:pt x="4635" y="1"/>
                      <a:pt x="453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9;p35">
                <a:extLst>
                  <a:ext uri="{FF2B5EF4-FFF2-40B4-BE49-F238E27FC236}">
                    <a16:creationId xmlns:a16="http://schemas.microsoft.com/office/drawing/2014/main" id="{CC3796B5-2FF8-444D-961E-48061F2659BF}"/>
                  </a:ext>
                </a:extLst>
              </p:cNvPr>
              <p:cNvSpPr/>
              <p:nvPr/>
            </p:nvSpPr>
            <p:spPr>
              <a:xfrm>
                <a:off x="6501414" y="1703224"/>
                <a:ext cx="1004973" cy="603010"/>
              </a:xfrm>
              <a:custGeom>
                <a:avLst/>
                <a:gdLst/>
                <a:ahLst/>
                <a:cxnLst/>
                <a:rect l="l" t="t" r="r" b="b"/>
                <a:pathLst>
                  <a:path w="53456" h="32075" extrusionOk="0">
                    <a:moveTo>
                      <a:pt x="26962" y="1"/>
                    </a:moveTo>
                    <a:cubicBezTo>
                      <a:pt x="24979" y="1"/>
                      <a:pt x="22992" y="336"/>
                      <a:pt x="21095" y="1008"/>
                    </a:cubicBezTo>
                    <a:cubicBezTo>
                      <a:pt x="12845" y="3924"/>
                      <a:pt x="1" y="11816"/>
                      <a:pt x="6662" y="31922"/>
                    </a:cubicBezTo>
                    <a:cubicBezTo>
                      <a:pt x="6693" y="32017"/>
                      <a:pt x="6780" y="32074"/>
                      <a:pt x="6871" y="32074"/>
                    </a:cubicBezTo>
                    <a:cubicBezTo>
                      <a:pt x="6895" y="32074"/>
                      <a:pt x="6918" y="32070"/>
                      <a:pt x="6939" y="32060"/>
                    </a:cubicBezTo>
                    <a:cubicBezTo>
                      <a:pt x="7054" y="32023"/>
                      <a:pt x="7117" y="31898"/>
                      <a:pt x="7077" y="31784"/>
                    </a:cubicBezTo>
                    <a:cubicBezTo>
                      <a:pt x="533" y="12032"/>
                      <a:pt x="13142" y="4281"/>
                      <a:pt x="21240" y="1419"/>
                    </a:cubicBezTo>
                    <a:cubicBezTo>
                      <a:pt x="23091" y="765"/>
                      <a:pt x="25029" y="438"/>
                      <a:pt x="26963" y="438"/>
                    </a:cubicBezTo>
                    <a:cubicBezTo>
                      <a:pt x="28931" y="438"/>
                      <a:pt x="30894" y="777"/>
                      <a:pt x="32756" y="1456"/>
                    </a:cubicBezTo>
                    <a:cubicBezTo>
                      <a:pt x="40652" y="4328"/>
                      <a:pt x="52922" y="12089"/>
                      <a:pt x="46396" y="31784"/>
                    </a:cubicBezTo>
                    <a:cubicBezTo>
                      <a:pt x="46359" y="31898"/>
                      <a:pt x="46420" y="32023"/>
                      <a:pt x="46535" y="32060"/>
                    </a:cubicBezTo>
                    <a:cubicBezTo>
                      <a:pt x="46558" y="32069"/>
                      <a:pt x="46582" y="32072"/>
                      <a:pt x="46605" y="32072"/>
                    </a:cubicBezTo>
                    <a:cubicBezTo>
                      <a:pt x="46696" y="32072"/>
                      <a:pt x="46781" y="32013"/>
                      <a:pt x="46810" y="31922"/>
                    </a:cubicBezTo>
                    <a:cubicBezTo>
                      <a:pt x="53456" y="11876"/>
                      <a:pt x="40952" y="3971"/>
                      <a:pt x="32908" y="1045"/>
                    </a:cubicBezTo>
                    <a:cubicBezTo>
                      <a:pt x="30997" y="349"/>
                      <a:pt x="28982" y="1"/>
                      <a:pt x="2696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90;p35">
                <a:extLst>
                  <a:ext uri="{FF2B5EF4-FFF2-40B4-BE49-F238E27FC236}">
                    <a16:creationId xmlns:a16="http://schemas.microsoft.com/office/drawing/2014/main" id="{712DBE99-5077-4AC0-B97E-EEA27F07AFF1}"/>
                  </a:ext>
                </a:extLst>
              </p:cNvPr>
              <p:cNvSpPr/>
              <p:nvPr/>
            </p:nvSpPr>
            <p:spPr>
              <a:xfrm>
                <a:off x="6735286" y="2005697"/>
                <a:ext cx="180142" cy="105280"/>
              </a:xfrm>
              <a:custGeom>
                <a:avLst/>
                <a:gdLst/>
                <a:ahLst/>
                <a:cxnLst/>
                <a:rect l="l" t="t" r="r" b="b"/>
                <a:pathLst>
                  <a:path w="9582" h="5600" extrusionOk="0">
                    <a:moveTo>
                      <a:pt x="7256" y="1"/>
                    </a:moveTo>
                    <a:cubicBezTo>
                      <a:pt x="5159" y="1"/>
                      <a:pt x="2149" y="2317"/>
                      <a:pt x="712" y="3477"/>
                    </a:cubicBezTo>
                    <a:cubicBezTo>
                      <a:pt x="1" y="4049"/>
                      <a:pt x="185" y="5600"/>
                      <a:pt x="447" y="5600"/>
                    </a:cubicBezTo>
                    <a:cubicBezTo>
                      <a:pt x="452" y="5600"/>
                      <a:pt x="457" y="5599"/>
                      <a:pt x="463" y="5598"/>
                    </a:cubicBezTo>
                    <a:cubicBezTo>
                      <a:pt x="679" y="5548"/>
                      <a:pt x="2353" y="4256"/>
                      <a:pt x="4603" y="3056"/>
                    </a:cubicBezTo>
                    <a:cubicBezTo>
                      <a:pt x="6861" y="1852"/>
                      <a:pt x="9582" y="2671"/>
                      <a:pt x="9296" y="1680"/>
                    </a:cubicBezTo>
                    <a:cubicBezTo>
                      <a:pt x="8942" y="459"/>
                      <a:pt x="8189" y="1"/>
                      <a:pt x="72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91;p35">
                <a:extLst>
                  <a:ext uri="{FF2B5EF4-FFF2-40B4-BE49-F238E27FC236}">
                    <a16:creationId xmlns:a16="http://schemas.microsoft.com/office/drawing/2014/main" id="{1FFEAA13-944C-4439-AA6B-6B3423C5713F}"/>
                  </a:ext>
                </a:extLst>
              </p:cNvPr>
              <p:cNvSpPr/>
              <p:nvPr/>
            </p:nvSpPr>
            <p:spPr>
              <a:xfrm>
                <a:off x="7097562" y="2005697"/>
                <a:ext cx="180142" cy="105280"/>
              </a:xfrm>
              <a:custGeom>
                <a:avLst/>
                <a:gdLst/>
                <a:ahLst/>
                <a:cxnLst/>
                <a:rect l="l" t="t" r="r" b="b"/>
                <a:pathLst>
                  <a:path w="9582" h="5600" extrusionOk="0">
                    <a:moveTo>
                      <a:pt x="2326" y="1"/>
                    </a:moveTo>
                    <a:cubicBezTo>
                      <a:pt x="1394" y="1"/>
                      <a:pt x="641" y="459"/>
                      <a:pt x="287" y="1680"/>
                    </a:cubicBezTo>
                    <a:cubicBezTo>
                      <a:pt x="1" y="2671"/>
                      <a:pt x="2724" y="1852"/>
                      <a:pt x="4980" y="3056"/>
                    </a:cubicBezTo>
                    <a:cubicBezTo>
                      <a:pt x="7229" y="4256"/>
                      <a:pt x="8908" y="5548"/>
                      <a:pt x="9120" y="5598"/>
                    </a:cubicBezTo>
                    <a:cubicBezTo>
                      <a:pt x="9126" y="5599"/>
                      <a:pt x="9131" y="5600"/>
                      <a:pt x="9136" y="5600"/>
                    </a:cubicBezTo>
                    <a:cubicBezTo>
                      <a:pt x="9397" y="5600"/>
                      <a:pt x="9581" y="4049"/>
                      <a:pt x="8870" y="3477"/>
                    </a:cubicBezTo>
                    <a:cubicBezTo>
                      <a:pt x="7433" y="2317"/>
                      <a:pt x="4424" y="1"/>
                      <a:pt x="232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92;p35">
                <a:extLst>
                  <a:ext uri="{FF2B5EF4-FFF2-40B4-BE49-F238E27FC236}">
                    <a16:creationId xmlns:a16="http://schemas.microsoft.com/office/drawing/2014/main" id="{07D59B9D-FA7F-4A6B-94C5-929CD7F33E79}"/>
                  </a:ext>
                </a:extLst>
              </p:cNvPr>
              <p:cNvSpPr/>
              <p:nvPr/>
            </p:nvSpPr>
            <p:spPr>
              <a:xfrm>
                <a:off x="7399828" y="2369139"/>
                <a:ext cx="66872" cy="66890"/>
              </a:xfrm>
              <a:custGeom>
                <a:avLst/>
                <a:gdLst/>
                <a:ahLst/>
                <a:cxnLst/>
                <a:rect l="l" t="t" r="r" b="b"/>
                <a:pathLst>
                  <a:path w="3557" h="3558" extrusionOk="0">
                    <a:moveTo>
                      <a:pt x="1781" y="0"/>
                    </a:moveTo>
                    <a:cubicBezTo>
                      <a:pt x="796" y="0"/>
                      <a:pt x="1" y="796"/>
                      <a:pt x="1" y="1780"/>
                    </a:cubicBezTo>
                    <a:cubicBezTo>
                      <a:pt x="1" y="2762"/>
                      <a:pt x="796" y="3557"/>
                      <a:pt x="1781" y="3557"/>
                    </a:cubicBezTo>
                    <a:cubicBezTo>
                      <a:pt x="2761" y="3557"/>
                      <a:pt x="3557" y="2762"/>
                      <a:pt x="3557" y="1780"/>
                    </a:cubicBezTo>
                    <a:cubicBezTo>
                      <a:pt x="3557" y="796"/>
                      <a:pt x="2761" y="0"/>
                      <a:pt x="17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93;p35">
                <a:extLst>
                  <a:ext uri="{FF2B5EF4-FFF2-40B4-BE49-F238E27FC236}">
                    <a16:creationId xmlns:a16="http://schemas.microsoft.com/office/drawing/2014/main" id="{8ED9DBE4-AF9A-44CD-B842-90C1B2A8338D}"/>
                  </a:ext>
                </a:extLst>
              </p:cNvPr>
              <p:cNvSpPr/>
              <p:nvPr/>
            </p:nvSpPr>
            <p:spPr>
              <a:xfrm>
                <a:off x="6540969" y="2369139"/>
                <a:ext cx="66890" cy="66890"/>
              </a:xfrm>
              <a:custGeom>
                <a:avLst/>
                <a:gdLst/>
                <a:ahLst/>
                <a:cxnLst/>
                <a:rect l="l" t="t" r="r" b="b"/>
                <a:pathLst>
                  <a:path w="3558" h="3558" extrusionOk="0">
                    <a:moveTo>
                      <a:pt x="1777" y="0"/>
                    </a:moveTo>
                    <a:cubicBezTo>
                      <a:pt x="796" y="0"/>
                      <a:pt x="0" y="796"/>
                      <a:pt x="0" y="1780"/>
                    </a:cubicBezTo>
                    <a:cubicBezTo>
                      <a:pt x="0" y="2762"/>
                      <a:pt x="796" y="3557"/>
                      <a:pt x="1777" y="3557"/>
                    </a:cubicBezTo>
                    <a:cubicBezTo>
                      <a:pt x="2758" y="3557"/>
                      <a:pt x="3557" y="2762"/>
                      <a:pt x="3557" y="1780"/>
                    </a:cubicBezTo>
                    <a:cubicBezTo>
                      <a:pt x="3557" y="796"/>
                      <a:pt x="2758" y="0"/>
                      <a:pt x="177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94;p35">
                <a:extLst>
                  <a:ext uri="{FF2B5EF4-FFF2-40B4-BE49-F238E27FC236}">
                    <a16:creationId xmlns:a16="http://schemas.microsoft.com/office/drawing/2014/main" id="{E467888C-3B56-4A2D-86F2-0C3246C5747B}"/>
                  </a:ext>
                </a:extLst>
              </p:cNvPr>
              <p:cNvSpPr/>
              <p:nvPr/>
            </p:nvSpPr>
            <p:spPr>
              <a:xfrm>
                <a:off x="6843292" y="2747433"/>
                <a:ext cx="325278" cy="77870"/>
              </a:xfrm>
              <a:custGeom>
                <a:avLst/>
                <a:gdLst/>
                <a:ahLst/>
                <a:cxnLst/>
                <a:rect l="l" t="t" r="r" b="b"/>
                <a:pathLst>
                  <a:path w="17302" h="4142" extrusionOk="0">
                    <a:moveTo>
                      <a:pt x="165" y="1"/>
                    </a:moveTo>
                    <a:cubicBezTo>
                      <a:pt x="128" y="1"/>
                      <a:pt x="91" y="15"/>
                      <a:pt x="61" y="42"/>
                    </a:cubicBezTo>
                    <a:cubicBezTo>
                      <a:pt x="0" y="96"/>
                      <a:pt x="0" y="193"/>
                      <a:pt x="54" y="254"/>
                    </a:cubicBezTo>
                    <a:cubicBezTo>
                      <a:pt x="1156" y="1427"/>
                      <a:pt x="4184" y="4142"/>
                      <a:pt x="8648" y="4142"/>
                    </a:cubicBezTo>
                    <a:lnTo>
                      <a:pt x="8785" y="4142"/>
                    </a:lnTo>
                    <a:cubicBezTo>
                      <a:pt x="13185" y="4088"/>
                      <a:pt x="16165" y="1404"/>
                      <a:pt x="17245" y="254"/>
                    </a:cubicBezTo>
                    <a:cubicBezTo>
                      <a:pt x="17301" y="193"/>
                      <a:pt x="17298" y="96"/>
                      <a:pt x="17237" y="42"/>
                    </a:cubicBezTo>
                    <a:cubicBezTo>
                      <a:pt x="17208" y="15"/>
                      <a:pt x="17171" y="1"/>
                      <a:pt x="17135" y="1"/>
                    </a:cubicBezTo>
                    <a:cubicBezTo>
                      <a:pt x="17095" y="1"/>
                      <a:pt x="17055" y="17"/>
                      <a:pt x="17025" y="49"/>
                    </a:cubicBezTo>
                    <a:cubicBezTo>
                      <a:pt x="15973" y="1172"/>
                      <a:pt x="13064" y="3787"/>
                      <a:pt x="8779" y="3842"/>
                    </a:cubicBezTo>
                    <a:lnTo>
                      <a:pt x="8648" y="3842"/>
                    </a:lnTo>
                    <a:cubicBezTo>
                      <a:pt x="4302" y="3842"/>
                      <a:pt x="1349" y="1195"/>
                      <a:pt x="274" y="49"/>
                    </a:cubicBezTo>
                    <a:cubicBezTo>
                      <a:pt x="244" y="17"/>
                      <a:pt x="205" y="1"/>
                      <a:pt x="16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95;p35">
                <a:extLst>
                  <a:ext uri="{FF2B5EF4-FFF2-40B4-BE49-F238E27FC236}">
                    <a16:creationId xmlns:a16="http://schemas.microsoft.com/office/drawing/2014/main" id="{3D2AE107-9FBB-4917-97B2-40C7222433E3}"/>
                  </a:ext>
                </a:extLst>
              </p:cNvPr>
              <p:cNvSpPr/>
              <p:nvPr/>
            </p:nvSpPr>
            <p:spPr>
              <a:xfrm>
                <a:off x="6970230" y="2824832"/>
                <a:ext cx="82983" cy="83002"/>
              </a:xfrm>
              <a:custGeom>
                <a:avLst/>
                <a:gdLst/>
                <a:ahLst/>
                <a:cxnLst/>
                <a:rect l="l" t="t" r="r" b="b"/>
                <a:pathLst>
                  <a:path w="4414" h="4415" extrusionOk="0">
                    <a:moveTo>
                      <a:pt x="2209" y="1"/>
                    </a:moveTo>
                    <a:cubicBezTo>
                      <a:pt x="989" y="1"/>
                      <a:pt x="1" y="989"/>
                      <a:pt x="1" y="2209"/>
                    </a:cubicBezTo>
                    <a:cubicBezTo>
                      <a:pt x="1" y="3426"/>
                      <a:pt x="989" y="4414"/>
                      <a:pt x="2209" y="4414"/>
                    </a:cubicBezTo>
                    <a:cubicBezTo>
                      <a:pt x="3426" y="4414"/>
                      <a:pt x="4414" y="3426"/>
                      <a:pt x="4414" y="2209"/>
                    </a:cubicBezTo>
                    <a:cubicBezTo>
                      <a:pt x="4414" y="989"/>
                      <a:pt x="3426" y="1"/>
                      <a:pt x="22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96;p35">
                <a:extLst>
                  <a:ext uri="{FF2B5EF4-FFF2-40B4-BE49-F238E27FC236}">
                    <a16:creationId xmlns:a16="http://schemas.microsoft.com/office/drawing/2014/main" id="{C48FF2B6-0E3B-4EC2-BE8B-B549CB9A6A34}"/>
                  </a:ext>
                </a:extLst>
              </p:cNvPr>
              <p:cNvSpPr/>
              <p:nvPr/>
            </p:nvSpPr>
            <p:spPr>
              <a:xfrm>
                <a:off x="6902869" y="2807029"/>
                <a:ext cx="56231" cy="56231"/>
              </a:xfrm>
              <a:custGeom>
                <a:avLst/>
                <a:gdLst/>
                <a:ahLst/>
                <a:cxnLst/>
                <a:rect l="l" t="t" r="r" b="b"/>
                <a:pathLst>
                  <a:path w="2991" h="2991" extrusionOk="0">
                    <a:moveTo>
                      <a:pt x="1494" y="1"/>
                    </a:moveTo>
                    <a:cubicBezTo>
                      <a:pt x="671" y="1"/>
                      <a:pt x="0" y="668"/>
                      <a:pt x="0" y="1494"/>
                    </a:cubicBezTo>
                    <a:cubicBezTo>
                      <a:pt x="0" y="2320"/>
                      <a:pt x="671" y="2991"/>
                      <a:pt x="1494" y="2991"/>
                    </a:cubicBezTo>
                    <a:cubicBezTo>
                      <a:pt x="2319" y="2991"/>
                      <a:pt x="2991" y="2320"/>
                      <a:pt x="2991" y="1494"/>
                    </a:cubicBezTo>
                    <a:cubicBezTo>
                      <a:pt x="2991" y="668"/>
                      <a:pt x="2319"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97;p35">
                <a:extLst>
                  <a:ext uri="{FF2B5EF4-FFF2-40B4-BE49-F238E27FC236}">
                    <a16:creationId xmlns:a16="http://schemas.microsoft.com/office/drawing/2014/main" id="{EB4A0129-E513-437F-B2DA-1830183FCF36}"/>
                  </a:ext>
                </a:extLst>
              </p:cNvPr>
              <p:cNvSpPr/>
              <p:nvPr/>
            </p:nvSpPr>
            <p:spPr>
              <a:xfrm>
                <a:off x="7064418" y="2807029"/>
                <a:ext cx="56231" cy="56231"/>
              </a:xfrm>
              <a:custGeom>
                <a:avLst/>
                <a:gdLst/>
                <a:ahLst/>
                <a:cxnLst/>
                <a:rect l="l" t="t" r="r" b="b"/>
                <a:pathLst>
                  <a:path w="2991" h="2991" extrusionOk="0">
                    <a:moveTo>
                      <a:pt x="1494" y="1"/>
                    </a:moveTo>
                    <a:cubicBezTo>
                      <a:pt x="668" y="1"/>
                      <a:pt x="1" y="668"/>
                      <a:pt x="1" y="1494"/>
                    </a:cubicBezTo>
                    <a:cubicBezTo>
                      <a:pt x="1" y="2320"/>
                      <a:pt x="668" y="2991"/>
                      <a:pt x="1494" y="2991"/>
                    </a:cubicBezTo>
                    <a:cubicBezTo>
                      <a:pt x="2320" y="2991"/>
                      <a:pt x="2991" y="2320"/>
                      <a:pt x="2991" y="1494"/>
                    </a:cubicBezTo>
                    <a:cubicBezTo>
                      <a:pt x="2991" y="668"/>
                      <a:pt x="2320"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498;p35">
              <a:extLst>
                <a:ext uri="{FF2B5EF4-FFF2-40B4-BE49-F238E27FC236}">
                  <a16:creationId xmlns:a16="http://schemas.microsoft.com/office/drawing/2014/main" id="{E6716331-FACF-4BBF-88E9-4D59830A9C0B}"/>
                </a:ext>
              </a:extLst>
            </p:cNvPr>
            <p:cNvGrpSpPr/>
            <p:nvPr/>
          </p:nvGrpSpPr>
          <p:grpSpPr>
            <a:xfrm>
              <a:off x="6258160" y="2228628"/>
              <a:ext cx="992227" cy="94714"/>
              <a:chOff x="1640335" y="2228628"/>
              <a:chExt cx="992227" cy="94714"/>
            </a:xfrm>
          </p:grpSpPr>
          <p:sp>
            <p:nvSpPr>
              <p:cNvPr id="40" name="Google Shape;499;p35">
                <a:extLst>
                  <a:ext uri="{FF2B5EF4-FFF2-40B4-BE49-F238E27FC236}">
                    <a16:creationId xmlns:a16="http://schemas.microsoft.com/office/drawing/2014/main" id="{004B1202-79E5-42D6-BAB5-959EA57A0FC6}"/>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00;p35">
                <a:extLst>
                  <a:ext uri="{FF2B5EF4-FFF2-40B4-BE49-F238E27FC236}">
                    <a16:creationId xmlns:a16="http://schemas.microsoft.com/office/drawing/2014/main" id="{835C8E23-CFA7-4ED6-8CC2-A6321AE6EC88}"/>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7" name="Google Shape;1973;p59">
            <a:extLst>
              <a:ext uri="{FF2B5EF4-FFF2-40B4-BE49-F238E27FC236}">
                <a16:creationId xmlns:a16="http://schemas.microsoft.com/office/drawing/2014/main" id="{18EC6C2F-817F-4E12-AB3D-1EE3DA003C6A}"/>
              </a:ext>
            </a:extLst>
          </p:cNvPr>
          <p:cNvSpPr/>
          <p:nvPr/>
        </p:nvSpPr>
        <p:spPr>
          <a:xfrm>
            <a:off x="2001872" y="4097515"/>
            <a:ext cx="980626" cy="463087"/>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976;p59">
            <a:extLst>
              <a:ext uri="{FF2B5EF4-FFF2-40B4-BE49-F238E27FC236}">
                <a16:creationId xmlns:a16="http://schemas.microsoft.com/office/drawing/2014/main" id="{8AA39B32-6C73-479F-8097-2A0A3014A2A9}"/>
              </a:ext>
            </a:extLst>
          </p:cNvPr>
          <p:cNvSpPr/>
          <p:nvPr/>
        </p:nvSpPr>
        <p:spPr>
          <a:xfrm>
            <a:off x="2843108" y="4001050"/>
            <a:ext cx="215517" cy="212921"/>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975;p59">
            <a:extLst>
              <a:ext uri="{FF2B5EF4-FFF2-40B4-BE49-F238E27FC236}">
                <a16:creationId xmlns:a16="http://schemas.microsoft.com/office/drawing/2014/main" id="{76AC2778-F1C9-4B3B-AB2A-571DC8A0001F}"/>
              </a:ext>
            </a:extLst>
          </p:cNvPr>
          <p:cNvSpPr/>
          <p:nvPr/>
        </p:nvSpPr>
        <p:spPr>
          <a:xfrm>
            <a:off x="1949851" y="3989281"/>
            <a:ext cx="195473" cy="227809"/>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973;p59">
            <a:extLst>
              <a:ext uri="{FF2B5EF4-FFF2-40B4-BE49-F238E27FC236}">
                <a16:creationId xmlns:a16="http://schemas.microsoft.com/office/drawing/2014/main" id="{D733F5D9-9B00-4855-984F-105379B7CAFA}"/>
              </a:ext>
            </a:extLst>
          </p:cNvPr>
          <p:cNvSpPr/>
          <p:nvPr/>
        </p:nvSpPr>
        <p:spPr>
          <a:xfrm>
            <a:off x="6366869" y="4034850"/>
            <a:ext cx="973346" cy="463087"/>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976;p59">
            <a:extLst>
              <a:ext uri="{FF2B5EF4-FFF2-40B4-BE49-F238E27FC236}">
                <a16:creationId xmlns:a16="http://schemas.microsoft.com/office/drawing/2014/main" id="{F8E7E670-0FD0-4F74-8E28-04DF3EBEEA51}"/>
              </a:ext>
            </a:extLst>
          </p:cNvPr>
          <p:cNvSpPr/>
          <p:nvPr/>
        </p:nvSpPr>
        <p:spPr>
          <a:xfrm>
            <a:off x="7237087" y="4006117"/>
            <a:ext cx="193192" cy="186039"/>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975;p59">
            <a:extLst>
              <a:ext uri="{FF2B5EF4-FFF2-40B4-BE49-F238E27FC236}">
                <a16:creationId xmlns:a16="http://schemas.microsoft.com/office/drawing/2014/main" id="{C0E9B550-1793-4BDF-AB7C-EC2541002C1D}"/>
              </a:ext>
            </a:extLst>
          </p:cNvPr>
          <p:cNvSpPr/>
          <p:nvPr/>
        </p:nvSpPr>
        <p:spPr>
          <a:xfrm>
            <a:off x="6292385" y="3987068"/>
            <a:ext cx="143537" cy="224269"/>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82503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Let's practice!</a:t>
            </a:r>
            <a:endParaRPr lang="en-US"/>
          </a:p>
        </p:txBody>
      </p:sp>
      <p:sp>
        <p:nvSpPr>
          <p:cNvPr id="3" name="TextBox 2">
            <a:extLst>
              <a:ext uri="{FF2B5EF4-FFF2-40B4-BE49-F238E27FC236}">
                <a16:creationId xmlns:a16="http://schemas.microsoft.com/office/drawing/2014/main" id="{EDD022FE-7C48-4545-B7C0-1E5CA569A13A}"/>
              </a:ext>
            </a:extLst>
          </p:cNvPr>
          <p:cNvSpPr txBox="1"/>
          <p:nvPr/>
        </p:nvSpPr>
        <p:spPr>
          <a:xfrm>
            <a:off x="241393" y="1676400"/>
            <a:ext cx="86612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As a group, let's role-play this survey set up in the context of COVID-19!</a:t>
            </a:r>
          </a:p>
        </p:txBody>
      </p:sp>
      <p:pic>
        <p:nvPicPr>
          <p:cNvPr id="7" name="Picture 7">
            <a:extLst>
              <a:ext uri="{FF2B5EF4-FFF2-40B4-BE49-F238E27FC236}">
                <a16:creationId xmlns:a16="http://schemas.microsoft.com/office/drawing/2014/main" id="{78DF4C58-BD54-46FF-9062-32BB65B2E6E9}"/>
              </a:ext>
            </a:extLst>
          </p:cNvPr>
          <p:cNvPicPr>
            <a:picLocks noChangeAspect="1"/>
          </p:cNvPicPr>
          <p:nvPr/>
        </p:nvPicPr>
        <p:blipFill>
          <a:blip r:embed="rId2"/>
          <a:stretch>
            <a:fillRect/>
          </a:stretch>
        </p:blipFill>
        <p:spPr>
          <a:xfrm>
            <a:off x="408254" y="3250924"/>
            <a:ext cx="8321929" cy="2163816"/>
          </a:xfrm>
          <a:prstGeom prst="rect">
            <a:avLst/>
          </a:prstGeom>
        </p:spPr>
      </p:pic>
    </p:spTree>
    <p:extLst>
      <p:ext uri="{BB962C8B-B14F-4D97-AF65-F5344CB8AC3E}">
        <p14:creationId xmlns:p14="http://schemas.microsoft.com/office/powerpoint/2010/main" val="499891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03FB13-5BAA-C348-B73E-043EACC7FB9F}" type="slidenum">
              <a:rPr lang="en-US" smtClean="0"/>
              <a:t>66</a:t>
            </a:fld>
            <a:endParaRPr lang="en-US"/>
          </a:p>
        </p:txBody>
      </p:sp>
      <p:sp>
        <p:nvSpPr>
          <p:cNvPr id="4" name="Title 1">
            <a:extLst>
              <a:ext uri="{FF2B5EF4-FFF2-40B4-BE49-F238E27FC236}">
                <a16:creationId xmlns:a16="http://schemas.microsoft.com/office/drawing/2014/main" id="{5ACC8975-F90B-C249-B866-21D94D14517B}"/>
              </a:ext>
            </a:extLst>
          </p:cNvPr>
          <p:cNvSpPr txBox="1">
            <a:spLocks/>
          </p:cNvSpPr>
          <p:nvPr/>
        </p:nvSpPr>
        <p:spPr>
          <a:xfrm>
            <a:off x="2120765" y="2853808"/>
            <a:ext cx="4902592" cy="115355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i="0" kern="1200" baseline="0">
                <a:solidFill>
                  <a:schemeClr val="bg1"/>
                </a:solidFill>
                <a:latin typeface="Calibri" charset="0"/>
                <a:ea typeface="Calibri" charset="0"/>
                <a:cs typeface="Calibri" charset="0"/>
              </a:defRPr>
            </a:lvl1pPr>
          </a:lstStyle>
          <a:p>
            <a:pPr algn="ctr"/>
            <a:r>
              <a:rPr lang="en-US">
                <a:latin typeface="Arial"/>
                <a:cs typeface="Calibri"/>
              </a:rPr>
              <a:t>SCHOOL-BASED LF SURVEY</a:t>
            </a:r>
          </a:p>
        </p:txBody>
      </p:sp>
    </p:spTree>
    <p:extLst>
      <p:ext uri="{BB962C8B-B14F-4D97-AF65-F5344CB8AC3E}">
        <p14:creationId xmlns:p14="http://schemas.microsoft.com/office/powerpoint/2010/main" val="3668086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a:latin typeface="Arial"/>
                <a:cs typeface="Calibri"/>
              </a:rPr>
              <a:t>Standard protocol upon arrival</a:t>
            </a:r>
          </a:p>
        </p:txBody>
      </p:sp>
      <p:sp>
        <p:nvSpPr>
          <p:cNvPr id="12" name="Content Placeholder 2"/>
          <p:cNvSpPr>
            <a:spLocks noGrp="1"/>
          </p:cNvSpPr>
          <p:nvPr>
            <p:ph idx="1"/>
          </p:nvPr>
        </p:nvSpPr>
        <p:spPr>
          <a:xfrm>
            <a:off x="393718" y="1326199"/>
            <a:ext cx="5441219" cy="4968552"/>
          </a:xfrm>
        </p:spPr>
        <p:txBody>
          <a:bodyPr vert="horz" lIns="91440" tIns="45720" rIns="91440" bIns="45720" rtlCol="0" anchor="t">
            <a:noAutofit/>
          </a:bodyPr>
          <a:lstStyle/>
          <a:p>
            <a:pPr>
              <a:lnSpc>
                <a:spcPct val="100000"/>
              </a:lnSpc>
              <a:spcBef>
                <a:spcPts val="200"/>
              </a:spcBef>
              <a:spcAft>
                <a:spcPts val="200"/>
              </a:spcAft>
              <a:buSzPct val="110000"/>
              <a:buFont typeface="Arial" panose="020B0604020202020204" pitchFamily="34" charset="0"/>
              <a:buChar char="•"/>
            </a:pPr>
            <a:r>
              <a:rPr lang="en-GB" sz="2200" b="0">
                <a:solidFill>
                  <a:schemeClr val="accent6"/>
                </a:solidFill>
                <a:latin typeface="Arial"/>
                <a:cs typeface="Arial"/>
              </a:rPr>
              <a:t> Coordinate with school &amp; health post staff to set up COVID-19 precautionary measures</a:t>
            </a:r>
            <a:endParaRPr lang="en-US" sz="2200">
              <a:solidFill>
                <a:schemeClr val="accent6"/>
              </a:solidFill>
              <a:latin typeface="Arial"/>
              <a:cs typeface="Calibri" panose="020F0502020204030204"/>
            </a:endParaRPr>
          </a:p>
          <a:p>
            <a:pPr>
              <a:lnSpc>
                <a:spcPct val="100000"/>
              </a:lnSpc>
              <a:spcBef>
                <a:spcPts val="200"/>
              </a:spcBef>
              <a:spcAft>
                <a:spcPts val="200"/>
              </a:spcAft>
              <a:buSzPct val="110000"/>
              <a:buFont typeface="Arial" panose="020B0604020202020204" pitchFamily="34" charset="0"/>
              <a:buChar char="•"/>
            </a:pPr>
            <a:r>
              <a:rPr lang="en-GB" sz="2200" b="0">
                <a:solidFill>
                  <a:schemeClr val="accent6"/>
                </a:solidFill>
                <a:latin typeface="Arial"/>
                <a:cs typeface="Arial"/>
              </a:rPr>
              <a:t> Evaluate survey location to ensure it allows for good ventilation (preferably outdoors) and has enough space for social distancing between school staff/students and the external survey team </a:t>
            </a:r>
            <a:endParaRPr lang="en-US" sz="2200">
              <a:solidFill>
                <a:schemeClr val="accent6"/>
              </a:solidFill>
              <a:latin typeface="Arial"/>
              <a:cs typeface="Calibri"/>
            </a:endParaRPr>
          </a:p>
          <a:p>
            <a:pPr>
              <a:lnSpc>
                <a:spcPct val="100000"/>
              </a:lnSpc>
              <a:spcBef>
                <a:spcPts val="200"/>
              </a:spcBef>
              <a:spcAft>
                <a:spcPts val="200"/>
              </a:spcAft>
              <a:buSzPct val="110000"/>
              <a:buFont typeface="Arial" panose="020B0604020202020204" pitchFamily="34" charset="0"/>
              <a:buChar char="•"/>
            </a:pPr>
            <a:r>
              <a:rPr lang="en-GB" sz="2200" b="0">
                <a:solidFill>
                  <a:schemeClr val="accent6"/>
                </a:solidFill>
                <a:latin typeface="Arial"/>
                <a:cs typeface="Arial"/>
              </a:rPr>
              <a:t> Ensure that all survey team members and participants are wearing masks</a:t>
            </a:r>
          </a:p>
          <a:p>
            <a:pPr>
              <a:lnSpc>
                <a:spcPct val="100000"/>
              </a:lnSpc>
              <a:spcBef>
                <a:spcPts val="200"/>
              </a:spcBef>
              <a:spcAft>
                <a:spcPts val="200"/>
              </a:spcAft>
              <a:buSzPct val="110000"/>
              <a:buFont typeface="Arial" panose="020B0604020202020204" pitchFamily="34" charset="0"/>
              <a:buChar char="•"/>
            </a:pPr>
            <a:r>
              <a:rPr lang="en-GB" sz="2200" b="0">
                <a:solidFill>
                  <a:schemeClr val="accent6"/>
                </a:solidFill>
                <a:latin typeface="Arial"/>
                <a:cs typeface="Arial"/>
              </a:rPr>
              <a:t> Set up Waiting Area, Registration, Handwashing, Testing, and Recording Stations</a:t>
            </a:r>
          </a:p>
          <a:p>
            <a:pPr>
              <a:lnSpc>
                <a:spcPct val="100000"/>
              </a:lnSpc>
              <a:spcBef>
                <a:spcPts val="200"/>
              </a:spcBef>
              <a:spcAft>
                <a:spcPts val="200"/>
              </a:spcAft>
              <a:buSzPct val="110000"/>
              <a:buFont typeface="Arial" panose="020B0604020202020204" pitchFamily="34" charset="0"/>
              <a:buChar char="•"/>
            </a:pPr>
            <a:r>
              <a:rPr lang="en-GB" sz="2200" b="0">
                <a:solidFill>
                  <a:schemeClr val="accent6"/>
                </a:solidFill>
                <a:latin typeface="Arial"/>
                <a:cs typeface="Arial"/>
              </a:rPr>
              <a:t> Set up a plan for disposal of waste</a:t>
            </a:r>
          </a:p>
        </p:txBody>
      </p:sp>
      <p:grpSp>
        <p:nvGrpSpPr>
          <p:cNvPr id="4" name="Google Shape;129;p27">
            <a:extLst>
              <a:ext uri="{FF2B5EF4-FFF2-40B4-BE49-F238E27FC236}">
                <a16:creationId xmlns:a16="http://schemas.microsoft.com/office/drawing/2014/main" id="{6792264E-9CD4-F24B-B1AA-70CA98CDF73C}"/>
              </a:ext>
            </a:extLst>
          </p:cNvPr>
          <p:cNvGrpSpPr/>
          <p:nvPr/>
        </p:nvGrpSpPr>
        <p:grpSpPr>
          <a:xfrm>
            <a:off x="5723696" y="2051026"/>
            <a:ext cx="2926475" cy="2942760"/>
            <a:chOff x="5412795" y="1074827"/>
            <a:chExt cx="3117647" cy="3533632"/>
          </a:xfrm>
        </p:grpSpPr>
        <p:sp>
          <p:nvSpPr>
            <p:cNvPr id="5" name="Google Shape;130;p27">
              <a:extLst>
                <a:ext uri="{FF2B5EF4-FFF2-40B4-BE49-F238E27FC236}">
                  <a16:creationId xmlns:a16="http://schemas.microsoft.com/office/drawing/2014/main" id="{14CF472C-06C8-474D-BBAB-ABDFE41AC4A3}"/>
                </a:ext>
              </a:extLst>
            </p:cNvPr>
            <p:cNvSpPr/>
            <p:nvPr/>
          </p:nvSpPr>
          <p:spPr>
            <a:xfrm>
              <a:off x="7481544" y="1253077"/>
              <a:ext cx="787309" cy="948807"/>
            </a:xfrm>
            <a:custGeom>
              <a:avLst/>
              <a:gdLst/>
              <a:ahLst/>
              <a:cxnLst/>
              <a:rect l="l" t="t" r="r" b="b"/>
              <a:pathLst>
                <a:path w="37015" h="44613" extrusionOk="0">
                  <a:moveTo>
                    <a:pt x="18507" y="1"/>
                  </a:moveTo>
                  <a:cubicBezTo>
                    <a:pt x="8285" y="1"/>
                    <a:pt x="0" y="8934"/>
                    <a:pt x="0" y="19949"/>
                  </a:cubicBezTo>
                  <a:cubicBezTo>
                    <a:pt x="0" y="36597"/>
                    <a:pt x="8285" y="44613"/>
                    <a:pt x="18507" y="44613"/>
                  </a:cubicBezTo>
                  <a:cubicBezTo>
                    <a:pt x="28725" y="44613"/>
                    <a:pt x="37014" y="37488"/>
                    <a:pt x="37014" y="19949"/>
                  </a:cubicBezTo>
                  <a:cubicBezTo>
                    <a:pt x="37014" y="8934"/>
                    <a:pt x="28725" y="1"/>
                    <a:pt x="18507"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31;p27">
              <a:extLst>
                <a:ext uri="{FF2B5EF4-FFF2-40B4-BE49-F238E27FC236}">
                  <a16:creationId xmlns:a16="http://schemas.microsoft.com/office/drawing/2014/main" id="{92D703A5-0892-7E46-B3EE-3FD4C5ADA73D}"/>
                </a:ext>
              </a:extLst>
            </p:cNvPr>
            <p:cNvSpPr/>
            <p:nvPr/>
          </p:nvSpPr>
          <p:spPr>
            <a:xfrm>
              <a:off x="7740058" y="2021878"/>
              <a:ext cx="270214" cy="535090"/>
            </a:xfrm>
            <a:custGeom>
              <a:avLst/>
              <a:gdLst/>
              <a:ahLst/>
              <a:cxnLst/>
              <a:rect l="l" t="t" r="r" b="b"/>
              <a:pathLst>
                <a:path w="12704" h="25160" extrusionOk="0">
                  <a:moveTo>
                    <a:pt x="1" y="0"/>
                  </a:moveTo>
                  <a:lnTo>
                    <a:pt x="1" y="25159"/>
                  </a:lnTo>
                  <a:lnTo>
                    <a:pt x="12704" y="25159"/>
                  </a:lnTo>
                  <a:lnTo>
                    <a:pt x="12704"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32;p27">
              <a:extLst>
                <a:ext uri="{FF2B5EF4-FFF2-40B4-BE49-F238E27FC236}">
                  <a16:creationId xmlns:a16="http://schemas.microsoft.com/office/drawing/2014/main" id="{EF7AAAFB-2DD6-4841-9B14-C19BCA332D3D}"/>
                </a:ext>
              </a:extLst>
            </p:cNvPr>
            <p:cNvSpPr/>
            <p:nvPr/>
          </p:nvSpPr>
          <p:spPr>
            <a:xfrm>
              <a:off x="7468932" y="2251484"/>
              <a:ext cx="824553" cy="407315"/>
            </a:xfrm>
            <a:custGeom>
              <a:avLst/>
              <a:gdLst/>
              <a:ahLst/>
              <a:cxnLst/>
              <a:rect l="l" t="t" r="r" b="b"/>
              <a:pathLst>
                <a:path w="38766" h="19152" extrusionOk="0">
                  <a:moveTo>
                    <a:pt x="19100" y="0"/>
                  </a:moveTo>
                  <a:cubicBezTo>
                    <a:pt x="8697" y="0"/>
                    <a:pt x="0" y="13361"/>
                    <a:pt x="0" y="18943"/>
                  </a:cubicBezTo>
                  <a:lnTo>
                    <a:pt x="19100" y="19152"/>
                  </a:lnTo>
                  <a:lnTo>
                    <a:pt x="38200" y="19152"/>
                  </a:lnTo>
                  <a:cubicBezTo>
                    <a:pt x="38765" y="14362"/>
                    <a:pt x="29577" y="0"/>
                    <a:pt x="1910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33;p27">
              <a:extLst>
                <a:ext uri="{FF2B5EF4-FFF2-40B4-BE49-F238E27FC236}">
                  <a16:creationId xmlns:a16="http://schemas.microsoft.com/office/drawing/2014/main" id="{B42AE1E9-E72F-4245-9172-D9B4C796D9DB}"/>
                </a:ext>
              </a:extLst>
            </p:cNvPr>
            <p:cNvSpPr/>
            <p:nvPr/>
          </p:nvSpPr>
          <p:spPr>
            <a:xfrm>
              <a:off x="7310761" y="1697022"/>
              <a:ext cx="295738" cy="316907"/>
            </a:xfrm>
            <a:custGeom>
              <a:avLst/>
              <a:gdLst/>
              <a:ahLst/>
              <a:cxnLst/>
              <a:rect l="l" t="t" r="r" b="b"/>
              <a:pathLst>
                <a:path w="13904" h="14901" extrusionOk="0">
                  <a:moveTo>
                    <a:pt x="6276" y="1"/>
                  </a:moveTo>
                  <a:cubicBezTo>
                    <a:pt x="5655" y="1"/>
                    <a:pt x="5034" y="119"/>
                    <a:pt x="4433" y="367"/>
                  </a:cubicBezTo>
                  <a:cubicBezTo>
                    <a:pt x="1359" y="1638"/>
                    <a:pt x="1" y="5838"/>
                    <a:pt x="1391" y="9750"/>
                  </a:cubicBezTo>
                  <a:cubicBezTo>
                    <a:pt x="2510" y="12899"/>
                    <a:pt x="5070" y="14900"/>
                    <a:pt x="7629" y="14900"/>
                  </a:cubicBezTo>
                  <a:cubicBezTo>
                    <a:pt x="8251" y="14900"/>
                    <a:pt x="8872" y="14782"/>
                    <a:pt x="9472" y="14534"/>
                  </a:cubicBezTo>
                  <a:cubicBezTo>
                    <a:pt x="12541" y="13265"/>
                    <a:pt x="13904" y="9065"/>
                    <a:pt x="12513" y="5151"/>
                  </a:cubicBezTo>
                  <a:cubicBezTo>
                    <a:pt x="11394" y="2003"/>
                    <a:pt x="8834" y="1"/>
                    <a:pt x="6276"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34;p27">
              <a:extLst>
                <a:ext uri="{FF2B5EF4-FFF2-40B4-BE49-F238E27FC236}">
                  <a16:creationId xmlns:a16="http://schemas.microsoft.com/office/drawing/2014/main" id="{DA01EE0D-BA13-A144-8707-CC3DB35A1801}"/>
                </a:ext>
              </a:extLst>
            </p:cNvPr>
            <p:cNvSpPr/>
            <p:nvPr/>
          </p:nvSpPr>
          <p:spPr>
            <a:xfrm>
              <a:off x="8145491" y="1697022"/>
              <a:ext cx="295844" cy="316907"/>
            </a:xfrm>
            <a:custGeom>
              <a:avLst/>
              <a:gdLst/>
              <a:ahLst/>
              <a:cxnLst/>
              <a:rect l="l" t="t" r="r" b="b"/>
              <a:pathLst>
                <a:path w="13909" h="14901" extrusionOk="0">
                  <a:moveTo>
                    <a:pt x="7634" y="1"/>
                  </a:moveTo>
                  <a:cubicBezTo>
                    <a:pt x="5075" y="1"/>
                    <a:pt x="2515" y="2003"/>
                    <a:pt x="1396" y="5151"/>
                  </a:cubicBezTo>
                  <a:cubicBezTo>
                    <a:pt x="0" y="9065"/>
                    <a:pt x="1363" y="13265"/>
                    <a:pt x="4438" y="14534"/>
                  </a:cubicBezTo>
                  <a:cubicBezTo>
                    <a:pt x="5038" y="14782"/>
                    <a:pt x="5659" y="14900"/>
                    <a:pt x="6280" y="14900"/>
                  </a:cubicBezTo>
                  <a:cubicBezTo>
                    <a:pt x="8839" y="14900"/>
                    <a:pt x="11398" y="12899"/>
                    <a:pt x="12517" y="9750"/>
                  </a:cubicBezTo>
                  <a:cubicBezTo>
                    <a:pt x="13908" y="5838"/>
                    <a:pt x="12545" y="1638"/>
                    <a:pt x="9477" y="367"/>
                  </a:cubicBezTo>
                  <a:cubicBezTo>
                    <a:pt x="8876" y="119"/>
                    <a:pt x="8255" y="1"/>
                    <a:pt x="7634"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35;p27">
              <a:extLst>
                <a:ext uri="{FF2B5EF4-FFF2-40B4-BE49-F238E27FC236}">
                  <a16:creationId xmlns:a16="http://schemas.microsoft.com/office/drawing/2014/main" id="{035A7EA1-B91F-C54F-B0E5-8322FA82B11F}"/>
                </a:ext>
              </a:extLst>
            </p:cNvPr>
            <p:cNvSpPr/>
            <p:nvPr/>
          </p:nvSpPr>
          <p:spPr>
            <a:xfrm>
              <a:off x="7517530" y="1690323"/>
              <a:ext cx="715821" cy="531368"/>
            </a:xfrm>
            <a:custGeom>
              <a:avLst/>
              <a:gdLst/>
              <a:ahLst/>
              <a:cxnLst/>
              <a:rect l="l" t="t" r="r" b="b"/>
              <a:pathLst>
                <a:path w="33654" h="24985" extrusionOk="0">
                  <a:moveTo>
                    <a:pt x="16829" y="0"/>
                  </a:moveTo>
                  <a:cubicBezTo>
                    <a:pt x="13737" y="0"/>
                    <a:pt x="3718" y="1748"/>
                    <a:pt x="1" y="11581"/>
                  </a:cubicBezTo>
                  <a:cubicBezTo>
                    <a:pt x="1860" y="18707"/>
                    <a:pt x="10399" y="24984"/>
                    <a:pt x="16829" y="24984"/>
                  </a:cubicBezTo>
                  <a:cubicBezTo>
                    <a:pt x="23255" y="24984"/>
                    <a:pt x="31794" y="18707"/>
                    <a:pt x="33653" y="11581"/>
                  </a:cubicBezTo>
                  <a:cubicBezTo>
                    <a:pt x="29935" y="1748"/>
                    <a:pt x="19917" y="0"/>
                    <a:pt x="16829"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36;p27">
              <a:extLst>
                <a:ext uri="{FF2B5EF4-FFF2-40B4-BE49-F238E27FC236}">
                  <a16:creationId xmlns:a16="http://schemas.microsoft.com/office/drawing/2014/main" id="{14781AA2-CBC9-6B4C-A032-A25EE0B832FC}"/>
                </a:ext>
              </a:extLst>
            </p:cNvPr>
            <p:cNvSpPr/>
            <p:nvPr/>
          </p:nvSpPr>
          <p:spPr>
            <a:xfrm>
              <a:off x="7797439" y="1704422"/>
              <a:ext cx="155909" cy="45002"/>
            </a:xfrm>
            <a:custGeom>
              <a:avLst/>
              <a:gdLst/>
              <a:ahLst/>
              <a:cxnLst/>
              <a:rect l="l" t="t" r="r" b="b"/>
              <a:pathLst>
                <a:path w="7330" h="2116" extrusionOk="0">
                  <a:moveTo>
                    <a:pt x="3668" y="464"/>
                  </a:moveTo>
                  <a:cubicBezTo>
                    <a:pt x="4854" y="608"/>
                    <a:pt x="6612" y="978"/>
                    <a:pt x="6839" y="1373"/>
                  </a:cubicBezTo>
                  <a:cubicBezTo>
                    <a:pt x="6852" y="1396"/>
                    <a:pt x="6848" y="1406"/>
                    <a:pt x="6844" y="1423"/>
                  </a:cubicBezTo>
                  <a:cubicBezTo>
                    <a:pt x="6777" y="1582"/>
                    <a:pt x="6469" y="1651"/>
                    <a:pt x="6035" y="1651"/>
                  </a:cubicBezTo>
                  <a:cubicBezTo>
                    <a:pt x="5414" y="1651"/>
                    <a:pt x="4535" y="1510"/>
                    <a:pt x="3728" y="1290"/>
                  </a:cubicBezTo>
                  <a:lnTo>
                    <a:pt x="3668" y="1271"/>
                  </a:lnTo>
                  <a:lnTo>
                    <a:pt x="3603" y="1290"/>
                  </a:lnTo>
                  <a:cubicBezTo>
                    <a:pt x="2801" y="1510"/>
                    <a:pt x="1926" y="1650"/>
                    <a:pt x="1305" y="1650"/>
                  </a:cubicBezTo>
                  <a:cubicBezTo>
                    <a:pt x="867" y="1650"/>
                    <a:pt x="556" y="1580"/>
                    <a:pt x="487" y="1419"/>
                  </a:cubicBezTo>
                  <a:cubicBezTo>
                    <a:pt x="483" y="1406"/>
                    <a:pt x="478" y="1396"/>
                    <a:pt x="497" y="1373"/>
                  </a:cubicBezTo>
                  <a:cubicBezTo>
                    <a:pt x="724" y="978"/>
                    <a:pt x="2477" y="608"/>
                    <a:pt x="3668" y="464"/>
                  </a:cubicBezTo>
                  <a:close/>
                  <a:moveTo>
                    <a:pt x="3640" y="0"/>
                  </a:moveTo>
                  <a:cubicBezTo>
                    <a:pt x="3121" y="66"/>
                    <a:pt x="525" y="409"/>
                    <a:pt x="98" y="1141"/>
                  </a:cubicBezTo>
                  <a:cubicBezTo>
                    <a:pt x="10" y="1284"/>
                    <a:pt x="1" y="1447"/>
                    <a:pt x="65" y="1600"/>
                  </a:cubicBezTo>
                  <a:cubicBezTo>
                    <a:pt x="230" y="1989"/>
                    <a:pt x="749" y="2116"/>
                    <a:pt x="1356" y="2116"/>
                  </a:cubicBezTo>
                  <a:cubicBezTo>
                    <a:pt x="2190" y="2116"/>
                    <a:pt x="3191" y="1877"/>
                    <a:pt x="3668" y="1748"/>
                  </a:cubicBezTo>
                  <a:cubicBezTo>
                    <a:pt x="4141" y="1878"/>
                    <a:pt x="5142" y="2114"/>
                    <a:pt x="5977" y="2114"/>
                  </a:cubicBezTo>
                  <a:cubicBezTo>
                    <a:pt x="6584" y="2114"/>
                    <a:pt x="7103" y="1990"/>
                    <a:pt x="7265" y="1600"/>
                  </a:cubicBezTo>
                  <a:cubicBezTo>
                    <a:pt x="7330" y="1447"/>
                    <a:pt x="7321" y="1284"/>
                    <a:pt x="7233" y="1141"/>
                  </a:cubicBezTo>
                  <a:cubicBezTo>
                    <a:pt x="6807" y="409"/>
                    <a:pt x="4210" y="66"/>
                    <a:pt x="369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37;p27">
              <a:extLst>
                <a:ext uri="{FF2B5EF4-FFF2-40B4-BE49-F238E27FC236}">
                  <a16:creationId xmlns:a16="http://schemas.microsoft.com/office/drawing/2014/main" id="{DDC4024F-E89E-CE42-AE11-2CB24D55B68C}"/>
                </a:ext>
              </a:extLst>
            </p:cNvPr>
            <p:cNvSpPr/>
            <p:nvPr/>
          </p:nvSpPr>
          <p:spPr>
            <a:xfrm>
              <a:off x="7477992" y="1700594"/>
              <a:ext cx="108796" cy="128477"/>
            </a:xfrm>
            <a:custGeom>
              <a:avLst/>
              <a:gdLst/>
              <a:ahLst/>
              <a:cxnLst/>
              <a:rect l="l" t="t" r="r" b="b"/>
              <a:pathLst>
                <a:path w="5115" h="6041" extrusionOk="0">
                  <a:moveTo>
                    <a:pt x="358" y="0"/>
                  </a:moveTo>
                  <a:lnTo>
                    <a:pt x="0" y="292"/>
                  </a:lnTo>
                  <a:lnTo>
                    <a:pt x="4757" y="6040"/>
                  </a:lnTo>
                  <a:lnTo>
                    <a:pt x="5114" y="5748"/>
                  </a:lnTo>
                  <a:lnTo>
                    <a:pt x="358"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38;p27">
              <a:extLst>
                <a:ext uri="{FF2B5EF4-FFF2-40B4-BE49-F238E27FC236}">
                  <a16:creationId xmlns:a16="http://schemas.microsoft.com/office/drawing/2014/main" id="{43615324-FDF7-E247-9157-6A5412B0CC86}"/>
                </a:ext>
              </a:extLst>
            </p:cNvPr>
            <p:cNvSpPr/>
            <p:nvPr/>
          </p:nvSpPr>
          <p:spPr>
            <a:xfrm>
              <a:off x="8164037" y="1700594"/>
              <a:ext cx="108775" cy="128477"/>
            </a:xfrm>
            <a:custGeom>
              <a:avLst/>
              <a:gdLst/>
              <a:ahLst/>
              <a:cxnLst/>
              <a:rect l="l" t="t" r="r" b="b"/>
              <a:pathLst>
                <a:path w="5114" h="6041" extrusionOk="0">
                  <a:moveTo>
                    <a:pt x="4757" y="0"/>
                  </a:moveTo>
                  <a:lnTo>
                    <a:pt x="1" y="5748"/>
                  </a:lnTo>
                  <a:lnTo>
                    <a:pt x="357" y="6040"/>
                  </a:lnTo>
                  <a:lnTo>
                    <a:pt x="5113" y="292"/>
                  </a:lnTo>
                  <a:lnTo>
                    <a:pt x="475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39;p27">
              <a:extLst>
                <a:ext uri="{FF2B5EF4-FFF2-40B4-BE49-F238E27FC236}">
                  <a16:creationId xmlns:a16="http://schemas.microsoft.com/office/drawing/2014/main" id="{C944A0DA-D92D-6E47-A92E-CF47BCE8DE9D}"/>
                </a:ext>
              </a:extLst>
            </p:cNvPr>
            <p:cNvSpPr/>
            <p:nvPr/>
          </p:nvSpPr>
          <p:spPr>
            <a:xfrm>
              <a:off x="7743907" y="1881587"/>
              <a:ext cx="263514" cy="9783"/>
            </a:xfrm>
            <a:custGeom>
              <a:avLst/>
              <a:gdLst/>
              <a:ahLst/>
              <a:cxnLst/>
              <a:rect l="l" t="t" r="r" b="b"/>
              <a:pathLst>
                <a:path w="12389" h="460" extrusionOk="0">
                  <a:moveTo>
                    <a:pt x="0" y="1"/>
                  </a:moveTo>
                  <a:lnTo>
                    <a:pt x="0" y="459"/>
                  </a:lnTo>
                  <a:lnTo>
                    <a:pt x="12388" y="459"/>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40;p27">
              <a:extLst>
                <a:ext uri="{FF2B5EF4-FFF2-40B4-BE49-F238E27FC236}">
                  <a16:creationId xmlns:a16="http://schemas.microsoft.com/office/drawing/2014/main" id="{0FE67567-6A4B-4A4D-8999-0CAED360D848}"/>
                </a:ext>
              </a:extLst>
            </p:cNvPr>
            <p:cNvSpPr/>
            <p:nvPr/>
          </p:nvSpPr>
          <p:spPr>
            <a:xfrm>
              <a:off x="7689695" y="1961951"/>
              <a:ext cx="371948" cy="8677"/>
            </a:xfrm>
            <a:custGeom>
              <a:avLst/>
              <a:gdLst/>
              <a:ahLst/>
              <a:cxnLst/>
              <a:rect l="l" t="t" r="r" b="b"/>
              <a:pathLst>
                <a:path w="17487" h="408" extrusionOk="0">
                  <a:moveTo>
                    <a:pt x="0" y="0"/>
                  </a:moveTo>
                  <a:lnTo>
                    <a:pt x="0" y="407"/>
                  </a:lnTo>
                  <a:lnTo>
                    <a:pt x="17486" y="407"/>
                  </a:lnTo>
                  <a:lnTo>
                    <a:pt x="1748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41;p27">
              <a:extLst>
                <a:ext uri="{FF2B5EF4-FFF2-40B4-BE49-F238E27FC236}">
                  <a16:creationId xmlns:a16="http://schemas.microsoft.com/office/drawing/2014/main" id="{674147D4-F2B3-1B47-9BC8-88B1CB9A489D}"/>
                </a:ext>
              </a:extLst>
            </p:cNvPr>
            <p:cNvSpPr/>
            <p:nvPr/>
          </p:nvSpPr>
          <p:spPr>
            <a:xfrm>
              <a:off x="7743907" y="2038720"/>
              <a:ext cx="263514" cy="9804"/>
            </a:xfrm>
            <a:custGeom>
              <a:avLst/>
              <a:gdLst/>
              <a:ahLst/>
              <a:cxnLst/>
              <a:rect l="l" t="t" r="r" b="b"/>
              <a:pathLst>
                <a:path w="12389" h="461" extrusionOk="0">
                  <a:moveTo>
                    <a:pt x="0" y="1"/>
                  </a:moveTo>
                  <a:lnTo>
                    <a:pt x="0" y="460"/>
                  </a:lnTo>
                  <a:lnTo>
                    <a:pt x="12388" y="460"/>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42;p27">
              <a:extLst>
                <a:ext uri="{FF2B5EF4-FFF2-40B4-BE49-F238E27FC236}">
                  <a16:creationId xmlns:a16="http://schemas.microsoft.com/office/drawing/2014/main" id="{8534D539-5B1B-1E44-99EA-15C17C074924}"/>
                </a:ext>
              </a:extLst>
            </p:cNvPr>
            <p:cNvSpPr/>
            <p:nvPr/>
          </p:nvSpPr>
          <p:spPr>
            <a:xfrm>
              <a:off x="7679827" y="1628801"/>
              <a:ext cx="39562" cy="80583"/>
            </a:xfrm>
            <a:custGeom>
              <a:avLst/>
              <a:gdLst/>
              <a:ahLst/>
              <a:cxnLst/>
              <a:rect l="l" t="t" r="r" b="b"/>
              <a:pathLst>
                <a:path w="1860" h="3789" extrusionOk="0">
                  <a:moveTo>
                    <a:pt x="932" y="0"/>
                  </a:moveTo>
                  <a:cubicBezTo>
                    <a:pt x="417" y="0"/>
                    <a:pt x="0" y="849"/>
                    <a:pt x="0" y="1892"/>
                  </a:cubicBezTo>
                  <a:cubicBezTo>
                    <a:pt x="0" y="2940"/>
                    <a:pt x="417" y="3789"/>
                    <a:pt x="932" y="3789"/>
                  </a:cubicBezTo>
                  <a:cubicBezTo>
                    <a:pt x="1446" y="3789"/>
                    <a:pt x="1859" y="2940"/>
                    <a:pt x="1859" y="1892"/>
                  </a:cubicBezTo>
                  <a:cubicBezTo>
                    <a:pt x="1859" y="849"/>
                    <a:pt x="1446"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43;p27">
              <a:extLst>
                <a:ext uri="{FF2B5EF4-FFF2-40B4-BE49-F238E27FC236}">
                  <a16:creationId xmlns:a16="http://schemas.microsoft.com/office/drawing/2014/main" id="{89A0FE79-2F7D-DB43-AF64-DDA86AA2DA1B}"/>
                </a:ext>
              </a:extLst>
            </p:cNvPr>
            <p:cNvSpPr/>
            <p:nvPr/>
          </p:nvSpPr>
          <p:spPr>
            <a:xfrm>
              <a:off x="8007164" y="1628801"/>
              <a:ext cx="39562" cy="80583"/>
            </a:xfrm>
            <a:custGeom>
              <a:avLst/>
              <a:gdLst/>
              <a:ahLst/>
              <a:cxnLst/>
              <a:rect l="l" t="t" r="r" b="b"/>
              <a:pathLst>
                <a:path w="1860" h="3789" extrusionOk="0">
                  <a:moveTo>
                    <a:pt x="928" y="0"/>
                  </a:moveTo>
                  <a:cubicBezTo>
                    <a:pt x="413" y="0"/>
                    <a:pt x="0" y="849"/>
                    <a:pt x="0" y="1892"/>
                  </a:cubicBezTo>
                  <a:cubicBezTo>
                    <a:pt x="0" y="2940"/>
                    <a:pt x="413" y="3789"/>
                    <a:pt x="928" y="3789"/>
                  </a:cubicBezTo>
                  <a:cubicBezTo>
                    <a:pt x="1442" y="3789"/>
                    <a:pt x="1859" y="2940"/>
                    <a:pt x="1859" y="1892"/>
                  </a:cubicBezTo>
                  <a:cubicBezTo>
                    <a:pt x="1859" y="849"/>
                    <a:pt x="1442" y="0"/>
                    <a:pt x="92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44;p27">
              <a:extLst>
                <a:ext uri="{FF2B5EF4-FFF2-40B4-BE49-F238E27FC236}">
                  <a16:creationId xmlns:a16="http://schemas.microsoft.com/office/drawing/2014/main" id="{EDEED0D1-733C-E242-8123-D596A7EF6A3C}"/>
                </a:ext>
              </a:extLst>
            </p:cNvPr>
            <p:cNvSpPr/>
            <p:nvPr/>
          </p:nvSpPr>
          <p:spPr>
            <a:xfrm>
              <a:off x="7361039" y="1775003"/>
              <a:ext cx="128407" cy="134113"/>
            </a:xfrm>
            <a:custGeom>
              <a:avLst/>
              <a:gdLst/>
              <a:ahLst/>
              <a:cxnLst/>
              <a:rect l="l" t="t" r="r" b="b"/>
              <a:pathLst>
                <a:path w="6037" h="6306" extrusionOk="0">
                  <a:moveTo>
                    <a:pt x="2844" y="1"/>
                  </a:moveTo>
                  <a:cubicBezTo>
                    <a:pt x="2823" y="1"/>
                    <a:pt x="2803" y="1"/>
                    <a:pt x="2782" y="1"/>
                  </a:cubicBezTo>
                  <a:cubicBezTo>
                    <a:pt x="2092" y="24"/>
                    <a:pt x="1402" y="367"/>
                    <a:pt x="882" y="952"/>
                  </a:cubicBezTo>
                  <a:cubicBezTo>
                    <a:pt x="298" y="1600"/>
                    <a:pt x="1" y="2449"/>
                    <a:pt x="71" y="3269"/>
                  </a:cubicBezTo>
                  <a:lnTo>
                    <a:pt x="529" y="3232"/>
                  </a:lnTo>
                  <a:cubicBezTo>
                    <a:pt x="469" y="2533"/>
                    <a:pt x="724" y="1814"/>
                    <a:pt x="1225" y="1258"/>
                  </a:cubicBezTo>
                  <a:cubicBezTo>
                    <a:pt x="1661" y="770"/>
                    <a:pt x="2236" y="479"/>
                    <a:pt x="2797" y="460"/>
                  </a:cubicBezTo>
                  <a:cubicBezTo>
                    <a:pt x="2816" y="459"/>
                    <a:pt x="2836" y="459"/>
                    <a:pt x="2856" y="459"/>
                  </a:cubicBezTo>
                  <a:cubicBezTo>
                    <a:pt x="3403" y="459"/>
                    <a:pt x="3967" y="713"/>
                    <a:pt x="4410" y="1155"/>
                  </a:cubicBezTo>
                  <a:cubicBezTo>
                    <a:pt x="4883" y="1624"/>
                    <a:pt x="5161" y="2231"/>
                    <a:pt x="5207" y="2852"/>
                  </a:cubicBezTo>
                  <a:cubicBezTo>
                    <a:pt x="4832" y="2875"/>
                    <a:pt x="4466" y="3051"/>
                    <a:pt x="4164" y="3357"/>
                  </a:cubicBezTo>
                  <a:cubicBezTo>
                    <a:pt x="3752" y="3784"/>
                    <a:pt x="3561" y="4358"/>
                    <a:pt x="3655" y="4897"/>
                  </a:cubicBezTo>
                  <a:cubicBezTo>
                    <a:pt x="3743" y="5434"/>
                    <a:pt x="4109" y="5898"/>
                    <a:pt x="4628" y="6143"/>
                  </a:cubicBezTo>
                  <a:cubicBezTo>
                    <a:pt x="4855" y="6250"/>
                    <a:pt x="5096" y="6305"/>
                    <a:pt x="5328" y="6305"/>
                  </a:cubicBezTo>
                  <a:cubicBezTo>
                    <a:pt x="5578" y="6305"/>
                    <a:pt x="5819" y="6241"/>
                    <a:pt x="6037" y="6115"/>
                  </a:cubicBezTo>
                  <a:lnTo>
                    <a:pt x="5805" y="5717"/>
                  </a:lnTo>
                  <a:cubicBezTo>
                    <a:pt x="5662" y="5802"/>
                    <a:pt x="5499" y="5843"/>
                    <a:pt x="5328" y="5843"/>
                  </a:cubicBezTo>
                  <a:cubicBezTo>
                    <a:pt x="5162" y="5843"/>
                    <a:pt x="4990" y="5804"/>
                    <a:pt x="4823" y="5726"/>
                  </a:cubicBezTo>
                  <a:cubicBezTo>
                    <a:pt x="4438" y="5546"/>
                    <a:pt x="4173" y="5207"/>
                    <a:pt x="4109" y="4822"/>
                  </a:cubicBezTo>
                  <a:cubicBezTo>
                    <a:pt x="4039" y="4433"/>
                    <a:pt x="4192" y="3992"/>
                    <a:pt x="4494" y="3682"/>
                  </a:cubicBezTo>
                  <a:cubicBezTo>
                    <a:pt x="4729" y="3442"/>
                    <a:pt x="5014" y="3312"/>
                    <a:pt x="5291" y="3312"/>
                  </a:cubicBezTo>
                  <a:cubicBezTo>
                    <a:pt x="5330" y="3312"/>
                    <a:pt x="5369" y="3315"/>
                    <a:pt x="5407" y="3320"/>
                  </a:cubicBezTo>
                  <a:lnTo>
                    <a:pt x="5662" y="3357"/>
                  </a:lnTo>
                  <a:lnTo>
                    <a:pt x="5671" y="3098"/>
                  </a:lnTo>
                  <a:cubicBezTo>
                    <a:pt x="5694" y="2272"/>
                    <a:pt x="5356" y="1448"/>
                    <a:pt x="4740" y="830"/>
                  </a:cubicBezTo>
                  <a:cubicBezTo>
                    <a:pt x="4204" y="300"/>
                    <a:pt x="3516" y="1"/>
                    <a:pt x="284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45;p27">
              <a:extLst>
                <a:ext uri="{FF2B5EF4-FFF2-40B4-BE49-F238E27FC236}">
                  <a16:creationId xmlns:a16="http://schemas.microsoft.com/office/drawing/2014/main" id="{3822DF7D-1219-324F-BF41-8900711F8DF4}"/>
                </a:ext>
              </a:extLst>
            </p:cNvPr>
            <p:cNvSpPr/>
            <p:nvPr/>
          </p:nvSpPr>
          <p:spPr>
            <a:xfrm>
              <a:off x="8260849" y="1775003"/>
              <a:ext cx="128301" cy="134113"/>
            </a:xfrm>
            <a:custGeom>
              <a:avLst/>
              <a:gdLst/>
              <a:ahLst/>
              <a:cxnLst/>
              <a:rect l="l" t="t" r="r" b="b"/>
              <a:pathLst>
                <a:path w="6032" h="6306" extrusionOk="0">
                  <a:moveTo>
                    <a:pt x="3189" y="1"/>
                  </a:moveTo>
                  <a:cubicBezTo>
                    <a:pt x="2518" y="1"/>
                    <a:pt x="1834" y="300"/>
                    <a:pt x="1299" y="830"/>
                  </a:cubicBezTo>
                  <a:cubicBezTo>
                    <a:pt x="683" y="1448"/>
                    <a:pt x="344" y="2272"/>
                    <a:pt x="367" y="3098"/>
                  </a:cubicBezTo>
                  <a:lnTo>
                    <a:pt x="372" y="3357"/>
                  </a:lnTo>
                  <a:lnTo>
                    <a:pt x="627" y="3320"/>
                  </a:lnTo>
                  <a:cubicBezTo>
                    <a:pt x="666" y="3315"/>
                    <a:pt x="705" y="3312"/>
                    <a:pt x="745" y="3312"/>
                  </a:cubicBezTo>
                  <a:cubicBezTo>
                    <a:pt x="1023" y="3312"/>
                    <a:pt x="1308" y="3442"/>
                    <a:pt x="1540" y="3682"/>
                  </a:cubicBezTo>
                  <a:cubicBezTo>
                    <a:pt x="1846" y="3992"/>
                    <a:pt x="1994" y="4433"/>
                    <a:pt x="1930" y="4822"/>
                  </a:cubicBezTo>
                  <a:cubicBezTo>
                    <a:pt x="1864" y="5207"/>
                    <a:pt x="1596" y="5546"/>
                    <a:pt x="1215" y="5726"/>
                  </a:cubicBezTo>
                  <a:cubicBezTo>
                    <a:pt x="1046" y="5804"/>
                    <a:pt x="874" y="5843"/>
                    <a:pt x="709" y="5843"/>
                  </a:cubicBezTo>
                  <a:cubicBezTo>
                    <a:pt x="539" y="5843"/>
                    <a:pt x="376" y="5802"/>
                    <a:pt x="233" y="5717"/>
                  </a:cubicBezTo>
                  <a:lnTo>
                    <a:pt x="0" y="6115"/>
                  </a:lnTo>
                  <a:cubicBezTo>
                    <a:pt x="219" y="6241"/>
                    <a:pt x="460" y="6305"/>
                    <a:pt x="710" y="6305"/>
                  </a:cubicBezTo>
                  <a:cubicBezTo>
                    <a:pt x="942" y="6305"/>
                    <a:pt x="1179" y="6250"/>
                    <a:pt x="1410" y="6143"/>
                  </a:cubicBezTo>
                  <a:cubicBezTo>
                    <a:pt x="1930" y="5898"/>
                    <a:pt x="2291" y="5434"/>
                    <a:pt x="2384" y="4897"/>
                  </a:cubicBezTo>
                  <a:cubicBezTo>
                    <a:pt x="2476" y="4358"/>
                    <a:pt x="2281" y="3784"/>
                    <a:pt x="1869" y="3357"/>
                  </a:cubicBezTo>
                  <a:cubicBezTo>
                    <a:pt x="1573" y="3051"/>
                    <a:pt x="1207" y="2875"/>
                    <a:pt x="830" y="2852"/>
                  </a:cubicBezTo>
                  <a:cubicBezTo>
                    <a:pt x="873" y="2231"/>
                    <a:pt x="1155" y="1624"/>
                    <a:pt x="1624" y="1155"/>
                  </a:cubicBezTo>
                  <a:cubicBezTo>
                    <a:pt x="2071" y="713"/>
                    <a:pt x="2640" y="459"/>
                    <a:pt x="3179" y="459"/>
                  </a:cubicBezTo>
                  <a:cubicBezTo>
                    <a:pt x="3199" y="459"/>
                    <a:pt x="3218" y="459"/>
                    <a:pt x="3237" y="460"/>
                  </a:cubicBezTo>
                  <a:cubicBezTo>
                    <a:pt x="3802" y="479"/>
                    <a:pt x="4378" y="770"/>
                    <a:pt x="4813" y="1258"/>
                  </a:cubicBezTo>
                  <a:cubicBezTo>
                    <a:pt x="5313" y="1814"/>
                    <a:pt x="5564" y="2533"/>
                    <a:pt x="5508" y="3232"/>
                  </a:cubicBezTo>
                  <a:lnTo>
                    <a:pt x="5967" y="3269"/>
                  </a:lnTo>
                  <a:cubicBezTo>
                    <a:pt x="6032" y="2449"/>
                    <a:pt x="5741" y="1600"/>
                    <a:pt x="5156" y="952"/>
                  </a:cubicBezTo>
                  <a:cubicBezTo>
                    <a:pt x="4637" y="367"/>
                    <a:pt x="3941" y="24"/>
                    <a:pt x="3250" y="1"/>
                  </a:cubicBezTo>
                  <a:cubicBezTo>
                    <a:pt x="3230" y="1"/>
                    <a:pt x="3210" y="1"/>
                    <a:pt x="318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46;p27">
              <a:extLst>
                <a:ext uri="{FF2B5EF4-FFF2-40B4-BE49-F238E27FC236}">
                  <a16:creationId xmlns:a16="http://schemas.microsoft.com/office/drawing/2014/main" id="{4F6DA769-D02E-3D47-88D9-5156BE7318AC}"/>
                </a:ext>
              </a:extLst>
            </p:cNvPr>
            <p:cNvSpPr/>
            <p:nvPr/>
          </p:nvSpPr>
          <p:spPr>
            <a:xfrm>
              <a:off x="7616235" y="1525981"/>
              <a:ext cx="137383" cy="73479"/>
            </a:xfrm>
            <a:custGeom>
              <a:avLst/>
              <a:gdLst/>
              <a:ahLst/>
              <a:cxnLst/>
              <a:rect l="l" t="t" r="r" b="b"/>
              <a:pathLst>
                <a:path w="6459" h="3455" extrusionOk="0">
                  <a:moveTo>
                    <a:pt x="4841" y="0"/>
                  </a:moveTo>
                  <a:cubicBezTo>
                    <a:pt x="2881" y="0"/>
                    <a:pt x="914" y="1170"/>
                    <a:pt x="0" y="3051"/>
                  </a:cubicBezTo>
                  <a:lnTo>
                    <a:pt x="829" y="3455"/>
                  </a:lnTo>
                  <a:cubicBezTo>
                    <a:pt x="1586" y="1891"/>
                    <a:pt x="3216" y="917"/>
                    <a:pt x="4829" y="917"/>
                  </a:cubicBezTo>
                  <a:cubicBezTo>
                    <a:pt x="5273" y="917"/>
                    <a:pt x="5715" y="991"/>
                    <a:pt x="6138" y="1146"/>
                  </a:cubicBezTo>
                  <a:lnTo>
                    <a:pt x="6458" y="284"/>
                  </a:lnTo>
                  <a:cubicBezTo>
                    <a:pt x="5935" y="91"/>
                    <a:pt x="5389" y="0"/>
                    <a:pt x="484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47;p27">
              <a:extLst>
                <a:ext uri="{FF2B5EF4-FFF2-40B4-BE49-F238E27FC236}">
                  <a16:creationId xmlns:a16="http://schemas.microsoft.com/office/drawing/2014/main" id="{A3164CA2-3F8E-1E42-BB76-CCACB3D19762}"/>
                </a:ext>
              </a:extLst>
            </p:cNvPr>
            <p:cNvSpPr/>
            <p:nvPr/>
          </p:nvSpPr>
          <p:spPr>
            <a:xfrm>
              <a:off x="7958758" y="1513987"/>
              <a:ext cx="161035" cy="97490"/>
            </a:xfrm>
            <a:custGeom>
              <a:avLst/>
              <a:gdLst/>
              <a:ahLst/>
              <a:cxnLst/>
              <a:rect l="l" t="t" r="r" b="b"/>
              <a:pathLst>
                <a:path w="7571" h="4584" extrusionOk="0">
                  <a:moveTo>
                    <a:pt x="2233" y="0"/>
                  </a:moveTo>
                  <a:cubicBezTo>
                    <a:pt x="1468" y="0"/>
                    <a:pt x="702" y="166"/>
                    <a:pt x="1" y="499"/>
                  </a:cubicBezTo>
                  <a:lnTo>
                    <a:pt x="395" y="1334"/>
                  </a:lnTo>
                  <a:cubicBezTo>
                    <a:pt x="974" y="1059"/>
                    <a:pt x="1604" y="922"/>
                    <a:pt x="2235" y="922"/>
                  </a:cubicBezTo>
                  <a:cubicBezTo>
                    <a:pt x="2913" y="922"/>
                    <a:pt x="3591" y="1080"/>
                    <a:pt x="4205" y="1394"/>
                  </a:cubicBezTo>
                  <a:cubicBezTo>
                    <a:pt x="5401" y="2006"/>
                    <a:pt x="6324" y="3202"/>
                    <a:pt x="6681" y="4584"/>
                  </a:cubicBezTo>
                  <a:lnTo>
                    <a:pt x="7571" y="4357"/>
                  </a:lnTo>
                  <a:cubicBezTo>
                    <a:pt x="7154" y="2720"/>
                    <a:pt x="6050" y="1306"/>
                    <a:pt x="4627" y="574"/>
                  </a:cubicBezTo>
                  <a:cubicBezTo>
                    <a:pt x="3880" y="192"/>
                    <a:pt x="3056"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48;p27">
              <a:extLst>
                <a:ext uri="{FF2B5EF4-FFF2-40B4-BE49-F238E27FC236}">
                  <a16:creationId xmlns:a16="http://schemas.microsoft.com/office/drawing/2014/main" id="{27826DA2-009E-6F4C-B803-8FEB380D0A07}"/>
                </a:ext>
              </a:extLst>
            </p:cNvPr>
            <p:cNvSpPr/>
            <p:nvPr/>
          </p:nvSpPr>
          <p:spPr>
            <a:xfrm>
              <a:off x="7717386" y="1233832"/>
              <a:ext cx="488508" cy="129817"/>
            </a:xfrm>
            <a:custGeom>
              <a:avLst/>
              <a:gdLst/>
              <a:ahLst/>
              <a:cxnLst/>
              <a:rect l="l" t="t" r="r" b="b"/>
              <a:pathLst>
                <a:path w="22967" h="6104" extrusionOk="0">
                  <a:moveTo>
                    <a:pt x="9246" y="1"/>
                  </a:moveTo>
                  <a:cubicBezTo>
                    <a:pt x="8308" y="1"/>
                    <a:pt x="7401" y="103"/>
                    <a:pt x="6538" y="308"/>
                  </a:cubicBezTo>
                  <a:cubicBezTo>
                    <a:pt x="3431" y="1045"/>
                    <a:pt x="863" y="3270"/>
                    <a:pt x="1" y="5968"/>
                  </a:cubicBezTo>
                  <a:lnTo>
                    <a:pt x="423" y="6103"/>
                  </a:lnTo>
                  <a:cubicBezTo>
                    <a:pt x="1234" y="3544"/>
                    <a:pt x="3677" y="1439"/>
                    <a:pt x="6639" y="735"/>
                  </a:cubicBezTo>
                  <a:cubicBezTo>
                    <a:pt x="7515" y="527"/>
                    <a:pt x="8389" y="440"/>
                    <a:pt x="9239" y="440"/>
                  </a:cubicBezTo>
                  <a:cubicBezTo>
                    <a:pt x="11504" y="440"/>
                    <a:pt x="13602" y="1059"/>
                    <a:pt x="15133" y="1676"/>
                  </a:cubicBezTo>
                  <a:cubicBezTo>
                    <a:pt x="17844" y="2770"/>
                    <a:pt x="20324" y="4430"/>
                    <a:pt x="22721" y="6034"/>
                  </a:cubicBezTo>
                  <a:lnTo>
                    <a:pt x="22967" y="5667"/>
                  </a:lnTo>
                  <a:cubicBezTo>
                    <a:pt x="20551" y="4054"/>
                    <a:pt x="18053" y="2380"/>
                    <a:pt x="15294" y="1268"/>
                  </a:cubicBezTo>
                  <a:cubicBezTo>
                    <a:pt x="13212" y="427"/>
                    <a:pt x="11163" y="1"/>
                    <a:pt x="924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49;p27">
              <a:extLst>
                <a:ext uri="{FF2B5EF4-FFF2-40B4-BE49-F238E27FC236}">
                  <a16:creationId xmlns:a16="http://schemas.microsoft.com/office/drawing/2014/main" id="{D6546058-D761-114A-944E-74DC903E5AD4}"/>
                </a:ext>
              </a:extLst>
            </p:cNvPr>
            <p:cNvSpPr/>
            <p:nvPr/>
          </p:nvSpPr>
          <p:spPr>
            <a:xfrm>
              <a:off x="8224481" y="1517007"/>
              <a:ext cx="48432" cy="189430"/>
            </a:xfrm>
            <a:custGeom>
              <a:avLst/>
              <a:gdLst/>
              <a:ahLst/>
              <a:cxnLst/>
              <a:rect l="l" t="t" r="r" b="b"/>
              <a:pathLst>
                <a:path w="2277" h="8907" extrusionOk="0">
                  <a:moveTo>
                    <a:pt x="60" y="0"/>
                  </a:moveTo>
                  <a:lnTo>
                    <a:pt x="60" y="0"/>
                  </a:lnTo>
                  <a:cubicBezTo>
                    <a:pt x="0" y="2527"/>
                    <a:pt x="450" y="6194"/>
                    <a:pt x="1887" y="8907"/>
                  </a:cubicBezTo>
                  <a:lnTo>
                    <a:pt x="2277" y="8698"/>
                  </a:lnTo>
                  <a:cubicBezTo>
                    <a:pt x="876" y="6064"/>
                    <a:pt x="441" y="2486"/>
                    <a:pt x="501" y="15"/>
                  </a:cubicBezTo>
                  <a:lnTo>
                    <a:pt x="60"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50;p27">
              <a:extLst>
                <a:ext uri="{FF2B5EF4-FFF2-40B4-BE49-F238E27FC236}">
                  <a16:creationId xmlns:a16="http://schemas.microsoft.com/office/drawing/2014/main" id="{FDB05CE7-CCB9-784D-8C88-BB43730E4646}"/>
                </a:ext>
              </a:extLst>
            </p:cNvPr>
            <p:cNvSpPr/>
            <p:nvPr/>
          </p:nvSpPr>
          <p:spPr>
            <a:xfrm>
              <a:off x="7603304" y="1074827"/>
              <a:ext cx="927138" cy="478136"/>
            </a:xfrm>
            <a:custGeom>
              <a:avLst/>
              <a:gdLst/>
              <a:ahLst/>
              <a:cxnLst/>
              <a:rect l="l" t="t" r="r" b="b"/>
              <a:pathLst>
                <a:path w="43589" h="22482" extrusionOk="0">
                  <a:moveTo>
                    <a:pt x="11330" y="0"/>
                  </a:moveTo>
                  <a:cubicBezTo>
                    <a:pt x="11123" y="0"/>
                    <a:pt x="10915" y="7"/>
                    <a:pt x="10706" y="20"/>
                  </a:cubicBezTo>
                  <a:cubicBezTo>
                    <a:pt x="7469" y="229"/>
                    <a:pt x="4405" y="1925"/>
                    <a:pt x="2518" y="4563"/>
                  </a:cubicBezTo>
                  <a:cubicBezTo>
                    <a:pt x="626" y="7197"/>
                    <a:pt x="1" y="10640"/>
                    <a:pt x="840" y="13775"/>
                  </a:cubicBezTo>
                  <a:lnTo>
                    <a:pt x="1266" y="13663"/>
                  </a:lnTo>
                  <a:cubicBezTo>
                    <a:pt x="459" y="10655"/>
                    <a:pt x="1058" y="7349"/>
                    <a:pt x="2875" y="4818"/>
                  </a:cubicBezTo>
                  <a:cubicBezTo>
                    <a:pt x="4687" y="2287"/>
                    <a:pt x="7627" y="660"/>
                    <a:pt x="10733" y="460"/>
                  </a:cubicBezTo>
                  <a:cubicBezTo>
                    <a:pt x="10930" y="447"/>
                    <a:pt x="11127" y="441"/>
                    <a:pt x="11323" y="441"/>
                  </a:cubicBezTo>
                  <a:cubicBezTo>
                    <a:pt x="14258" y="441"/>
                    <a:pt x="17046" y="1825"/>
                    <a:pt x="19746" y="3168"/>
                  </a:cubicBezTo>
                  <a:cubicBezTo>
                    <a:pt x="22517" y="4544"/>
                    <a:pt x="25378" y="5967"/>
                    <a:pt x="28461" y="5973"/>
                  </a:cubicBezTo>
                  <a:cubicBezTo>
                    <a:pt x="30269" y="5973"/>
                    <a:pt x="33138" y="5235"/>
                    <a:pt x="34923" y="4026"/>
                  </a:cubicBezTo>
                  <a:lnTo>
                    <a:pt x="34923" y="4026"/>
                  </a:lnTo>
                  <a:cubicBezTo>
                    <a:pt x="34705" y="7396"/>
                    <a:pt x="32633" y="10668"/>
                    <a:pt x="29657" y="12273"/>
                  </a:cubicBezTo>
                  <a:lnTo>
                    <a:pt x="29263" y="12486"/>
                  </a:lnTo>
                  <a:lnTo>
                    <a:pt x="29670" y="12671"/>
                  </a:lnTo>
                  <a:cubicBezTo>
                    <a:pt x="31480" y="13476"/>
                    <a:pt x="33451" y="13874"/>
                    <a:pt x="35422" y="13874"/>
                  </a:cubicBezTo>
                  <a:cubicBezTo>
                    <a:pt x="37865" y="13874"/>
                    <a:pt x="40308" y="13263"/>
                    <a:pt x="42443" y="12059"/>
                  </a:cubicBezTo>
                  <a:lnTo>
                    <a:pt x="42443" y="12059"/>
                  </a:lnTo>
                  <a:cubicBezTo>
                    <a:pt x="42938" y="15133"/>
                    <a:pt x="40143" y="19366"/>
                    <a:pt x="38539" y="20910"/>
                  </a:cubicBezTo>
                  <a:cubicBezTo>
                    <a:pt x="37702" y="21718"/>
                    <a:pt x="36555" y="22033"/>
                    <a:pt x="35333" y="22033"/>
                  </a:cubicBezTo>
                  <a:cubicBezTo>
                    <a:pt x="33995" y="22033"/>
                    <a:pt x="32567" y="21656"/>
                    <a:pt x="31354" y="21133"/>
                  </a:cubicBezTo>
                  <a:cubicBezTo>
                    <a:pt x="29221" y="20209"/>
                    <a:pt x="27380" y="18661"/>
                    <a:pt x="25605" y="17159"/>
                  </a:cubicBezTo>
                  <a:lnTo>
                    <a:pt x="25091" y="16728"/>
                  </a:lnTo>
                  <a:cubicBezTo>
                    <a:pt x="23125" y="15078"/>
                    <a:pt x="20997" y="13409"/>
                    <a:pt x="18438" y="12685"/>
                  </a:cubicBezTo>
                  <a:cubicBezTo>
                    <a:pt x="17721" y="12481"/>
                    <a:pt x="16924" y="12366"/>
                    <a:pt x="16112" y="12366"/>
                  </a:cubicBezTo>
                  <a:cubicBezTo>
                    <a:pt x="14269" y="12366"/>
                    <a:pt x="12343" y="12959"/>
                    <a:pt x="11072" y="14442"/>
                  </a:cubicBezTo>
                  <a:lnTo>
                    <a:pt x="11405" y="14729"/>
                  </a:lnTo>
                  <a:cubicBezTo>
                    <a:pt x="12582" y="13354"/>
                    <a:pt x="14381" y="12806"/>
                    <a:pt x="16110" y="12806"/>
                  </a:cubicBezTo>
                  <a:cubicBezTo>
                    <a:pt x="16880" y="12806"/>
                    <a:pt x="17636" y="12914"/>
                    <a:pt x="18317" y="13107"/>
                  </a:cubicBezTo>
                  <a:cubicBezTo>
                    <a:pt x="20793" y="13807"/>
                    <a:pt x="22879" y="15444"/>
                    <a:pt x="24808" y="17061"/>
                  </a:cubicBezTo>
                  <a:lnTo>
                    <a:pt x="25322" y="17498"/>
                  </a:lnTo>
                  <a:cubicBezTo>
                    <a:pt x="27126" y="19019"/>
                    <a:pt x="28985" y="20590"/>
                    <a:pt x="31182" y="21535"/>
                  </a:cubicBezTo>
                  <a:cubicBezTo>
                    <a:pt x="31887" y="21837"/>
                    <a:pt x="33592" y="22481"/>
                    <a:pt x="35368" y="22481"/>
                  </a:cubicBezTo>
                  <a:cubicBezTo>
                    <a:pt x="36596" y="22481"/>
                    <a:pt x="37862" y="22175"/>
                    <a:pt x="38845" y="21225"/>
                  </a:cubicBezTo>
                  <a:cubicBezTo>
                    <a:pt x="40561" y="19575"/>
                    <a:pt x="43588" y="14924"/>
                    <a:pt x="42814" y="11661"/>
                  </a:cubicBezTo>
                  <a:lnTo>
                    <a:pt x="42744" y="11374"/>
                  </a:lnTo>
                  <a:lnTo>
                    <a:pt x="42484" y="11526"/>
                  </a:lnTo>
                  <a:cubicBezTo>
                    <a:pt x="40358" y="12791"/>
                    <a:pt x="37892" y="13433"/>
                    <a:pt x="35426" y="13433"/>
                  </a:cubicBezTo>
                  <a:cubicBezTo>
                    <a:pt x="33661" y="13433"/>
                    <a:pt x="31896" y="13105"/>
                    <a:pt x="30254" y="12440"/>
                  </a:cubicBezTo>
                  <a:cubicBezTo>
                    <a:pt x="33329" y="10599"/>
                    <a:pt x="35327" y="7174"/>
                    <a:pt x="35382" y="3581"/>
                  </a:cubicBezTo>
                  <a:lnTo>
                    <a:pt x="35387" y="3117"/>
                  </a:lnTo>
                  <a:lnTo>
                    <a:pt x="35025" y="3404"/>
                  </a:lnTo>
                  <a:cubicBezTo>
                    <a:pt x="33273" y="4795"/>
                    <a:pt x="30087" y="5532"/>
                    <a:pt x="28461" y="5532"/>
                  </a:cubicBezTo>
                  <a:cubicBezTo>
                    <a:pt x="25485" y="5532"/>
                    <a:pt x="22666" y="4132"/>
                    <a:pt x="19945" y="2774"/>
                  </a:cubicBezTo>
                  <a:cubicBezTo>
                    <a:pt x="17198" y="1411"/>
                    <a:pt x="14358" y="0"/>
                    <a:pt x="11330"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51;p27">
              <a:extLst>
                <a:ext uri="{FF2B5EF4-FFF2-40B4-BE49-F238E27FC236}">
                  <a16:creationId xmlns:a16="http://schemas.microsoft.com/office/drawing/2014/main" id="{C47F7972-84DA-9540-8EA6-36F53A5C20F3}"/>
                </a:ext>
              </a:extLst>
            </p:cNvPr>
            <p:cNvSpPr/>
            <p:nvPr/>
          </p:nvSpPr>
          <p:spPr>
            <a:xfrm>
              <a:off x="8269442" y="1549352"/>
              <a:ext cx="37393" cy="156784"/>
            </a:xfrm>
            <a:custGeom>
              <a:avLst/>
              <a:gdLst/>
              <a:ahLst/>
              <a:cxnLst/>
              <a:rect l="l" t="t" r="r" b="b"/>
              <a:pathLst>
                <a:path w="1758" h="7372" extrusionOk="0">
                  <a:moveTo>
                    <a:pt x="1359" y="0"/>
                  </a:moveTo>
                  <a:cubicBezTo>
                    <a:pt x="418" y="2007"/>
                    <a:pt x="0" y="5313"/>
                    <a:pt x="927" y="7371"/>
                  </a:cubicBezTo>
                  <a:lnTo>
                    <a:pt x="1331" y="7191"/>
                  </a:lnTo>
                  <a:cubicBezTo>
                    <a:pt x="454" y="5248"/>
                    <a:pt x="858" y="2105"/>
                    <a:pt x="1757" y="186"/>
                  </a:cubicBezTo>
                  <a:lnTo>
                    <a:pt x="135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52;p27">
              <a:extLst>
                <a:ext uri="{FF2B5EF4-FFF2-40B4-BE49-F238E27FC236}">
                  <a16:creationId xmlns:a16="http://schemas.microsoft.com/office/drawing/2014/main" id="{F2018A53-E2B8-0F4D-8C88-BB2F2E3A70F3}"/>
                </a:ext>
              </a:extLst>
            </p:cNvPr>
            <p:cNvSpPr/>
            <p:nvPr/>
          </p:nvSpPr>
          <p:spPr>
            <a:xfrm>
              <a:off x="7478184" y="1383436"/>
              <a:ext cx="159163" cy="323989"/>
            </a:xfrm>
            <a:custGeom>
              <a:avLst/>
              <a:gdLst/>
              <a:ahLst/>
              <a:cxnLst/>
              <a:rect l="l" t="t" r="r" b="b"/>
              <a:pathLst>
                <a:path w="7483" h="15234" extrusionOk="0">
                  <a:moveTo>
                    <a:pt x="7052" y="0"/>
                  </a:moveTo>
                  <a:cubicBezTo>
                    <a:pt x="6023" y="4511"/>
                    <a:pt x="3965" y="10765"/>
                    <a:pt x="0" y="14932"/>
                  </a:cubicBezTo>
                  <a:lnTo>
                    <a:pt x="316" y="15233"/>
                  </a:lnTo>
                  <a:cubicBezTo>
                    <a:pt x="4354" y="10996"/>
                    <a:pt x="6440" y="4663"/>
                    <a:pt x="7483" y="97"/>
                  </a:cubicBezTo>
                  <a:lnTo>
                    <a:pt x="705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53;p27">
              <a:extLst>
                <a:ext uri="{FF2B5EF4-FFF2-40B4-BE49-F238E27FC236}">
                  <a16:creationId xmlns:a16="http://schemas.microsoft.com/office/drawing/2014/main" id="{7B9185D1-57DA-6948-8516-03809399DED3}"/>
                </a:ext>
              </a:extLst>
            </p:cNvPr>
            <p:cNvSpPr/>
            <p:nvPr/>
          </p:nvSpPr>
          <p:spPr>
            <a:xfrm>
              <a:off x="7447813" y="1350772"/>
              <a:ext cx="142424" cy="340301"/>
            </a:xfrm>
            <a:custGeom>
              <a:avLst/>
              <a:gdLst/>
              <a:ahLst/>
              <a:cxnLst/>
              <a:rect l="l" t="t" r="r" b="b"/>
              <a:pathLst>
                <a:path w="6696" h="16001" extrusionOk="0">
                  <a:moveTo>
                    <a:pt x="6384" y="1"/>
                  </a:moveTo>
                  <a:cubicBezTo>
                    <a:pt x="2361" y="4040"/>
                    <a:pt x="1" y="10766"/>
                    <a:pt x="775" y="16001"/>
                  </a:cubicBezTo>
                  <a:lnTo>
                    <a:pt x="1206" y="15939"/>
                  </a:lnTo>
                  <a:cubicBezTo>
                    <a:pt x="465" y="10910"/>
                    <a:pt x="2824" y="4192"/>
                    <a:pt x="6696" y="313"/>
                  </a:cubicBezTo>
                  <a:lnTo>
                    <a:pt x="6384"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54;p27">
              <a:extLst>
                <a:ext uri="{FF2B5EF4-FFF2-40B4-BE49-F238E27FC236}">
                  <a16:creationId xmlns:a16="http://schemas.microsoft.com/office/drawing/2014/main" id="{F5BE9A71-2F89-8A4C-86FE-5AEE52F80C3E}"/>
                </a:ext>
              </a:extLst>
            </p:cNvPr>
            <p:cNvSpPr/>
            <p:nvPr/>
          </p:nvSpPr>
          <p:spPr>
            <a:xfrm>
              <a:off x="7397535" y="1285422"/>
              <a:ext cx="189835" cy="413823"/>
            </a:xfrm>
            <a:custGeom>
              <a:avLst/>
              <a:gdLst/>
              <a:ahLst/>
              <a:cxnLst/>
              <a:rect l="l" t="t" r="r" b="b"/>
              <a:pathLst>
                <a:path w="8925" h="19458" extrusionOk="0">
                  <a:moveTo>
                    <a:pt x="8883" y="1"/>
                  </a:moveTo>
                  <a:cubicBezTo>
                    <a:pt x="4854" y="395"/>
                    <a:pt x="2040" y="3983"/>
                    <a:pt x="1034" y="7358"/>
                  </a:cubicBezTo>
                  <a:cubicBezTo>
                    <a:pt x="1" y="10817"/>
                    <a:pt x="617" y="15346"/>
                    <a:pt x="1109" y="18985"/>
                  </a:cubicBezTo>
                  <a:lnTo>
                    <a:pt x="1173" y="19457"/>
                  </a:lnTo>
                  <a:lnTo>
                    <a:pt x="1609" y="19397"/>
                  </a:lnTo>
                  <a:lnTo>
                    <a:pt x="1544" y="18924"/>
                  </a:lnTo>
                  <a:cubicBezTo>
                    <a:pt x="1058" y="15327"/>
                    <a:pt x="450" y="10853"/>
                    <a:pt x="1456" y="7483"/>
                  </a:cubicBezTo>
                  <a:cubicBezTo>
                    <a:pt x="2416" y="4248"/>
                    <a:pt x="5100" y="812"/>
                    <a:pt x="8925" y="437"/>
                  </a:cubicBezTo>
                  <a:lnTo>
                    <a:pt x="888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55;p27">
              <a:extLst>
                <a:ext uri="{FF2B5EF4-FFF2-40B4-BE49-F238E27FC236}">
                  <a16:creationId xmlns:a16="http://schemas.microsoft.com/office/drawing/2014/main" id="{D6B14D22-6AB6-014A-B708-AD1D7B8632D3}"/>
                </a:ext>
              </a:extLst>
            </p:cNvPr>
            <p:cNvSpPr/>
            <p:nvPr/>
          </p:nvSpPr>
          <p:spPr>
            <a:xfrm>
              <a:off x="7316078" y="1708016"/>
              <a:ext cx="66384" cy="67227"/>
            </a:xfrm>
            <a:custGeom>
              <a:avLst/>
              <a:gdLst/>
              <a:ahLst/>
              <a:cxnLst/>
              <a:rect l="l" t="t" r="r" b="b"/>
              <a:pathLst>
                <a:path w="3121" h="3161" extrusionOk="0">
                  <a:moveTo>
                    <a:pt x="1757" y="0"/>
                  </a:moveTo>
                  <a:cubicBezTo>
                    <a:pt x="1479" y="0"/>
                    <a:pt x="1202" y="70"/>
                    <a:pt x="961" y="216"/>
                  </a:cubicBezTo>
                  <a:cubicBezTo>
                    <a:pt x="261" y="642"/>
                    <a:pt x="1" y="1644"/>
                    <a:pt x="405" y="2358"/>
                  </a:cubicBezTo>
                  <a:cubicBezTo>
                    <a:pt x="687" y="2863"/>
                    <a:pt x="1257" y="3160"/>
                    <a:pt x="1828" y="3160"/>
                  </a:cubicBezTo>
                  <a:cubicBezTo>
                    <a:pt x="2069" y="3160"/>
                    <a:pt x="2310" y="3105"/>
                    <a:pt x="2523" y="2993"/>
                  </a:cubicBezTo>
                  <a:lnTo>
                    <a:pt x="2324" y="2604"/>
                  </a:lnTo>
                  <a:cubicBezTo>
                    <a:pt x="2172" y="2683"/>
                    <a:pt x="2001" y="2720"/>
                    <a:pt x="1828" y="2720"/>
                  </a:cubicBezTo>
                  <a:cubicBezTo>
                    <a:pt x="1413" y="2720"/>
                    <a:pt x="988" y="2505"/>
                    <a:pt x="784" y="2144"/>
                  </a:cubicBezTo>
                  <a:cubicBezTo>
                    <a:pt x="502" y="1635"/>
                    <a:pt x="692" y="898"/>
                    <a:pt x="1193" y="592"/>
                  </a:cubicBezTo>
                  <a:cubicBezTo>
                    <a:pt x="1361" y="490"/>
                    <a:pt x="1559" y="441"/>
                    <a:pt x="1759" y="441"/>
                  </a:cubicBezTo>
                  <a:cubicBezTo>
                    <a:pt x="2147" y="441"/>
                    <a:pt x="2544" y="623"/>
                    <a:pt x="2755" y="944"/>
                  </a:cubicBezTo>
                  <a:lnTo>
                    <a:pt x="3121" y="704"/>
                  </a:lnTo>
                  <a:cubicBezTo>
                    <a:pt x="2826" y="253"/>
                    <a:pt x="2289" y="0"/>
                    <a:pt x="175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56;p27">
              <a:extLst>
                <a:ext uri="{FF2B5EF4-FFF2-40B4-BE49-F238E27FC236}">
                  <a16:creationId xmlns:a16="http://schemas.microsoft.com/office/drawing/2014/main" id="{4F1B472A-533E-9F42-8A59-DDEB103093A3}"/>
                </a:ext>
              </a:extLst>
            </p:cNvPr>
            <p:cNvSpPr/>
            <p:nvPr/>
          </p:nvSpPr>
          <p:spPr>
            <a:xfrm>
              <a:off x="7288196" y="1824212"/>
              <a:ext cx="60258" cy="60059"/>
            </a:xfrm>
            <a:custGeom>
              <a:avLst/>
              <a:gdLst/>
              <a:ahLst/>
              <a:cxnLst/>
              <a:rect l="l" t="t" r="r" b="b"/>
              <a:pathLst>
                <a:path w="2833" h="2824" extrusionOk="0">
                  <a:moveTo>
                    <a:pt x="1497" y="0"/>
                  </a:moveTo>
                  <a:cubicBezTo>
                    <a:pt x="1420" y="0"/>
                    <a:pt x="1341" y="6"/>
                    <a:pt x="1261" y="18"/>
                  </a:cubicBezTo>
                  <a:cubicBezTo>
                    <a:pt x="839" y="80"/>
                    <a:pt x="477" y="302"/>
                    <a:pt x="265" y="630"/>
                  </a:cubicBezTo>
                  <a:cubicBezTo>
                    <a:pt x="51" y="960"/>
                    <a:pt x="0" y="1387"/>
                    <a:pt x="116" y="1794"/>
                  </a:cubicBezTo>
                  <a:cubicBezTo>
                    <a:pt x="237" y="2207"/>
                    <a:pt x="505" y="2536"/>
                    <a:pt x="862" y="2699"/>
                  </a:cubicBezTo>
                  <a:cubicBezTo>
                    <a:pt x="1034" y="2782"/>
                    <a:pt x="1224" y="2823"/>
                    <a:pt x="1423" y="2823"/>
                  </a:cubicBezTo>
                  <a:cubicBezTo>
                    <a:pt x="1628" y="2823"/>
                    <a:pt x="1836" y="2778"/>
                    <a:pt x="2035" y="2689"/>
                  </a:cubicBezTo>
                  <a:cubicBezTo>
                    <a:pt x="2425" y="2517"/>
                    <a:pt x="2713" y="2207"/>
                    <a:pt x="2833" y="1832"/>
                  </a:cubicBezTo>
                  <a:lnTo>
                    <a:pt x="2411" y="1702"/>
                  </a:lnTo>
                  <a:cubicBezTo>
                    <a:pt x="2332" y="1952"/>
                    <a:pt x="2129" y="2166"/>
                    <a:pt x="1855" y="2286"/>
                  </a:cubicBezTo>
                  <a:cubicBezTo>
                    <a:pt x="1709" y="2350"/>
                    <a:pt x="1559" y="2382"/>
                    <a:pt x="1413" y="2382"/>
                  </a:cubicBezTo>
                  <a:cubicBezTo>
                    <a:pt x="1285" y="2382"/>
                    <a:pt x="1161" y="2357"/>
                    <a:pt x="1048" y="2305"/>
                  </a:cubicBezTo>
                  <a:cubicBezTo>
                    <a:pt x="807" y="2188"/>
                    <a:pt x="621" y="1961"/>
                    <a:pt x="543" y="1674"/>
                  </a:cubicBezTo>
                  <a:cubicBezTo>
                    <a:pt x="460" y="1387"/>
                    <a:pt x="492" y="1094"/>
                    <a:pt x="635" y="872"/>
                  </a:cubicBezTo>
                  <a:cubicBezTo>
                    <a:pt x="779" y="649"/>
                    <a:pt x="1029" y="497"/>
                    <a:pt x="1326" y="450"/>
                  </a:cubicBezTo>
                  <a:cubicBezTo>
                    <a:pt x="1381" y="442"/>
                    <a:pt x="1435" y="438"/>
                    <a:pt x="1488" y="438"/>
                  </a:cubicBezTo>
                  <a:cubicBezTo>
                    <a:pt x="1724" y="438"/>
                    <a:pt x="1943" y="514"/>
                    <a:pt x="2110" y="654"/>
                  </a:cubicBezTo>
                  <a:lnTo>
                    <a:pt x="2392" y="320"/>
                  </a:lnTo>
                  <a:cubicBezTo>
                    <a:pt x="2151" y="113"/>
                    <a:pt x="1836" y="0"/>
                    <a:pt x="149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57;p27">
              <a:extLst>
                <a:ext uri="{FF2B5EF4-FFF2-40B4-BE49-F238E27FC236}">
                  <a16:creationId xmlns:a16="http://schemas.microsoft.com/office/drawing/2014/main" id="{7F562690-0F13-C24B-9E09-D772133FC067}"/>
                </a:ext>
              </a:extLst>
            </p:cNvPr>
            <p:cNvSpPr/>
            <p:nvPr/>
          </p:nvSpPr>
          <p:spPr>
            <a:xfrm>
              <a:off x="7687611" y="2206422"/>
              <a:ext cx="362590" cy="194853"/>
            </a:xfrm>
            <a:custGeom>
              <a:avLst/>
              <a:gdLst/>
              <a:ahLst/>
              <a:cxnLst/>
              <a:rect l="l" t="t" r="r" b="b"/>
              <a:pathLst>
                <a:path w="17047" h="9162" extrusionOk="0">
                  <a:moveTo>
                    <a:pt x="1720" y="677"/>
                  </a:moveTo>
                  <a:cubicBezTo>
                    <a:pt x="3957" y="1914"/>
                    <a:pt x="6614" y="2539"/>
                    <a:pt x="9204" y="2539"/>
                  </a:cubicBezTo>
                  <a:cubicBezTo>
                    <a:pt x="11535" y="2539"/>
                    <a:pt x="13812" y="2033"/>
                    <a:pt x="15679" y="1011"/>
                  </a:cubicBezTo>
                  <a:cubicBezTo>
                    <a:pt x="15874" y="1772"/>
                    <a:pt x="16416" y="3895"/>
                    <a:pt x="16588" y="4877"/>
                  </a:cubicBezTo>
                  <a:cubicBezTo>
                    <a:pt x="16481" y="5091"/>
                    <a:pt x="16096" y="5828"/>
                    <a:pt x="15619" y="6390"/>
                  </a:cubicBezTo>
                  <a:cubicBezTo>
                    <a:pt x="15136" y="6955"/>
                    <a:pt x="14436" y="7432"/>
                    <a:pt x="13482" y="7849"/>
                  </a:cubicBezTo>
                  <a:cubicBezTo>
                    <a:pt x="12122" y="8444"/>
                    <a:pt x="10616" y="8728"/>
                    <a:pt x="9090" y="8728"/>
                  </a:cubicBezTo>
                  <a:cubicBezTo>
                    <a:pt x="5927" y="8728"/>
                    <a:pt x="2682" y="7505"/>
                    <a:pt x="492" y="5290"/>
                  </a:cubicBezTo>
                  <a:cubicBezTo>
                    <a:pt x="659" y="4697"/>
                    <a:pt x="1386" y="2068"/>
                    <a:pt x="1720" y="677"/>
                  </a:cubicBezTo>
                  <a:close/>
                  <a:moveTo>
                    <a:pt x="1423" y="1"/>
                  </a:moveTo>
                  <a:lnTo>
                    <a:pt x="1359" y="292"/>
                  </a:lnTo>
                  <a:cubicBezTo>
                    <a:pt x="1034" y="1711"/>
                    <a:pt x="42" y="5258"/>
                    <a:pt x="32" y="5295"/>
                  </a:cubicBezTo>
                  <a:lnTo>
                    <a:pt x="0" y="5416"/>
                  </a:lnTo>
                  <a:lnTo>
                    <a:pt x="88" y="5508"/>
                  </a:lnTo>
                  <a:cubicBezTo>
                    <a:pt x="2360" y="7864"/>
                    <a:pt x="5772" y="9161"/>
                    <a:pt x="9100" y="9161"/>
                  </a:cubicBezTo>
                  <a:cubicBezTo>
                    <a:pt x="10681" y="9161"/>
                    <a:pt x="12249" y="8870"/>
                    <a:pt x="13658" y="8253"/>
                  </a:cubicBezTo>
                  <a:cubicBezTo>
                    <a:pt x="14678" y="7808"/>
                    <a:pt x="15429" y="7293"/>
                    <a:pt x="15953" y="6672"/>
                  </a:cubicBezTo>
                  <a:cubicBezTo>
                    <a:pt x="16550" y="5972"/>
                    <a:pt x="16995" y="5044"/>
                    <a:pt x="17014" y="5003"/>
                  </a:cubicBezTo>
                  <a:lnTo>
                    <a:pt x="17047" y="4943"/>
                  </a:lnTo>
                  <a:lnTo>
                    <a:pt x="17033" y="4873"/>
                  </a:lnTo>
                  <a:cubicBezTo>
                    <a:pt x="16839" y="3696"/>
                    <a:pt x="16064" y="752"/>
                    <a:pt x="16032" y="626"/>
                  </a:cubicBezTo>
                  <a:lnTo>
                    <a:pt x="15957" y="344"/>
                  </a:lnTo>
                  <a:lnTo>
                    <a:pt x="15707" y="493"/>
                  </a:lnTo>
                  <a:cubicBezTo>
                    <a:pt x="13860" y="1570"/>
                    <a:pt x="11562" y="2104"/>
                    <a:pt x="9205" y="2104"/>
                  </a:cubicBezTo>
                  <a:cubicBezTo>
                    <a:pt x="6593" y="2104"/>
                    <a:pt x="3908" y="1448"/>
                    <a:pt x="1684" y="149"/>
                  </a:cubicBezTo>
                  <a:lnTo>
                    <a:pt x="142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58;p27">
              <a:extLst>
                <a:ext uri="{FF2B5EF4-FFF2-40B4-BE49-F238E27FC236}">
                  <a16:creationId xmlns:a16="http://schemas.microsoft.com/office/drawing/2014/main" id="{1ABE6F48-FCE3-734C-9E22-CB604672FD5C}"/>
                </a:ext>
              </a:extLst>
            </p:cNvPr>
            <p:cNvSpPr/>
            <p:nvPr/>
          </p:nvSpPr>
          <p:spPr>
            <a:xfrm>
              <a:off x="7726276" y="2231090"/>
              <a:ext cx="37286" cy="121756"/>
            </a:xfrm>
            <a:custGeom>
              <a:avLst/>
              <a:gdLst/>
              <a:ahLst/>
              <a:cxnLst/>
              <a:rect l="l" t="t" r="r" b="b"/>
              <a:pathLst>
                <a:path w="1753" h="5725" extrusionOk="0">
                  <a:moveTo>
                    <a:pt x="1325" y="0"/>
                  </a:moveTo>
                  <a:lnTo>
                    <a:pt x="0" y="5628"/>
                  </a:lnTo>
                  <a:lnTo>
                    <a:pt x="426" y="5725"/>
                  </a:lnTo>
                  <a:lnTo>
                    <a:pt x="1753" y="97"/>
                  </a:lnTo>
                  <a:lnTo>
                    <a:pt x="1325"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59;p27">
              <a:extLst>
                <a:ext uri="{FF2B5EF4-FFF2-40B4-BE49-F238E27FC236}">
                  <a16:creationId xmlns:a16="http://schemas.microsoft.com/office/drawing/2014/main" id="{975F00D9-0460-7243-95EA-1503A9F55660}"/>
                </a:ext>
              </a:extLst>
            </p:cNvPr>
            <p:cNvSpPr/>
            <p:nvPr/>
          </p:nvSpPr>
          <p:spPr>
            <a:xfrm>
              <a:off x="7788677" y="2246848"/>
              <a:ext cx="22695" cy="135474"/>
            </a:xfrm>
            <a:custGeom>
              <a:avLst/>
              <a:gdLst/>
              <a:ahLst/>
              <a:cxnLst/>
              <a:rect l="l" t="t" r="r" b="b"/>
              <a:pathLst>
                <a:path w="1067" h="6370" extrusionOk="0">
                  <a:moveTo>
                    <a:pt x="627" y="0"/>
                  </a:moveTo>
                  <a:cubicBezTo>
                    <a:pt x="599" y="811"/>
                    <a:pt x="454" y="2003"/>
                    <a:pt x="315" y="3158"/>
                  </a:cubicBezTo>
                  <a:cubicBezTo>
                    <a:pt x="176" y="4326"/>
                    <a:pt x="28" y="5527"/>
                    <a:pt x="0" y="6357"/>
                  </a:cubicBezTo>
                  <a:lnTo>
                    <a:pt x="441" y="6370"/>
                  </a:lnTo>
                  <a:cubicBezTo>
                    <a:pt x="469" y="5563"/>
                    <a:pt x="612" y="4367"/>
                    <a:pt x="751" y="3213"/>
                  </a:cubicBezTo>
                  <a:cubicBezTo>
                    <a:pt x="890" y="2050"/>
                    <a:pt x="1034" y="845"/>
                    <a:pt x="1066" y="15"/>
                  </a:cubicBezTo>
                  <a:lnTo>
                    <a:pt x="62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60;p27">
              <a:extLst>
                <a:ext uri="{FF2B5EF4-FFF2-40B4-BE49-F238E27FC236}">
                  <a16:creationId xmlns:a16="http://schemas.microsoft.com/office/drawing/2014/main" id="{E6F3E7AB-8028-DE4B-A23C-8C27F2D47EDD}"/>
                </a:ext>
              </a:extLst>
            </p:cNvPr>
            <p:cNvSpPr/>
            <p:nvPr/>
          </p:nvSpPr>
          <p:spPr>
            <a:xfrm>
              <a:off x="7862030" y="2256397"/>
              <a:ext cx="14527" cy="140451"/>
            </a:xfrm>
            <a:custGeom>
              <a:avLst/>
              <a:gdLst/>
              <a:ahLst/>
              <a:cxnLst/>
              <a:rect l="l" t="t" r="r" b="b"/>
              <a:pathLst>
                <a:path w="683" h="6604" extrusionOk="0">
                  <a:moveTo>
                    <a:pt x="436" y="1"/>
                  </a:moveTo>
                  <a:lnTo>
                    <a:pt x="0" y="24"/>
                  </a:lnTo>
                  <a:cubicBezTo>
                    <a:pt x="37" y="775"/>
                    <a:pt x="79" y="2065"/>
                    <a:pt x="120" y="3311"/>
                  </a:cubicBezTo>
                  <a:cubicBezTo>
                    <a:pt x="158" y="4558"/>
                    <a:pt x="204" y="5852"/>
                    <a:pt x="242" y="6603"/>
                  </a:cubicBezTo>
                  <a:lnTo>
                    <a:pt x="682" y="6584"/>
                  </a:lnTo>
                  <a:cubicBezTo>
                    <a:pt x="640" y="5833"/>
                    <a:pt x="599" y="4545"/>
                    <a:pt x="557" y="3297"/>
                  </a:cubicBezTo>
                  <a:cubicBezTo>
                    <a:pt x="520" y="2046"/>
                    <a:pt x="478" y="757"/>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61;p27">
              <a:extLst>
                <a:ext uri="{FF2B5EF4-FFF2-40B4-BE49-F238E27FC236}">
                  <a16:creationId xmlns:a16="http://schemas.microsoft.com/office/drawing/2014/main" id="{79389536-DC4A-734E-A9D6-CD062084FE9D}"/>
                </a:ext>
              </a:extLst>
            </p:cNvPr>
            <p:cNvSpPr/>
            <p:nvPr/>
          </p:nvSpPr>
          <p:spPr>
            <a:xfrm>
              <a:off x="7923750" y="2254738"/>
              <a:ext cx="28034" cy="134793"/>
            </a:xfrm>
            <a:custGeom>
              <a:avLst/>
              <a:gdLst/>
              <a:ahLst/>
              <a:cxnLst/>
              <a:rect l="l" t="t" r="r" b="b"/>
              <a:pathLst>
                <a:path w="1318" h="6338" extrusionOk="0">
                  <a:moveTo>
                    <a:pt x="436" y="1"/>
                  </a:moveTo>
                  <a:lnTo>
                    <a:pt x="0" y="61"/>
                  </a:lnTo>
                  <a:cubicBezTo>
                    <a:pt x="312" y="2342"/>
                    <a:pt x="845" y="6185"/>
                    <a:pt x="905" y="6337"/>
                  </a:cubicBezTo>
                  <a:lnTo>
                    <a:pt x="1317" y="6194"/>
                  </a:lnTo>
                  <a:cubicBezTo>
                    <a:pt x="1262" y="5981"/>
                    <a:pt x="761" y="2374"/>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62;p27">
              <a:extLst>
                <a:ext uri="{FF2B5EF4-FFF2-40B4-BE49-F238E27FC236}">
                  <a16:creationId xmlns:a16="http://schemas.microsoft.com/office/drawing/2014/main" id="{C3572BC0-C94F-8A49-B591-CA95B362C3F0}"/>
                </a:ext>
              </a:extLst>
            </p:cNvPr>
            <p:cNvSpPr/>
            <p:nvPr/>
          </p:nvSpPr>
          <p:spPr>
            <a:xfrm>
              <a:off x="7979069" y="2238767"/>
              <a:ext cx="30778" cy="123543"/>
            </a:xfrm>
            <a:custGeom>
              <a:avLst/>
              <a:gdLst/>
              <a:ahLst/>
              <a:cxnLst/>
              <a:rect l="l" t="t" r="r" b="b"/>
              <a:pathLst>
                <a:path w="1447" h="5809" extrusionOk="0">
                  <a:moveTo>
                    <a:pt x="436" y="1"/>
                  </a:moveTo>
                  <a:lnTo>
                    <a:pt x="0" y="65"/>
                  </a:lnTo>
                  <a:cubicBezTo>
                    <a:pt x="103" y="756"/>
                    <a:pt x="306" y="1869"/>
                    <a:pt x="510" y="2944"/>
                  </a:cubicBezTo>
                  <a:cubicBezTo>
                    <a:pt x="705" y="4020"/>
                    <a:pt x="914" y="5128"/>
                    <a:pt x="1011" y="5809"/>
                  </a:cubicBezTo>
                  <a:lnTo>
                    <a:pt x="1447" y="5744"/>
                  </a:lnTo>
                  <a:cubicBezTo>
                    <a:pt x="1344" y="5053"/>
                    <a:pt x="1141" y="3941"/>
                    <a:pt x="942" y="2866"/>
                  </a:cubicBezTo>
                  <a:cubicBezTo>
                    <a:pt x="742" y="1794"/>
                    <a:pt x="533" y="686"/>
                    <a:pt x="4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63;p27">
              <a:extLst>
                <a:ext uri="{FF2B5EF4-FFF2-40B4-BE49-F238E27FC236}">
                  <a16:creationId xmlns:a16="http://schemas.microsoft.com/office/drawing/2014/main" id="{00BA8B51-7D47-2D46-BFE3-E0F5BDC0878C}"/>
                </a:ext>
              </a:extLst>
            </p:cNvPr>
            <p:cNvSpPr/>
            <p:nvPr/>
          </p:nvSpPr>
          <p:spPr>
            <a:xfrm>
              <a:off x="5679773" y="1253077"/>
              <a:ext cx="787224" cy="948807"/>
            </a:xfrm>
            <a:custGeom>
              <a:avLst/>
              <a:gdLst/>
              <a:ahLst/>
              <a:cxnLst/>
              <a:rect l="l" t="t" r="r" b="b"/>
              <a:pathLst>
                <a:path w="37011" h="44613" extrusionOk="0">
                  <a:moveTo>
                    <a:pt x="18508" y="1"/>
                  </a:moveTo>
                  <a:cubicBezTo>
                    <a:pt x="8286" y="1"/>
                    <a:pt x="1" y="8934"/>
                    <a:pt x="1" y="19949"/>
                  </a:cubicBezTo>
                  <a:cubicBezTo>
                    <a:pt x="1" y="36597"/>
                    <a:pt x="8286" y="44613"/>
                    <a:pt x="18508" y="44613"/>
                  </a:cubicBezTo>
                  <a:cubicBezTo>
                    <a:pt x="28726" y="44613"/>
                    <a:pt x="37010" y="37488"/>
                    <a:pt x="37010" y="19949"/>
                  </a:cubicBezTo>
                  <a:cubicBezTo>
                    <a:pt x="37010" y="8934"/>
                    <a:pt x="28726" y="1"/>
                    <a:pt x="18508"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64;p27">
              <a:extLst>
                <a:ext uri="{FF2B5EF4-FFF2-40B4-BE49-F238E27FC236}">
                  <a16:creationId xmlns:a16="http://schemas.microsoft.com/office/drawing/2014/main" id="{7778BC57-7DEE-D342-9DA5-0A141DE0E2D9}"/>
                </a:ext>
              </a:extLst>
            </p:cNvPr>
            <p:cNvSpPr/>
            <p:nvPr/>
          </p:nvSpPr>
          <p:spPr>
            <a:xfrm>
              <a:off x="5938308" y="2021878"/>
              <a:ext cx="270214" cy="535090"/>
            </a:xfrm>
            <a:custGeom>
              <a:avLst/>
              <a:gdLst/>
              <a:ahLst/>
              <a:cxnLst/>
              <a:rect l="l" t="t" r="r" b="b"/>
              <a:pathLst>
                <a:path w="12704" h="25160" extrusionOk="0">
                  <a:moveTo>
                    <a:pt x="0" y="0"/>
                  </a:moveTo>
                  <a:lnTo>
                    <a:pt x="0" y="25159"/>
                  </a:lnTo>
                  <a:lnTo>
                    <a:pt x="12703" y="25159"/>
                  </a:lnTo>
                  <a:lnTo>
                    <a:pt x="12703"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65;p27">
              <a:extLst>
                <a:ext uri="{FF2B5EF4-FFF2-40B4-BE49-F238E27FC236}">
                  <a16:creationId xmlns:a16="http://schemas.microsoft.com/office/drawing/2014/main" id="{211E26D7-0557-BA40-81AF-66A575033A8A}"/>
                </a:ext>
              </a:extLst>
            </p:cNvPr>
            <p:cNvSpPr/>
            <p:nvPr/>
          </p:nvSpPr>
          <p:spPr>
            <a:xfrm>
              <a:off x="5667076" y="2251484"/>
              <a:ext cx="824659" cy="407315"/>
            </a:xfrm>
            <a:custGeom>
              <a:avLst/>
              <a:gdLst/>
              <a:ahLst/>
              <a:cxnLst/>
              <a:rect l="l" t="t" r="r" b="b"/>
              <a:pathLst>
                <a:path w="38771" h="19152" extrusionOk="0">
                  <a:moveTo>
                    <a:pt x="19105" y="0"/>
                  </a:moveTo>
                  <a:cubicBezTo>
                    <a:pt x="8702" y="0"/>
                    <a:pt x="0" y="13361"/>
                    <a:pt x="0" y="18943"/>
                  </a:cubicBezTo>
                  <a:lnTo>
                    <a:pt x="19105" y="19152"/>
                  </a:lnTo>
                  <a:lnTo>
                    <a:pt x="38205" y="19152"/>
                  </a:lnTo>
                  <a:cubicBezTo>
                    <a:pt x="38771" y="14362"/>
                    <a:pt x="29582" y="0"/>
                    <a:pt x="1910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66;p27">
              <a:extLst>
                <a:ext uri="{FF2B5EF4-FFF2-40B4-BE49-F238E27FC236}">
                  <a16:creationId xmlns:a16="http://schemas.microsoft.com/office/drawing/2014/main" id="{1D5777F8-440B-6B45-8183-022292195DE3}"/>
                </a:ext>
              </a:extLst>
            </p:cNvPr>
            <p:cNvSpPr/>
            <p:nvPr/>
          </p:nvSpPr>
          <p:spPr>
            <a:xfrm>
              <a:off x="5508926" y="1697022"/>
              <a:ext cx="295844" cy="316907"/>
            </a:xfrm>
            <a:custGeom>
              <a:avLst/>
              <a:gdLst/>
              <a:ahLst/>
              <a:cxnLst/>
              <a:rect l="l" t="t" r="r" b="b"/>
              <a:pathLst>
                <a:path w="13909" h="14901" extrusionOk="0">
                  <a:moveTo>
                    <a:pt x="6278" y="1"/>
                  </a:moveTo>
                  <a:cubicBezTo>
                    <a:pt x="5657" y="1"/>
                    <a:pt x="5036" y="119"/>
                    <a:pt x="4437" y="367"/>
                  </a:cubicBezTo>
                  <a:cubicBezTo>
                    <a:pt x="1364" y="1638"/>
                    <a:pt x="1" y="5838"/>
                    <a:pt x="1396" y="9750"/>
                  </a:cubicBezTo>
                  <a:cubicBezTo>
                    <a:pt x="2515" y="12899"/>
                    <a:pt x="5075" y="14900"/>
                    <a:pt x="7633" y="14900"/>
                  </a:cubicBezTo>
                  <a:cubicBezTo>
                    <a:pt x="8254" y="14900"/>
                    <a:pt x="8876" y="14782"/>
                    <a:pt x="9476" y="14534"/>
                  </a:cubicBezTo>
                  <a:cubicBezTo>
                    <a:pt x="12546" y="13265"/>
                    <a:pt x="13909" y="9065"/>
                    <a:pt x="12518" y="5151"/>
                  </a:cubicBezTo>
                  <a:cubicBezTo>
                    <a:pt x="11399" y="2003"/>
                    <a:pt x="8835" y="1"/>
                    <a:pt x="6278"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67;p27">
              <a:extLst>
                <a:ext uri="{FF2B5EF4-FFF2-40B4-BE49-F238E27FC236}">
                  <a16:creationId xmlns:a16="http://schemas.microsoft.com/office/drawing/2014/main" id="{C4595970-C3A4-DE41-AD19-51F4E8A95547}"/>
                </a:ext>
              </a:extLst>
            </p:cNvPr>
            <p:cNvSpPr/>
            <p:nvPr/>
          </p:nvSpPr>
          <p:spPr>
            <a:xfrm>
              <a:off x="6343763" y="1697022"/>
              <a:ext cx="295823" cy="316907"/>
            </a:xfrm>
            <a:custGeom>
              <a:avLst/>
              <a:gdLst/>
              <a:ahLst/>
              <a:cxnLst/>
              <a:rect l="l" t="t" r="r" b="b"/>
              <a:pathLst>
                <a:path w="13908" h="14901" extrusionOk="0">
                  <a:moveTo>
                    <a:pt x="7630" y="1"/>
                  </a:moveTo>
                  <a:cubicBezTo>
                    <a:pt x="5073" y="1"/>
                    <a:pt x="2510" y="2003"/>
                    <a:pt x="1391" y="5151"/>
                  </a:cubicBezTo>
                  <a:cubicBezTo>
                    <a:pt x="0" y="9065"/>
                    <a:pt x="1363" y="13265"/>
                    <a:pt x="4436" y="14534"/>
                  </a:cubicBezTo>
                  <a:cubicBezTo>
                    <a:pt x="5036" y="14782"/>
                    <a:pt x="5656" y="14900"/>
                    <a:pt x="6277" y="14900"/>
                  </a:cubicBezTo>
                  <a:cubicBezTo>
                    <a:pt x="8835" y="14900"/>
                    <a:pt x="11398" y="12899"/>
                    <a:pt x="12517" y="9750"/>
                  </a:cubicBezTo>
                  <a:cubicBezTo>
                    <a:pt x="13908" y="5838"/>
                    <a:pt x="12545" y="1638"/>
                    <a:pt x="9471" y="367"/>
                  </a:cubicBezTo>
                  <a:cubicBezTo>
                    <a:pt x="8871" y="119"/>
                    <a:pt x="8251" y="1"/>
                    <a:pt x="7630" y="1"/>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68;p27">
              <a:extLst>
                <a:ext uri="{FF2B5EF4-FFF2-40B4-BE49-F238E27FC236}">
                  <a16:creationId xmlns:a16="http://schemas.microsoft.com/office/drawing/2014/main" id="{890C14FC-6F5B-5D4C-B931-1E969CDBAB22}"/>
                </a:ext>
              </a:extLst>
            </p:cNvPr>
            <p:cNvSpPr/>
            <p:nvPr/>
          </p:nvSpPr>
          <p:spPr>
            <a:xfrm>
              <a:off x="5715588" y="1690323"/>
              <a:ext cx="715714" cy="531368"/>
            </a:xfrm>
            <a:custGeom>
              <a:avLst/>
              <a:gdLst/>
              <a:ahLst/>
              <a:cxnLst/>
              <a:rect l="l" t="t" r="r" b="b"/>
              <a:pathLst>
                <a:path w="33649" h="24985" extrusionOk="0">
                  <a:moveTo>
                    <a:pt x="16824" y="0"/>
                  </a:moveTo>
                  <a:cubicBezTo>
                    <a:pt x="13732" y="0"/>
                    <a:pt x="3713" y="1748"/>
                    <a:pt x="0" y="11581"/>
                  </a:cubicBezTo>
                  <a:cubicBezTo>
                    <a:pt x="1855" y="18707"/>
                    <a:pt x="10394" y="24984"/>
                    <a:pt x="16824" y="24984"/>
                  </a:cubicBezTo>
                  <a:cubicBezTo>
                    <a:pt x="23250" y="24984"/>
                    <a:pt x="31789" y="18707"/>
                    <a:pt x="33648" y="11581"/>
                  </a:cubicBezTo>
                  <a:cubicBezTo>
                    <a:pt x="29930" y="1748"/>
                    <a:pt x="19912" y="0"/>
                    <a:pt x="16824"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69;p27">
              <a:extLst>
                <a:ext uri="{FF2B5EF4-FFF2-40B4-BE49-F238E27FC236}">
                  <a16:creationId xmlns:a16="http://schemas.microsoft.com/office/drawing/2014/main" id="{D8E30158-985E-5B4B-BEB5-1AC3A956C327}"/>
                </a:ext>
              </a:extLst>
            </p:cNvPr>
            <p:cNvSpPr/>
            <p:nvPr/>
          </p:nvSpPr>
          <p:spPr>
            <a:xfrm>
              <a:off x="5995413" y="1704422"/>
              <a:ext cx="155888" cy="45002"/>
            </a:xfrm>
            <a:custGeom>
              <a:avLst/>
              <a:gdLst/>
              <a:ahLst/>
              <a:cxnLst/>
              <a:rect l="l" t="t" r="r" b="b"/>
              <a:pathLst>
                <a:path w="7329" h="2116" extrusionOk="0">
                  <a:moveTo>
                    <a:pt x="3667" y="464"/>
                  </a:moveTo>
                  <a:cubicBezTo>
                    <a:pt x="4853" y="608"/>
                    <a:pt x="6611" y="978"/>
                    <a:pt x="6838" y="1373"/>
                  </a:cubicBezTo>
                  <a:cubicBezTo>
                    <a:pt x="6852" y="1396"/>
                    <a:pt x="6847" y="1406"/>
                    <a:pt x="6843" y="1423"/>
                  </a:cubicBezTo>
                  <a:cubicBezTo>
                    <a:pt x="6776" y="1582"/>
                    <a:pt x="6468" y="1651"/>
                    <a:pt x="6034" y="1651"/>
                  </a:cubicBezTo>
                  <a:cubicBezTo>
                    <a:pt x="5413" y="1651"/>
                    <a:pt x="4534" y="1510"/>
                    <a:pt x="3727" y="1290"/>
                  </a:cubicBezTo>
                  <a:lnTo>
                    <a:pt x="3667" y="1271"/>
                  </a:lnTo>
                  <a:lnTo>
                    <a:pt x="3602" y="1290"/>
                  </a:lnTo>
                  <a:cubicBezTo>
                    <a:pt x="2795" y="1510"/>
                    <a:pt x="1917" y="1651"/>
                    <a:pt x="1297" y="1651"/>
                  </a:cubicBezTo>
                  <a:cubicBezTo>
                    <a:pt x="863" y="1651"/>
                    <a:pt x="555" y="1582"/>
                    <a:pt x="486" y="1423"/>
                  </a:cubicBezTo>
                  <a:cubicBezTo>
                    <a:pt x="482" y="1406"/>
                    <a:pt x="477" y="1396"/>
                    <a:pt x="496" y="1373"/>
                  </a:cubicBezTo>
                  <a:cubicBezTo>
                    <a:pt x="723" y="978"/>
                    <a:pt x="2476" y="608"/>
                    <a:pt x="3667" y="464"/>
                  </a:cubicBezTo>
                  <a:close/>
                  <a:moveTo>
                    <a:pt x="3639" y="0"/>
                  </a:moveTo>
                  <a:cubicBezTo>
                    <a:pt x="3120" y="66"/>
                    <a:pt x="524" y="409"/>
                    <a:pt x="97" y="1141"/>
                  </a:cubicBezTo>
                  <a:cubicBezTo>
                    <a:pt x="9" y="1284"/>
                    <a:pt x="0" y="1447"/>
                    <a:pt x="65" y="1600"/>
                  </a:cubicBezTo>
                  <a:cubicBezTo>
                    <a:pt x="229" y="1989"/>
                    <a:pt x="748" y="2116"/>
                    <a:pt x="1356" y="2116"/>
                  </a:cubicBezTo>
                  <a:cubicBezTo>
                    <a:pt x="2189" y="2116"/>
                    <a:pt x="3190" y="1877"/>
                    <a:pt x="3667" y="1748"/>
                  </a:cubicBezTo>
                  <a:cubicBezTo>
                    <a:pt x="4140" y="1878"/>
                    <a:pt x="5142" y="2114"/>
                    <a:pt x="5976" y="2114"/>
                  </a:cubicBezTo>
                  <a:cubicBezTo>
                    <a:pt x="6584" y="2114"/>
                    <a:pt x="7102" y="1990"/>
                    <a:pt x="7264" y="1600"/>
                  </a:cubicBezTo>
                  <a:cubicBezTo>
                    <a:pt x="7329" y="1447"/>
                    <a:pt x="7320" y="1284"/>
                    <a:pt x="7232" y="1141"/>
                  </a:cubicBezTo>
                  <a:cubicBezTo>
                    <a:pt x="6806" y="409"/>
                    <a:pt x="4209" y="66"/>
                    <a:pt x="369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0;p27">
              <a:extLst>
                <a:ext uri="{FF2B5EF4-FFF2-40B4-BE49-F238E27FC236}">
                  <a16:creationId xmlns:a16="http://schemas.microsoft.com/office/drawing/2014/main" id="{CC8B81CE-18B6-CF49-BEA7-33CDAEEB106F}"/>
                </a:ext>
              </a:extLst>
            </p:cNvPr>
            <p:cNvSpPr/>
            <p:nvPr/>
          </p:nvSpPr>
          <p:spPr>
            <a:xfrm>
              <a:off x="5676051" y="1700594"/>
              <a:ext cx="108690" cy="128477"/>
            </a:xfrm>
            <a:custGeom>
              <a:avLst/>
              <a:gdLst/>
              <a:ahLst/>
              <a:cxnLst/>
              <a:rect l="l" t="t" r="r" b="b"/>
              <a:pathLst>
                <a:path w="5110" h="6041" extrusionOk="0">
                  <a:moveTo>
                    <a:pt x="353" y="0"/>
                  </a:moveTo>
                  <a:lnTo>
                    <a:pt x="0" y="292"/>
                  </a:lnTo>
                  <a:lnTo>
                    <a:pt x="4752" y="6040"/>
                  </a:lnTo>
                  <a:lnTo>
                    <a:pt x="5109" y="5748"/>
                  </a:lnTo>
                  <a:lnTo>
                    <a:pt x="353"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1;p27">
              <a:extLst>
                <a:ext uri="{FF2B5EF4-FFF2-40B4-BE49-F238E27FC236}">
                  <a16:creationId xmlns:a16="http://schemas.microsoft.com/office/drawing/2014/main" id="{C8F057DB-0A11-6B48-8B12-36D2D4B667A7}"/>
                </a:ext>
              </a:extLst>
            </p:cNvPr>
            <p:cNvSpPr/>
            <p:nvPr/>
          </p:nvSpPr>
          <p:spPr>
            <a:xfrm>
              <a:off x="6361990" y="1700594"/>
              <a:ext cx="108775" cy="128477"/>
            </a:xfrm>
            <a:custGeom>
              <a:avLst/>
              <a:gdLst/>
              <a:ahLst/>
              <a:cxnLst/>
              <a:rect l="l" t="t" r="r" b="b"/>
              <a:pathLst>
                <a:path w="5114" h="6041" extrusionOk="0">
                  <a:moveTo>
                    <a:pt x="4757" y="0"/>
                  </a:moveTo>
                  <a:lnTo>
                    <a:pt x="1" y="5748"/>
                  </a:lnTo>
                  <a:lnTo>
                    <a:pt x="357" y="6040"/>
                  </a:lnTo>
                  <a:lnTo>
                    <a:pt x="5113" y="292"/>
                  </a:lnTo>
                  <a:lnTo>
                    <a:pt x="475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2;p27">
              <a:extLst>
                <a:ext uri="{FF2B5EF4-FFF2-40B4-BE49-F238E27FC236}">
                  <a16:creationId xmlns:a16="http://schemas.microsoft.com/office/drawing/2014/main" id="{93401B6F-B2DE-5343-80C6-CE3C80188EB5}"/>
                </a:ext>
              </a:extLst>
            </p:cNvPr>
            <p:cNvSpPr/>
            <p:nvPr/>
          </p:nvSpPr>
          <p:spPr>
            <a:xfrm>
              <a:off x="5941860" y="1881587"/>
              <a:ext cx="263514" cy="9783"/>
            </a:xfrm>
            <a:custGeom>
              <a:avLst/>
              <a:gdLst/>
              <a:ahLst/>
              <a:cxnLst/>
              <a:rect l="l" t="t" r="r" b="b"/>
              <a:pathLst>
                <a:path w="12389" h="460" extrusionOk="0">
                  <a:moveTo>
                    <a:pt x="0" y="1"/>
                  </a:moveTo>
                  <a:lnTo>
                    <a:pt x="0" y="459"/>
                  </a:lnTo>
                  <a:lnTo>
                    <a:pt x="12388" y="459"/>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p27">
              <a:extLst>
                <a:ext uri="{FF2B5EF4-FFF2-40B4-BE49-F238E27FC236}">
                  <a16:creationId xmlns:a16="http://schemas.microsoft.com/office/drawing/2014/main" id="{5AB00F74-CDBE-9343-A225-22CC4BF6F3F0}"/>
                </a:ext>
              </a:extLst>
            </p:cNvPr>
            <p:cNvSpPr/>
            <p:nvPr/>
          </p:nvSpPr>
          <p:spPr>
            <a:xfrm>
              <a:off x="5887647" y="1961951"/>
              <a:ext cx="371948" cy="8677"/>
            </a:xfrm>
            <a:custGeom>
              <a:avLst/>
              <a:gdLst/>
              <a:ahLst/>
              <a:cxnLst/>
              <a:rect l="l" t="t" r="r" b="b"/>
              <a:pathLst>
                <a:path w="17487" h="408" extrusionOk="0">
                  <a:moveTo>
                    <a:pt x="0" y="0"/>
                  </a:moveTo>
                  <a:lnTo>
                    <a:pt x="0" y="407"/>
                  </a:lnTo>
                  <a:lnTo>
                    <a:pt x="17486" y="407"/>
                  </a:lnTo>
                  <a:lnTo>
                    <a:pt x="1748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4;p27">
              <a:extLst>
                <a:ext uri="{FF2B5EF4-FFF2-40B4-BE49-F238E27FC236}">
                  <a16:creationId xmlns:a16="http://schemas.microsoft.com/office/drawing/2014/main" id="{E90DA3F7-D75A-C240-B7CF-92046993E86A}"/>
                </a:ext>
              </a:extLst>
            </p:cNvPr>
            <p:cNvSpPr/>
            <p:nvPr/>
          </p:nvSpPr>
          <p:spPr>
            <a:xfrm>
              <a:off x="5941860" y="2038720"/>
              <a:ext cx="263514" cy="9804"/>
            </a:xfrm>
            <a:custGeom>
              <a:avLst/>
              <a:gdLst/>
              <a:ahLst/>
              <a:cxnLst/>
              <a:rect l="l" t="t" r="r" b="b"/>
              <a:pathLst>
                <a:path w="12389" h="461" extrusionOk="0">
                  <a:moveTo>
                    <a:pt x="0" y="1"/>
                  </a:moveTo>
                  <a:lnTo>
                    <a:pt x="0" y="460"/>
                  </a:lnTo>
                  <a:lnTo>
                    <a:pt x="12388" y="460"/>
                  </a:lnTo>
                  <a:lnTo>
                    <a:pt x="12388"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5;p27">
              <a:extLst>
                <a:ext uri="{FF2B5EF4-FFF2-40B4-BE49-F238E27FC236}">
                  <a16:creationId xmlns:a16="http://schemas.microsoft.com/office/drawing/2014/main" id="{4FC8726D-1F60-1F47-8219-F58F99B44A04}"/>
                </a:ext>
              </a:extLst>
            </p:cNvPr>
            <p:cNvSpPr/>
            <p:nvPr/>
          </p:nvSpPr>
          <p:spPr>
            <a:xfrm>
              <a:off x="5878077" y="1628801"/>
              <a:ext cx="39541" cy="80583"/>
            </a:xfrm>
            <a:custGeom>
              <a:avLst/>
              <a:gdLst/>
              <a:ahLst/>
              <a:cxnLst/>
              <a:rect l="l" t="t" r="r" b="b"/>
              <a:pathLst>
                <a:path w="1859" h="3789" extrusionOk="0">
                  <a:moveTo>
                    <a:pt x="932" y="0"/>
                  </a:moveTo>
                  <a:cubicBezTo>
                    <a:pt x="418" y="0"/>
                    <a:pt x="1" y="849"/>
                    <a:pt x="1" y="1892"/>
                  </a:cubicBezTo>
                  <a:cubicBezTo>
                    <a:pt x="1" y="2940"/>
                    <a:pt x="418" y="3789"/>
                    <a:pt x="932" y="3789"/>
                  </a:cubicBezTo>
                  <a:cubicBezTo>
                    <a:pt x="1442" y="3789"/>
                    <a:pt x="1859" y="2940"/>
                    <a:pt x="1859" y="1892"/>
                  </a:cubicBezTo>
                  <a:cubicBezTo>
                    <a:pt x="1859" y="849"/>
                    <a:pt x="1442"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6;p27">
              <a:extLst>
                <a:ext uri="{FF2B5EF4-FFF2-40B4-BE49-F238E27FC236}">
                  <a16:creationId xmlns:a16="http://schemas.microsoft.com/office/drawing/2014/main" id="{09D7551E-53FC-6A41-82B5-B7E8D7A0833D}"/>
                </a:ext>
              </a:extLst>
            </p:cNvPr>
            <p:cNvSpPr/>
            <p:nvPr/>
          </p:nvSpPr>
          <p:spPr>
            <a:xfrm>
              <a:off x="6205329" y="1628801"/>
              <a:ext cx="39562" cy="80583"/>
            </a:xfrm>
            <a:custGeom>
              <a:avLst/>
              <a:gdLst/>
              <a:ahLst/>
              <a:cxnLst/>
              <a:rect l="l" t="t" r="r" b="b"/>
              <a:pathLst>
                <a:path w="1860" h="3789" extrusionOk="0">
                  <a:moveTo>
                    <a:pt x="931" y="0"/>
                  </a:moveTo>
                  <a:cubicBezTo>
                    <a:pt x="417" y="0"/>
                    <a:pt x="0" y="849"/>
                    <a:pt x="0" y="1892"/>
                  </a:cubicBezTo>
                  <a:cubicBezTo>
                    <a:pt x="0" y="2940"/>
                    <a:pt x="417" y="3789"/>
                    <a:pt x="931" y="3789"/>
                  </a:cubicBezTo>
                  <a:cubicBezTo>
                    <a:pt x="1447" y="3789"/>
                    <a:pt x="1859" y="2940"/>
                    <a:pt x="1859" y="1892"/>
                  </a:cubicBezTo>
                  <a:cubicBezTo>
                    <a:pt x="1859" y="849"/>
                    <a:pt x="1447" y="0"/>
                    <a:pt x="93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7;p27">
              <a:extLst>
                <a:ext uri="{FF2B5EF4-FFF2-40B4-BE49-F238E27FC236}">
                  <a16:creationId xmlns:a16="http://schemas.microsoft.com/office/drawing/2014/main" id="{633E8CD5-73E9-204E-AC09-16A2660637B3}"/>
                </a:ext>
              </a:extLst>
            </p:cNvPr>
            <p:cNvSpPr/>
            <p:nvPr/>
          </p:nvSpPr>
          <p:spPr>
            <a:xfrm>
              <a:off x="5559311" y="1775003"/>
              <a:ext cx="128322" cy="134113"/>
            </a:xfrm>
            <a:custGeom>
              <a:avLst/>
              <a:gdLst/>
              <a:ahLst/>
              <a:cxnLst/>
              <a:rect l="l" t="t" r="r" b="b"/>
              <a:pathLst>
                <a:path w="6033" h="6306" extrusionOk="0">
                  <a:moveTo>
                    <a:pt x="2844" y="1"/>
                  </a:moveTo>
                  <a:cubicBezTo>
                    <a:pt x="2823" y="1"/>
                    <a:pt x="2803" y="1"/>
                    <a:pt x="2782" y="1"/>
                  </a:cubicBezTo>
                  <a:cubicBezTo>
                    <a:pt x="2091" y="24"/>
                    <a:pt x="1400" y="367"/>
                    <a:pt x="876" y="952"/>
                  </a:cubicBezTo>
                  <a:cubicBezTo>
                    <a:pt x="296" y="1600"/>
                    <a:pt x="1" y="2449"/>
                    <a:pt x="65" y="3269"/>
                  </a:cubicBezTo>
                  <a:lnTo>
                    <a:pt x="525" y="3232"/>
                  </a:lnTo>
                  <a:cubicBezTo>
                    <a:pt x="469" y="2533"/>
                    <a:pt x="724" y="1814"/>
                    <a:pt x="1220" y="1258"/>
                  </a:cubicBezTo>
                  <a:cubicBezTo>
                    <a:pt x="1659" y="770"/>
                    <a:pt x="2230" y="479"/>
                    <a:pt x="2795" y="460"/>
                  </a:cubicBezTo>
                  <a:cubicBezTo>
                    <a:pt x="2815" y="459"/>
                    <a:pt x="2835" y="459"/>
                    <a:pt x="2855" y="459"/>
                  </a:cubicBezTo>
                  <a:cubicBezTo>
                    <a:pt x="3406" y="459"/>
                    <a:pt x="3966" y="713"/>
                    <a:pt x="4409" y="1155"/>
                  </a:cubicBezTo>
                  <a:cubicBezTo>
                    <a:pt x="4877" y="1624"/>
                    <a:pt x="5160" y="2231"/>
                    <a:pt x="5202" y="2852"/>
                  </a:cubicBezTo>
                  <a:cubicBezTo>
                    <a:pt x="4830" y="2875"/>
                    <a:pt x="4460" y="3051"/>
                    <a:pt x="4163" y="3357"/>
                  </a:cubicBezTo>
                  <a:cubicBezTo>
                    <a:pt x="3751" y="3784"/>
                    <a:pt x="3561" y="4358"/>
                    <a:pt x="3653" y="4897"/>
                  </a:cubicBezTo>
                  <a:cubicBezTo>
                    <a:pt x="3741" y="5434"/>
                    <a:pt x="4107" y="5898"/>
                    <a:pt x="4622" y="6143"/>
                  </a:cubicBezTo>
                  <a:cubicBezTo>
                    <a:pt x="4854" y="6250"/>
                    <a:pt x="5095" y="6305"/>
                    <a:pt x="5327" y="6305"/>
                  </a:cubicBezTo>
                  <a:cubicBezTo>
                    <a:pt x="5577" y="6305"/>
                    <a:pt x="5818" y="6241"/>
                    <a:pt x="6032" y="6115"/>
                  </a:cubicBezTo>
                  <a:lnTo>
                    <a:pt x="5804" y="5717"/>
                  </a:lnTo>
                  <a:cubicBezTo>
                    <a:pt x="5658" y="5802"/>
                    <a:pt x="5495" y="5843"/>
                    <a:pt x="5325" y="5843"/>
                  </a:cubicBezTo>
                  <a:cubicBezTo>
                    <a:pt x="5160" y="5843"/>
                    <a:pt x="4988" y="5804"/>
                    <a:pt x="4822" y="5726"/>
                  </a:cubicBezTo>
                  <a:cubicBezTo>
                    <a:pt x="4437" y="5546"/>
                    <a:pt x="4173" y="5207"/>
                    <a:pt x="4103" y="4822"/>
                  </a:cubicBezTo>
                  <a:cubicBezTo>
                    <a:pt x="4038" y="4433"/>
                    <a:pt x="4186" y="3992"/>
                    <a:pt x="4492" y="3682"/>
                  </a:cubicBezTo>
                  <a:cubicBezTo>
                    <a:pt x="4726" y="3444"/>
                    <a:pt x="5006" y="3311"/>
                    <a:pt x="5281" y="3311"/>
                  </a:cubicBezTo>
                  <a:cubicBezTo>
                    <a:pt x="5323" y="3311"/>
                    <a:pt x="5364" y="3314"/>
                    <a:pt x="5406" y="3320"/>
                  </a:cubicBezTo>
                  <a:lnTo>
                    <a:pt x="5660" y="3357"/>
                  </a:lnTo>
                  <a:lnTo>
                    <a:pt x="5670" y="3098"/>
                  </a:lnTo>
                  <a:cubicBezTo>
                    <a:pt x="5693" y="2272"/>
                    <a:pt x="5350" y="1448"/>
                    <a:pt x="4734" y="830"/>
                  </a:cubicBezTo>
                  <a:cubicBezTo>
                    <a:pt x="4202" y="300"/>
                    <a:pt x="3515" y="1"/>
                    <a:pt x="284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78;p27">
              <a:extLst>
                <a:ext uri="{FF2B5EF4-FFF2-40B4-BE49-F238E27FC236}">
                  <a16:creationId xmlns:a16="http://schemas.microsoft.com/office/drawing/2014/main" id="{C889E253-7338-D244-80F8-063A2A426089}"/>
                </a:ext>
              </a:extLst>
            </p:cNvPr>
            <p:cNvSpPr/>
            <p:nvPr/>
          </p:nvSpPr>
          <p:spPr>
            <a:xfrm>
              <a:off x="6459121" y="1775003"/>
              <a:ext cx="128301" cy="134113"/>
            </a:xfrm>
            <a:custGeom>
              <a:avLst/>
              <a:gdLst/>
              <a:ahLst/>
              <a:cxnLst/>
              <a:rect l="l" t="t" r="r" b="b"/>
              <a:pathLst>
                <a:path w="6032" h="6306" extrusionOk="0">
                  <a:moveTo>
                    <a:pt x="3189" y="1"/>
                  </a:moveTo>
                  <a:cubicBezTo>
                    <a:pt x="2517" y="1"/>
                    <a:pt x="1833" y="300"/>
                    <a:pt x="1297" y="830"/>
                  </a:cubicBezTo>
                  <a:cubicBezTo>
                    <a:pt x="681" y="1448"/>
                    <a:pt x="343" y="2272"/>
                    <a:pt x="366" y="3098"/>
                  </a:cubicBezTo>
                  <a:lnTo>
                    <a:pt x="371" y="3357"/>
                  </a:lnTo>
                  <a:lnTo>
                    <a:pt x="625" y="3320"/>
                  </a:lnTo>
                  <a:cubicBezTo>
                    <a:pt x="665" y="3315"/>
                    <a:pt x="704" y="3312"/>
                    <a:pt x="743" y="3312"/>
                  </a:cubicBezTo>
                  <a:cubicBezTo>
                    <a:pt x="1023" y="3312"/>
                    <a:pt x="1308" y="3442"/>
                    <a:pt x="1539" y="3682"/>
                  </a:cubicBezTo>
                  <a:cubicBezTo>
                    <a:pt x="1845" y="3992"/>
                    <a:pt x="1993" y="4433"/>
                    <a:pt x="1928" y="4822"/>
                  </a:cubicBezTo>
                  <a:cubicBezTo>
                    <a:pt x="1864" y="5207"/>
                    <a:pt x="1594" y="5546"/>
                    <a:pt x="1214" y="5726"/>
                  </a:cubicBezTo>
                  <a:cubicBezTo>
                    <a:pt x="1045" y="5804"/>
                    <a:pt x="872" y="5843"/>
                    <a:pt x="707" y="5843"/>
                  </a:cubicBezTo>
                  <a:cubicBezTo>
                    <a:pt x="537" y="5843"/>
                    <a:pt x="375" y="5802"/>
                    <a:pt x="232" y="5717"/>
                  </a:cubicBezTo>
                  <a:lnTo>
                    <a:pt x="0" y="6115"/>
                  </a:lnTo>
                  <a:cubicBezTo>
                    <a:pt x="213" y="6241"/>
                    <a:pt x="459" y="6305"/>
                    <a:pt x="704" y="6305"/>
                  </a:cubicBezTo>
                  <a:cubicBezTo>
                    <a:pt x="936" y="6305"/>
                    <a:pt x="1177" y="6250"/>
                    <a:pt x="1409" y="6143"/>
                  </a:cubicBezTo>
                  <a:cubicBezTo>
                    <a:pt x="1928" y="5898"/>
                    <a:pt x="2290" y="5434"/>
                    <a:pt x="2382" y="4897"/>
                  </a:cubicBezTo>
                  <a:cubicBezTo>
                    <a:pt x="2471" y="4358"/>
                    <a:pt x="2281" y="3784"/>
                    <a:pt x="1868" y="3357"/>
                  </a:cubicBezTo>
                  <a:cubicBezTo>
                    <a:pt x="1571" y="3051"/>
                    <a:pt x="1201" y="2875"/>
                    <a:pt x="830" y="2852"/>
                  </a:cubicBezTo>
                  <a:cubicBezTo>
                    <a:pt x="871" y="2231"/>
                    <a:pt x="1154" y="1624"/>
                    <a:pt x="1622" y="1155"/>
                  </a:cubicBezTo>
                  <a:cubicBezTo>
                    <a:pt x="2066" y="713"/>
                    <a:pt x="2630" y="459"/>
                    <a:pt x="3177" y="459"/>
                  </a:cubicBezTo>
                  <a:cubicBezTo>
                    <a:pt x="3197" y="459"/>
                    <a:pt x="3216" y="459"/>
                    <a:pt x="3236" y="460"/>
                  </a:cubicBezTo>
                  <a:cubicBezTo>
                    <a:pt x="3801" y="479"/>
                    <a:pt x="4376" y="770"/>
                    <a:pt x="4812" y="1258"/>
                  </a:cubicBezTo>
                  <a:cubicBezTo>
                    <a:pt x="5313" y="1814"/>
                    <a:pt x="5563" y="2537"/>
                    <a:pt x="5508" y="3232"/>
                  </a:cubicBezTo>
                  <a:lnTo>
                    <a:pt x="5966" y="3269"/>
                  </a:lnTo>
                  <a:cubicBezTo>
                    <a:pt x="6032" y="2449"/>
                    <a:pt x="5739" y="1600"/>
                    <a:pt x="5155" y="952"/>
                  </a:cubicBezTo>
                  <a:cubicBezTo>
                    <a:pt x="4635" y="367"/>
                    <a:pt x="3940" y="24"/>
                    <a:pt x="3250" y="1"/>
                  </a:cubicBezTo>
                  <a:cubicBezTo>
                    <a:pt x="3230" y="1"/>
                    <a:pt x="3209" y="1"/>
                    <a:pt x="318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79;p27">
              <a:extLst>
                <a:ext uri="{FF2B5EF4-FFF2-40B4-BE49-F238E27FC236}">
                  <a16:creationId xmlns:a16="http://schemas.microsoft.com/office/drawing/2014/main" id="{193B3B80-2B2B-D64B-8559-BCFFB77DE3D4}"/>
                </a:ext>
              </a:extLst>
            </p:cNvPr>
            <p:cNvSpPr/>
            <p:nvPr/>
          </p:nvSpPr>
          <p:spPr>
            <a:xfrm>
              <a:off x="5814464" y="1525981"/>
              <a:ext cx="137383" cy="73479"/>
            </a:xfrm>
            <a:custGeom>
              <a:avLst/>
              <a:gdLst/>
              <a:ahLst/>
              <a:cxnLst/>
              <a:rect l="l" t="t" r="r" b="b"/>
              <a:pathLst>
                <a:path w="6459" h="3455" extrusionOk="0">
                  <a:moveTo>
                    <a:pt x="4841" y="0"/>
                  </a:moveTo>
                  <a:cubicBezTo>
                    <a:pt x="2880" y="0"/>
                    <a:pt x="911" y="1170"/>
                    <a:pt x="1" y="3051"/>
                  </a:cubicBezTo>
                  <a:lnTo>
                    <a:pt x="831" y="3455"/>
                  </a:lnTo>
                  <a:cubicBezTo>
                    <a:pt x="1588" y="1891"/>
                    <a:pt x="3217" y="917"/>
                    <a:pt x="4830" y="917"/>
                  </a:cubicBezTo>
                  <a:cubicBezTo>
                    <a:pt x="5274" y="917"/>
                    <a:pt x="5716" y="991"/>
                    <a:pt x="6139" y="1146"/>
                  </a:cubicBezTo>
                  <a:lnTo>
                    <a:pt x="6459" y="284"/>
                  </a:lnTo>
                  <a:cubicBezTo>
                    <a:pt x="5936" y="91"/>
                    <a:pt x="5389" y="0"/>
                    <a:pt x="484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80;p27">
              <a:extLst>
                <a:ext uri="{FF2B5EF4-FFF2-40B4-BE49-F238E27FC236}">
                  <a16:creationId xmlns:a16="http://schemas.microsoft.com/office/drawing/2014/main" id="{D14EEA2F-75F0-0D44-AAAE-19E24C28F9D1}"/>
                </a:ext>
              </a:extLst>
            </p:cNvPr>
            <p:cNvSpPr/>
            <p:nvPr/>
          </p:nvSpPr>
          <p:spPr>
            <a:xfrm>
              <a:off x="6157008" y="1513987"/>
              <a:ext cx="161035" cy="97490"/>
            </a:xfrm>
            <a:custGeom>
              <a:avLst/>
              <a:gdLst/>
              <a:ahLst/>
              <a:cxnLst/>
              <a:rect l="l" t="t" r="r" b="b"/>
              <a:pathLst>
                <a:path w="7571" h="4584" extrusionOk="0">
                  <a:moveTo>
                    <a:pt x="2233" y="0"/>
                  </a:moveTo>
                  <a:cubicBezTo>
                    <a:pt x="1467" y="0"/>
                    <a:pt x="702" y="166"/>
                    <a:pt x="0" y="499"/>
                  </a:cubicBezTo>
                  <a:lnTo>
                    <a:pt x="394" y="1334"/>
                  </a:lnTo>
                  <a:cubicBezTo>
                    <a:pt x="973" y="1059"/>
                    <a:pt x="1604" y="922"/>
                    <a:pt x="2235" y="922"/>
                  </a:cubicBezTo>
                  <a:cubicBezTo>
                    <a:pt x="2913" y="922"/>
                    <a:pt x="3591" y="1080"/>
                    <a:pt x="4205" y="1394"/>
                  </a:cubicBezTo>
                  <a:cubicBezTo>
                    <a:pt x="5401" y="2006"/>
                    <a:pt x="6323" y="3202"/>
                    <a:pt x="6676" y="4584"/>
                  </a:cubicBezTo>
                  <a:lnTo>
                    <a:pt x="7571" y="4357"/>
                  </a:lnTo>
                  <a:cubicBezTo>
                    <a:pt x="7153" y="2720"/>
                    <a:pt x="6051" y="1306"/>
                    <a:pt x="4622" y="574"/>
                  </a:cubicBezTo>
                  <a:cubicBezTo>
                    <a:pt x="3878" y="192"/>
                    <a:pt x="3055"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81;p27">
              <a:extLst>
                <a:ext uri="{FF2B5EF4-FFF2-40B4-BE49-F238E27FC236}">
                  <a16:creationId xmlns:a16="http://schemas.microsoft.com/office/drawing/2014/main" id="{1A25E084-CC65-324F-83E1-911F85C2515C}"/>
                </a:ext>
              </a:extLst>
            </p:cNvPr>
            <p:cNvSpPr/>
            <p:nvPr/>
          </p:nvSpPr>
          <p:spPr>
            <a:xfrm>
              <a:off x="5412795" y="1197233"/>
              <a:ext cx="650032" cy="1281112"/>
            </a:xfrm>
            <a:custGeom>
              <a:avLst/>
              <a:gdLst/>
              <a:ahLst/>
              <a:cxnLst/>
              <a:rect l="l" t="t" r="r" b="b"/>
              <a:pathLst>
                <a:path w="30561" h="60238" extrusionOk="0">
                  <a:moveTo>
                    <a:pt x="28702" y="0"/>
                  </a:moveTo>
                  <a:cubicBezTo>
                    <a:pt x="25771" y="0"/>
                    <a:pt x="22372" y="1759"/>
                    <a:pt x="20547" y="3318"/>
                  </a:cubicBezTo>
                  <a:cubicBezTo>
                    <a:pt x="16578" y="6707"/>
                    <a:pt x="13013" y="11018"/>
                    <a:pt x="8993" y="17290"/>
                  </a:cubicBezTo>
                  <a:cubicBezTo>
                    <a:pt x="6417" y="21310"/>
                    <a:pt x="3250" y="26692"/>
                    <a:pt x="1632" y="32663"/>
                  </a:cubicBezTo>
                  <a:cubicBezTo>
                    <a:pt x="0" y="38686"/>
                    <a:pt x="204" y="44680"/>
                    <a:pt x="2212" y="49534"/>
                  </a:cubicBezTo>
                  <a:cubicBezTo>
                    <a:pt x="4320" y="54633"/>
                    <a:pt x="10315" y="59236"/>
                    <a:pt x="16157" y="60238"/>
                  </a:cubicBezTo>
                  <a:lnTo>
                    <a:pt x="16231" y="59807"/>
                  </a:lnTo>
                  <a:cubicBezTo>
                    <a:pt x="10529" y="58829"/>
                    <a:pt x="4673" y="54341"/>
                    <a:pt x="2615" y="49367"/>
                  </a:cubicBezTo>
                  <a:cubicBezTo>
                    <a:pt x="644" y="44601"/>
                    <a:pt x="445" y="38708"/>
                    <a:pt x="2059" y="32779"/>
                  </a:cubicBezTo>
                  <a:cubicBezTo>
                    <a:pt x="3663" y="26864"/>
                    <a:pt x="6806" y="21524"/>
                    <a:pt x="9365" y="17527"/>
                  </a:cubicBezTo>
                  <a:cubicBezTo>
                    <a:pt x="13361" y="11292"/>
                    <a:pt x="16899" y="7013"/>
                    <a:pt x="20834" y="3652"/>
                  </a:cubicBezTo>
                  <a:cubicBezTo>
                    <a:pt x="22857" y="1919"/>
                    <a:pt x="26123" y="449"/>
                    <a:pt x="28738" y="449"/>
                  </a:cubicBezTo>
                  <a:cubicBezTo>
                    <a:pt x="29342" y="449"/>
                    <a:pt x="29911" y="528"/>
                    <a:pt x="30422" y="699"/>
                  </a:cubicBezTo>
                  <a:lnTo>
                    <a:pt x="30561" y="282"/>
                  </a:lnTo>
                  <a:cubicBezTo>
                    <a:pt x="29979" y="87"/>
                    <a:pt x="29352" y="0"/>
                    <a:pt x="28702"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82;p27">
              <a:extLst>
                <a:ext uri="{FF2B5EF4-FFF2-40B4-BE49-F238E27FC236}">
                  <a16:creationId xmlns:a16="http://schemas.microsoft.com/office/drawing/2014/main" id="{350B245A-9AF0-9F40-8321-3F54CCD036BC}"/>
                </a:ext>
              </a:extLst>
            </p:cNvPr>
            <p:cNvSpPr/>
            <p:nvPr/>
          </p:nvSpPr>
          <p:spPr>
            <a:xfrm>
              <a:off x="6060663" y="1200147"/>
              <a:ext cx="715034" cy="1300805"/>
            </a:xfrm>
            <a:custGeom>
              <a:avLst/>
              <a:gdLst/>
              <a:ahLst/>
              <a:cxnLst/>
              <a:rect l="l" t="t" r="r" b="b"/>
              <a:pathLst>
                <a:path w="33617" h="61164" extrusionOk="0">
                  <a:moveTo>
                    <a:pt x="2236" y="1"/>
                  </a:moveTo>
                  <a:cubicBezTo>
                    <a:pt x="1488" y="1"/>
                    <a:pt x="741" y="45"/>
                    <a:pt x="1" y="136"/>
                  </a:cubicBezTo>
                  <a:lnTo>
                    <a:pt x="52" y="571"/>
                  </a:lnTo>
                  <a:cubicBezTo>
                    <a:pt x="775" y="482"/>
                    <a:pt x="1505" y="439"/>
                    <a:pt x="2237" y="439"/>
                  </a:cubicBezTo>
                  <a:cubicBezTo>
                    <a:pt x="7397" y="439"/>
                    <a:pt x="12654" y="2599"/>
                    <a:pt x="16361" y="6343"/>
                  </a:cubicBezTo>
                  <a:cubicBezTo>
                    <a:pt x="20612" y="10631"/>
                    <a:pt x="23431" y="16078"/>
                    <a:pt x="26152" y="21340"/>
                  </a:cubicBezTo>
                  <a:cubicBezTo>
                    <a:pt x="28396" y="25679"/>
                    <a:pt x="30714" y="30162"/>
                    <a:pt x="31520" y="35062"/>
                  </a:cubicBezTo>
                  <a:cubicBezTo>
                    <a:pt x="33153" y="44928"/>
                    <a:pt x="26597" y="56457"/>
                    <a:pt x="16913" y="60764"/>
                  </a:cubicBezTo>
                  <a:lnTo>
                    <a:pt x="17094" y="61163"/>
                  </a:lnTo>
                  <a:cubicBezTo>
                    <a:pt x="26950" y="56782"/>
                    <a:pt x="33616" y="45043"/>
                    <a:pt x="31956" y="34993"/>
                  </a:cubicBezTo>
                  <a:cubicBezTo>
                    <a:pt x="31136" y="30019"/>
                    <a:pt x="28800" y="25508"/>
                    <a:pt x="26541" y="21141"/>
                  </a:cubicBezTo>
                  <a:cubicBezTo>
                    <a:pt x="23806" y="15846"/>
                    <a:pt x="20974" y="10366"/>
                    <a:pt x="16677" y="6033"/>
                  </a:cubicBezTo>
                  <a:cubicBezTo>
                    <a:pt x="12884" y="2208"/>
                    <a:pt x="7513" y="1"/>
                    <a:pt x="223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83;p27">
              <a:extLst>
                <a:ext uri="{FF2B5EF4-FFF2-40B4-BE49-F238E27FC236}">
                  <a16:creationId xmlns:a16="http://schemas.microsoft.com/office/drawing/2014/main" id="{423974AA-27CF-7E4B-819A-3AA74837BC3D}"/>
                </a:ext>
              </a:extLst>
            </p:cNvPr>
            <p:cNvSpPr/>
            <p:nvPr/>
          </p:nvSpPr>
          <p:spPr>
            <a:xfrm>
              <a:off x="5676732" y="1207356"/>
              <a:ext cx="389220" cy="500488"/>
            </a:xfrm>
            <a:custGeom>
              <a:avLst/>
              <a:gdLst/>
              <a:ahLst/>
              <a:cxnLst/>
              <a:rect l="l" t="t" r="r" b="b"/>
              <a:pathLst>
                <a:path w="18299" h="23533" extrusionOk="0">
                  <a:moveTo>
                    <a:pt x="17858" y="0"/>
                  </a:moveTo>
                  <a:cubicBezTo>
                    <a:pt x="17608" y="4061"/>
                    <a:pt x="14043" y="8266"/>
                    <a:pt x="10970" y="11479"/>
                  </a:cubicBezTo>
                  <a:cubicBezTo>
                    <a:pt x="9629" y="12870"/>
                    <a:pt x="8327" y="14376"/>
                    <a:pt x="7061" y="15836"/>
                  </a:cubicBezTo>
                  <a:cubicBezTo>
                    <a:pt x="4850" y="18391"/>
                    <a:pt x="2564" y="21033"/>
                    <a:pt x="0" y="23194"/>
                  </a:cubicBezTo>
                  <a:lnTo>
                    <a:pt x="283" y="23532"/>
                  </a:lnTo>
                  <a:cubicBezTo>
                    <a:pt x="2875" y="21344"/>
                    <a:pt x="5174" y="18692"/>
                    <a:pt x="7395" y="16124"/>
                  </a:cubicBezTo>
                  <a:cubicBezTo>
                    <a:pt x="8655" y="14668"/>
                    <a:pt x="9958" y="13166"/>
                    <a:pt x="11285" y="11780"/>
                  </a:cubicBezTo>
                  <a:cubicBezTo>
                    <a:pt x="14413" y="8516"/>
                    <a:pt x="18039" y="4233"/>
                    <a:pt x="18299" y="28"/>
                  </a:cubicBezTo>
                  <a:lnTo>
                    <a:pt x="17858"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84;p27">
              <a:extLst>
                <a:ext uri="{FF2B5EF4-FFF2-40B4-BE49-F238E27FC236}">
                  <a16:creationId xmlns:a16="http://schemas.microsoft.com/office/drawing/2014/main" id="{E9C88E6D-B6DF-0144-8257-8BE7F34621B0}"/>
                </a:ext>
              </a:extLst>
            </p:cNvPr>
            <p:cNvSpPr/>
            <p:nvPr/>
          </p:nvSpPr>
          <p:spPr>
            <a:xfrm>
              <a:off x="6057111" y="1205378"/>
              <a:ext cx="412021" cy="503061"/>
            </a:xfrm>
            <a:custGeom>
              <a:avLst/>
              <a:gdLst/>
              <a:ahLst/>
              <a:cxnLst/>
              <a:rect l="l" t="t" r="r" b="b"/>
              <a:pathLst>
                <a:path w="19371" h="23654" extrusionOk="0">
                  <a:moveTo>
                    <a:pt x="386" y="1"/>
                  </a:moveTo>
                  <a:lnTo>
                    <a:pt x="1" y="209"/>
                  </a:lnTo>
                  <a:cubicBezTo>
                    <a:pt x="5045" y="9518"/>
                    <a:pt x="11266" y="19583"/>
                    <a:pt x="19170" y="23653"/>
                  </a:cubicBezTo>
                  <a:lnTo>
                    <a:pt x="19371" y="23259"/>
                  </a:lnTo>
                  <a:cubicBezTo>
                    <a:pt x="11572" y="19244"/>
                    <a:pt x="5402" y="9249"/>
                    <a:pt x="386"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85;p27">
              <a:extLst>
                <a:ext uri="{FF2B5EF4-FFF2-40B4-BE49-F238E27FC236}">
                  <a16:creationId xmlns:a16="http://schemas.microsoft.com/office/drawing/2014/main" id="{1D499CC3-9692-D94B-838B-CCBFA1A58789}"/>
                </a:ext>
              </a:extLst>
            </p:cNvPr>
            <p:cNvSpPr/>
            <p:nvPr/>
          </p:nvSpPr>
          <p:spPr>
            <a:xfrm>
              <a:off x="5675264" y="1332569"/>
              <a:ext cx="245328" cy="372989"/>
            </a:xfrm>
            <a:custGeom>
              <a:avLst/>
              <a:gdLst/>
              <a:ahLst/>
              <a:cxnLst/>
              <a:rect l="l" t="t" r="r" b="b"/>
              <a:pathLst>
                <a:path w="11534" h="17538" extrusionOk="0">
                  <a:moveTo>
                    <a:pt x="11256" y="0"/>
                  </a:moveTo>
                  <a:cubicBezTo>
                    <a:pt x="5720" y="4566"/>
                    <a:pt x="2147" y="10102"/>
                    <a:pt x="0" y="17413"/>
                  </a:cubicBezTo>
                  <a:lnTo>
                    <a:pt x="422" y="17537"/>
                  </a:lnTo>
                  <a:cubicBezTo>
                    <a:pt x="2541" y="10314"/>
                    <a:pt x="6073" y="4849"/>
                    <a:pt x="11534" y="339"/>
                  </a:cubicBezTo>
                  <a:lnTo>
                    <a:pt x="1125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86;p27">
              <a:extLst>
                <a:ext uri="{FF2B5EF4-FFF2-40B4-BE49-F238E27FC236}">
                  <a16:creationId xmlns:a16="http://schemas.microsoft.com/office/drawing/2014/main" id="{030DEA79-F013-4B42-9F18-0BCE6585EF20}"/>
                </a:ext>
              </a:extLst>
            </p:cNvPr>
            <p:cNvSpPr/>
            <p:nvPr/>
          </p:nvSpPr>
          <p:spPr>
            <a:xfrm>
              <a:off x="6263880" y="1342819"/>
              <a:ext cx="206510" cy="350807"/>
            </a:xfrm>
            <a:custGeom>
              <a:avLst/>
              <a:gdLst/>
              <a:ahLst/>
              <a:cxnLst/>
              <a:rect l="l" t="t" r="r" b="b"/>
              <a:pathLst>
                <a:path w="9709" h="16495" extrusionOk="0">
                  <a:moveTo>
                    <a:pt x="380" y="0"/>
                  </a:moveTo>
                  <a:lnTo>
                    <a:pt x="1" y="223"/>
                  </a:lnTo>
                  <a:cubicBezTo>
                    <a:pt x="1165" y="2211"/>
                    <a:pt x="2105" y="4200"/>
                    <a:pt x="3014" y="6124"/>
                  </a:cubicBezTo>
                  <a:cubicBezTo>
                    <a:pt x="4762" y="9810"/>
                    <a:pt x="6412" y="13287"/>
                    <a:pt x="9388" y="16495"/>
                  </a:cubicBezTo>
                  <a:lnTo>
                    <a:pt x="9709" y="16193"/>
                  </a:lnTo>
                  <a:cubicBezTo>
                    <a:pt x="6778" y="13037"/>
                    <a:pt x="5142" y="9588"/>
                    <a:pt x="3412" y="5934"/>
                  </a:cubicBezTo>
                  <a:cubicBezTo>
                    <a:pt x="2500" y="4005"/>
                    <a:pt x="1549" y="2007"/>
                    <a:pt x="380"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87;p27">
              <a:extLst>
                <a:ext uri="{FF2B5EF4-FFF2-40B4-BE49-F238E27FC236}">
                  <a16:creationId xmlns:a16="http://schemas.microsoft.com/office/drawing/2014/main" id="{4296EEA8-4D8E-E648-806A-23AC7931CF7C}"/>
                </a:ext>
              </a:extLst>
            </p:cNvPr>
            <p:cNvSpPr/>
            <p:nvPr/>
          </p:nvSpPr>
          <p:spPr>
            <a:xfrm>
              <a:off x="5876503" y="2312602"/>
              <a:ext cx="398004" cy="103062"/>
            </a:xfrm>
            <a:custGeom>
              <a:avLst/>
              <a:gdLst/>
              <a:ahLst/>
              <a:cxnLst/>
              <a:rect l="l" t="t" r="r" b="b"/>
              <a:pathLst>
                <a:path w="18712" h="4846" extrusionOk="0">
                  <a:moveTo>
                    <a:pt x="357" y="0"/>
                  </a:moveTo>
                  <a:lnTo>
                    <a:pt x="0" y="297"/>
                  </a:lnTo>
                  <a:cubicBezTo>
                    <a:pt x="2244" y="3010"/>
                    <a:pt x="5683" y="4707"/>
                    <a:pt x="9203" y="4836"/>
                  </a:cubicBezTo>
                  <a:cubicBezTo>
                    <a:pt x="9346" y="4840"/>
                    <a:pt x="9494" y="4846"/>
                    <a:pt x="9643" y="4846"/>
                  </a:cubicBezTo>
                  <a:cubicBezTo>
                    <a:pt x="13013" y="4846"/>
                    <a:pt x="16375" y="3422"/>
                    <a:pt x="18711" y="993"/>
                  </a:cubicBezTo>
                  <a:lnTo>
                    <a:pt x="18382" y="673"/>
                  </a:lnTo>
                  <a:cubicBezTo>
                    <a:pt x="16129" y="3019"/>
                    <a:pt x="12880" y="4385"/>
                    <a:pt x="9639" y="4385"/>
                  </a:cubicBezTo>
                  <a:cubicBezTo>
                    <a:pt x="9498" y="4385"/>
                    <a:pt x="9357" y="4382"/>
                    <a:pt x="9216" y="4377"/>
                  </a:cubicBezTo>
                  <a:cubicBezTo>
                    <a:pt x="5827" y="4252"/>
                    <a:pt x="2517" y="2615"/>
                    <a:pt x="357"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88;p27">
              <a:extLst>
                <a:ext uri="{FF2B5EF4-FFF2-40B4-BE49-F238E27FC236}">
                  <a16:creationId xmlns:a16="http://schemas.microsoft.com/office/drawing/2014/main" id="{7FE176AD-0B77-324D-B0D8-9CAF18BCDB58}"/>
                </a:ext>
              </a:extLst>
            </p:cNvPr>
            <p:cNvSpPr/>
            <p:nvPr/>
          </p:nvSpPr>
          <p:spPr>
            <a:xfrm>
              <a:off x="5581578" y="1958484"/>
              <a:ext cx="233438" cy="232518"/>
            </a:xfrm>
            <a:custGeom>
              <a:avLst/>
              <a:gdLst/>
              <a:ahLst/>
              <a:cxnLst/>
              <a:rect l="l" t="t" r="r" b="b"/>
              <a:pathLst>
                <a:path w="10975" h="10933" extrusionOk="0">
                  <a:moveTo>
                    <a:pt x="3325" y="1"/>
                  </a:moveTo>
                  <a:cubicBezTo>
                    <a:pt x="1202" y="1321"/>
                    <a:pt x="1" y="4006"/>
                    <a:pt x="473" y="6388"/>
                  </a:cubicBezTo>
                  <a:cubicBezTo>
                    <a:pt x="961" y="8850"/>
                    <a:pt x="3255" y="10844"/>
                    <a:pt x="5698" y="10928"/>
                  </a:cubicBezTo>
                  <a:cubicBezTo>
                    <a:pt x="5749" y="10932"/>
                    <a:pt x="5805" y="10932"/>
                    <a:pt x="5856" y="10932"/>
                  </a:cubicBezTo>
                  <a:cubicBezTo>
                    <a:pt x="8327" y="10932"/>
                    <a:pt x="10649" y="8971"/>
                    <a:pt x="10974" y="6578"/>
                  </a:cubicBezTo>
                  <a:lnTo>
                    <a:pt x="10538" y="6518"/>
                  </a:lnTo>
                  <a:cubicBezTo>
                    <a:pt x="10239" y="8699"/>
                    <a:pt x="8118" y="10490"/>
                    <a:pt x="5866" y="10490"/>
                  </a:cubicBezTo>
                  <a:cubicBezTo>
                    <a:pt x="5815" y="10490"/>
                    <a:pt x="5764" y="10489"/>
                    <a:pt x="5713" y="10487"/>
                  </a:cubicBezTo>
                  <a:cubicBezTo>
                    <a:pt x="3469" y="10408"/>
                    <a:pt x="1355" y="8572"/>
                    <a:pt x="905" y="6300"/>
                  </a:cubicBezTo>
                  <a:cubicBezTo>
                    <a:pt x="464" y="4094"/>
                    <a:pt x="1582" y="1604"/>
                    <a:pt x="3556" y="376"/>
                  </a:cubicBezTo>
                  <a:lnTo>
                    <a:pt x="3325"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89;p27">
              <a:extLst>
                <a:ext uri="{FF2B5EF4-FFF2-40B4-BE49-F238E27FC236}">
                  <a16:creationId xmlns:a16="http://schemas.microsoft.com/office/drawing/2014/main" id="{707D287D-8E70-434E-835D-9632A64103AF}"/>
                </a:ext>
              </a:extLst>
            </p:cNvPr>
            <p:cNvSpPr/>
            <p:nvPr/>
          </p:nvSpPr>
          <p:spPr>
            <a:xfrm>
              <a:off x="6331704" y="1958484"/>
              <a:ext cx="233438" cy="232518"/>
            </a:xfrm>
            <a:custGeom>
              <a:avLst/>
              <a:gdLst/>
              <a:ahLst/>
              <a:cxnLst/>
              <a:rect l="l" t="t" r="r" b="b"/>
              <a:pathLst>
                <a:path w="10975" h="10933" extrusionOk="0">
                  <a:moveTo>
                    <a:pt x="7650" y="1"/>
                  </a:moveTo>
                  <a:lnTo>
                    <a:pt x="7419" y="376"/>
                  </a:lnTo>
                  <a:cubicBezTo>
                    <a:pt x="9394" y="1604"/>
                    <a:pt x="10511" y="4094"/>
                    <a:pt x="10070" y="6300"/>
                  </a:cubicBezTo>
                  <a:cubicBezTo>
                    <a:pt x="9620" y="8572"/>
                    <a:pt x="7511" y="10408"/>
                    <a:pt x="5263" y="10487"/>
                  </a:cubicBezTo>
                  <a:cubicBezTo>
                    <a:pt x="5215" y="10489"/>
                    <a:pt x="5167" y="10490"/>
                    <a:pt x="5119" y="10490"/>
                  </a:cubicBezTo>
                  <a:cubicBezTo>
                    <a:pt x="2880" y="10490"/>
                    <a:pt x="736" y="8701"/>
                    <a:pt x="437" y="6518"/>
                  </a:cubicBezTo>
                  <a:lnTo>
                    <a:pt x="1" y="6578"/>
                  </a:lnTo>
                  <a:cubicBezTo>
                    <a:pt x="330" y="8971"/>
                    <a:pt x="2653" y="10932"/>
                    <a:pt x="5119" y="10932"/>
                  </a:cubicBezTo>
                  <a:cubicBezTo>
                    <a:pt x="5174" y="10932"/>
                    <a:pt x="5226" y="10932"/>
                    <a:pt x="5281" y="10928"/>
                  </a:cubicBezTo>
                  <a:cubicBezTo>
                    <a:pt x="7720" y="10844"/>
                    <a:pt x="10014" y="8850"/>
                    <a:pt x="10506" y="6388"/>
                  </a:cubicBezTo>
                  <a:cubicBezTo>
                    <a:pt x="10975" y="4006"/>
                    <a:pt x="9778" y="1321"/>
                    <a:pt x="7650"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90;p27">
              <a:extLst>
                <a:ext uri="{FF2B5EF4-FFF2-40B4-BE49-F238E27FC236}">
                  <a16:creationId xmlns:a16="http://schemas.microsoft.com/office/drawing/2014/main" id="{5D00887C-4B32-9E49-A93D-7B1ED6ABE837}"/>
                </a:ext>
              </a:extLst>
            </p:cNvPr>
            <p:cNvSpPr/>
            <p:nvPr/>
          </p:nvSpPr>
          <p:spPr>
            <a:xfrm>
              <a:off x="7481544" y="3196642"/>
              <a:ext cx="787309" cy="948701"/>
            </a:xfrm>
            <a:custGeom>
              <a:avLst/>
              <a:gdLst/>
              <a:ahLst/>
              <a:cxnLst/>
              <a:rect l="l" t="t" r="r" b="b"/>
              <a:pathLst>
                <a:path w="37015" h="44608" extrusionOk="0">
                  <a:moveTo>
                    <a:pt x="18507" y="0"/>
                  </a:moveTo>
                  <a:cubicBezTo>
                    <a:pt x="8285" y="0"/>
                    <a:pt x="0" y="8929"/>
                    <a:pt x="0" y="19948"/>
                  </a:cubicBezTo>
                  <a:cubicBezTo>
                    <a:pt x="0" y="36591"/>
                    <a:pt x="8285" y="44608"/>
                    <a:pt x="18507" y="44608"/>
                  </a:cubicBezTo>
                  <a:cubicBezTo>
                    <a:pt x="28725" y="44608"/>
                    <a:pt x="37014" y="37481"/>
                    <a:pt x="37014" y="19948"/>
                  </a:cubicBezTo>
                  <a:cubicBezTo>
                    <a:pt x="37014" y="8929"/>
                    <a:pt x="28725" y="0"/>
                    <a:pt x="18507"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91;p27">
              <a:extLst>
                <a:ext uri="{FF2B5EF4-FFF2-40B4-BE49-F238E27FC236}">
                  <a16:creationId xmlns:a16="http://schemas.microsoft.com/office/drawing/2014/main" id="{EC56C31E-5981-E544-80B5-92E715DFFAD0}"/>
                </a:ext>
              </a:extLst>
            </p:cNvPr>
            <p:cNvSpPr/>
            <p:nvPr/>
          </p:nvSpPr>
          <p:spPr>
            <a:xfrm>
              <a:off x="7740058" y="3965315"/>
              <a:ext cx="270214" cy="535197"/>
            </a:xfrm>
            <a:custGeom>
              <a:avLst/>
              <a:gdLst/>
              <a:ahLst/>
              <a:cxnLst/>
              <a:rect l="l" t="t" r="r" b="b"/>
              <a:pathLst>
                <a:path w="12704" h="25165" extrusionOk="0">
                  <a:moveTo>
                    <a:pt x="1" y="0"/>
                  </a:moveTo>
                  <a:lnTo>
                    <a:pt x="1" y="25164"/>
                  </a:lnTo>
                  <a:lnTo>
                    <a:pt x="12704" y="25164"/>
                  </a:lnTo>
                  <a:lnTo>
                    <a:pt x="12704"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92;p27">
              <a:extLst>
                <a:ext uri="{FF2B5EF4-FFF2-40B4-BE49-F238E27FC236}">
                  <a16:creationId xmlns:a16="http://schemas.microsoft.com/office/drawing/2014/main" id="{3E668785-4BFF-C04F-8C55-8CF15CC09270}"/>
                </a:ext>
              </a:extLst>
            </p:cNvPr>
            <p:cNvSpPr/>
            <p:nvPr/>
          </p:nvSpPr>
          <p:spPr>
            <a:xfrm>
              <a:off x="7468932" y="4194943"/>
              <a:ext cx="824553" cy="407294"/>
            </a:xfrm>
            <a:custGeom>
              <a:avLst/>
              <a:gdLst/>
              <a:ahLst/>
              <a:cxnLst/>
              <a:rect l="l" t="t" r="r" b="b"/>
              <a:pathLst>
                <a:path w="38766" h="19151" extrusionOk="0">
                  <a:moveTo>
                    <a:pt x="19100" y="0"/>
                  </a:moveTo>
                  <a:cubicBezTo>
                    <a:pt x="8697" y="0"/>
                    <a:pt x="0" y="13361"/>
                    <a:pt x="0" y="18943"/>
                  </a:cubicBezTo>
                  <a:lnTo>
                    <a:pt x="19100" y="19151"/>
                  </a:lnTo>
                  <a:lnTo>
                    <a:pt x="38200" y="19151"/>
                  </a:lnTo>
                  <a:cubicBezTo>
                    <a:pt x="38765" y="14366"/>
                    <a:pt x="29577" y="0"/>
                    <a:pt x="1910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93;p27">
              <a:extLst>
                <a:ext uri="{FF2B5EF4-FFF2-40B4-BE49-F238E27FC236}">
                  <a16:creationId xmlns:a16="http://schemas.microsoft.com/office/drawing/2014/main" id="{CD534329-4341-9047-A5B9-F5BE3769D568}"/>
                </a:ext>
              </a:extLst>
            </p:cNvPr>
            <p:cNvSpPr/>
            <p:nvPr/>
          </p:nvSpPr>
          <p:spPr>
            <a:xfrm>
              <a:off x="7310761" y="3640586"/>
              <a:ext cx="295738" cy="316843"/>
            </a:xfrm>
            <a:custGeom>
              <a:avLst/>
              <a:gdLst/>
              <a:ahLst/>
              <a:cxnLst/>
              <a:rect l="l" t="t" r="r" b="b"/>
              <a:pathLst>
                <a:path w="13904" h="14898" extrusionOk="0">
                  <a:moveTo>
                    <a:pt x="6276" y="0"/>
                  </a:moveTo>
                  <a:cubicBezTo>
                    <a:pt x="5655" y="0"/>
                    <a:pt x="5034" y="118"/>
                    <a:pt x="4433" y="366"/>
                  </a:cubicBezTo>
                  <a:cubicBezTo>
                    <a:pt x="1359" y="1636"/>
                    <a:pt x="1" y="5836"/>
                    <a:pt x="1391" y="9749"/>
                  </a:cubicBezTo>
                  <a:cubicBezTo>
                    <a:pt x="2511" y="12896"/>
                    <a:pt x="5074" y="14897"/>
                    <a:pt x="7635" y="14897"/>
                  </a:cubicBezTo>
                  <a:cubicBezTo>
                    <a:pt x="8254" y="14897"/>
                    <a:pt x="8873" y="14780"/>
                    <a:pt x="9472" y="14534"/>
                  </a:cubicBezTo>
                  <a:cubicBezTo>
                    <a:pt x="12541" y="13263"/>
                    <a:pt x="13904" y="9063"/>
                    <a:pt x="12513" y="5151"/>
                  </a:cubicBezTo>
                  <a:cubicBezTo>
                    <a:pt x="11394" y="2002"/>
                    <a:pt x="8834" y="0"/>
                    <a:pt x="6276"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94;p27">
              <a:extLst>
                <a:ext uri="{FF2B5EF4-FFF2-40B4-BE49-F238E27FC236}">
                  <a16:creationId xmlns:a16="http://schemas.microsoft.com/office/drawing/2014/main" id="{7519AEC3-7693-5B41-9C90-15A9FCA7BD73}"/>
                </a:ext>
              </a:extLst>
            </p:cNvPr>
            <p:cNvSpPr/>
            <p:nvPr/>
          </p:nvSpPr>
          <p:spPr>
            <a:xfrm>
              <a:off x="8145491" y="3640586"/>
              <a:ext cx="295844" cy="316843"/>
            </a:xfrm>
            <a:custGeom>
              <a:avLst/>
              <a:gdLst/>
              <a:ahLst/>
              <a:cxnLst/>
              <a:rect l="l" t="t" r="r" b="b"/>
              <a:pathLst>
                <a:path w="13909" h="14898" extrusionOk="0">
                  <a:moveTo>
                    <a:pt x="7634" y="0"/>
                  </a:moveTo>
                  <a:cubicBezTo>
                    <a:pt x="5075" y="0"/>
                    <a:pt x="2515" y="2002"/>
                    <a:pt x="1396" y="5151"/>
                  </a:cubicBezTo>
                  <a:cubicBezTo>
                    <a:pt x="0" y="9063"/>
                    <a:pt x="1363" y="13263"/>
                    <a:pt x="4438" y="14534"/>
                  </a:cubicBezTo>
                  <a:cubicBezTo>
                    <a:pt x="5036" y="14780"/>
                    <a:pt x="5655" y="14897"/>
                    <a:pt x="6275" y="14897"/>
                  </a:cubicBezTo>
                  <a:cubicBezTo>
                    <a:pt x="8835" y="14897"/>
                    <a:pt x="11398" y="12896"/>
                    <a:pt x="12517" y="9749"/>
                  </a:cubicBezTo>
                  <a:cubicBezTo>
                    <a:pt x="13908" y="5836"/>
                    <a:pt x="12545" y="1636"/>
                    <a:pt x="9477" y="366"/>
                  </a:cubicBezTo>
                  <a:cubicBezTo>
                    <a:pt x="8876" y="118"/>
                    <a:pt x="8255" y="0"/>
                    <a:pt x="7634"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95;p27">
              <a:extLst>
                <a:ext uri="{FF2B5EF4-FFF2-40B4-BE49-F238E27FC236}">
                  <a16:creationId xmlns:a16="http://schemas.microsoft.com/office/drawing/2014/main" id="{BC82BD24-D22C-BD4A-BA70-E646EF9A8BE2}"/>
                </a:ext>
              </a:extLst>
            </p:cNvPr>
            <p:cNvSpPr/>
            <p:nvPr/>
          </p:nvSpPr>
          <p:spPr>
            <a:xfrm>
              <a:off x="7517317" y="3633866"/>
              <a:ext cx="715714" cy="531241"/>
            </a:xfrm>
            <a:custGeom>
              <a:avLst/>
              <a:gdLst/>
              <a:ahLst/>
              <a:cxnLst/>
              <a:rect l="l" t="t" r="r" b="b"/>
              <a:pathLst>
                <a:path w="33649" h="24979" extrusionOk="0">
                  <a:moveTo>
                    <a:pt x="16825" y="0"/>
                  </a:moveTo>
                  <a:cubicBezTo>
                    <a:pt x="13737" y="0"/>
                    <a:pt x="3719" y="1744"/>
                    <a:pt x="1" y="11581"/>
                  </a:cubicBezTo>
                  <a:cubicBezTo>
                    <a:pt x="1860" y="18707"/>
                    <a:pt x="10399" y="24979"/>
                    <a:pt x="16825" y="24979"/>
                  </a:cubicBezTo>
                  <a:cubicBezTo>
                    <a:pt x="23250" y="24979"/>
                    <a:pt x="31789" y="18707"/>
                    <a:pt x="33649" y="11581"/>
                  </a:cubicBezTo>
                  <a:cubicBezTo>
                    <a:pt x="29930" y="1744"/>
                    <a:pt x="19912" y="0"/>
                    <a:pt x="16825"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96;p27">
              <a:extLst>
                <a:ext uri="{FF2B5EF4-FFF2-40B4-BE49-F238E27FC236}">
                  <a16:creationId xmlns:a16="http://schemas.microsoft.com/office/drawing/2014/main" id="{6725BE84-AB17-D043-BC76-97E60D38D8BD}"/>
                </a:ext>
              </a:extLst>
            </p:cNvPr>
            <p:cNvSpPr/>
            <p:nvPr/>
          </p:nvSpPr>
          <p:spPr>
            <a:xfrm>
              <a:off x="7797141" y="3647880"/>
              <a:ext cx="155930" cy="45066"/>
            </a:xfrm>
            <a:custGeom>
              <a:avLst/>
              <a:gdLst/>
              <a:ahLst/>
              <a:cxnLst/>
              <a:rect l="l" t="t" r="r" b="b"/>
              <a:pathLst>
                <a:path w="7331" h="2119" extrusionOk="0">
                  <a:moveTo>
                    <a:pt x="3668" y="463"/>
                  </a:moveTo>
                  <a:cubicBezTo>
                    <a:pt x="4855" y="608"/>
                    <a:pt x="6612" y="983"/>
                    <a:pt x="6839" y="1372"/>
                  </a:cubicBezTo>
                  <a:cubicBezTo>
                    <a:pt x="6853" y="1400"/>
                    <a:pt x="6849" y="1409"/>
                    <a:pt x="6843" y="1423"/>
                  </a:cubicBezTo>
                  <a:cubicBezTo>
                    <a:pt x="6777" y="1584"/>
                    <a:pt x="6468" y="1654"/>
                    <a:pt x="6033" y="1654"/>
                  </a:cubicBezTo>
                  <a:cubicBezTo>
                    <a:pt x="5412" y="1654"/>
                    <a:pt x="4534" y="1512"/>
                    <a:pt x="3728" y="1289"/>
                  </a:cubicBezTo>
                  <a:lnTo>
                    <a:pt x="3668" y="1275"/>
                  </a:lnTo>
                  <a:lnTo>
                    <a:pt x="3608" y="1289"/>
                  </a:lnTo>
                  <a:cubicBezTo>
                    <a:pt x="2799" y="1512"/>
                    <a:pt x="1922" y="1654"/>
                    <a:pt x="1302" y="1654"/>
                  </a:cubicBezTo>
                  <a:cubicBezTo>
                    <a:pt x="867" y="1654"/>
                    <a:pt x="559" y="1584"/>
                    <a:pt x="492" y="1423"/>
                  </a:cubicBezTo>
                  <a:cubicBezTo>
                    <a:pt x="483" y="1409"/>
                    <a:pt x="483" y="1400"/>
                    <a:pt x="497" y="1372"/>
                  </a:cubicBezTo>
                  <a:cubicBezTo>
                    <a:pt x="724" y="983"/>
                    <a:pt x="2476" y="608"/>
                    <a:pt x="3668" y="463"/>
                  </a:cubicBezTo>
                  <a:close/>
                  <a:moveTo>
                    <a:pt x="3668" y="0"/>
                  </a:moveTo>
                  <a:lnTo>
                    <a:pt x="3640" y="5"/>
                  </a:lnTo>
                  <a:cubicBezTo>
                    <a:pt x="3126" y="65"/>
                    <a:pt x="525" y="407"/>
                    <a:pt x="98" y="1141"/>
                  </a:cubicBezTo>
                  <a:cubicBezTo>
                    <a:pt x="15" y="1289"/>
                    <a:pt x="0" y="1447"/>
                    <a:pt x="66" y="1603"/>
                  </a:cubicBezTo>
                  <a:cubicBezTo>
                    <a:pt x="230" y="1992"/>
                    <a:pt x="748" y="2119"/>
                    <a:pt x="1354" y="2119"/>
                  </a:cubicBezTo>
                  <a:cubicBezTo>
                    <a:pt x="2188" y="2119"/>
                    <a:pt x="3190" y="1879"/>
                    <a:pt x="3668" y="1752"/>
                  </a:cubicBezTo>
                  <a:cubicBezTo>
                    <a:pt x="4145" y="1877"/>
                    <a:pt x="5142" y="2119"/>
                    <a:pt x="5976" y="2119"/>
                  </a:cubicBezTo>
                  <a:cubicBezTo>
                    <a:pt x="6584" y="2119"/>
                    <a:pt x="7103" y="1988"/>
                    <a:pt x="7266" y="1603"/>
                  </a:cubicBezTo>
                  <a:cubicBezTo>
                    <a:pt x="7330" y="1447"/>
                    <a:pt x="7322" y="1289"/>
                    <a:pt x="7238" y="1141"/>
                  </a:cubicBezTo>
                  <a:cubicBezTo>
                    <a:pt x="6811" y="407"/>
                    <a:pt x="4211" y="65"/>
                    <a:pt x="3696" y="5"/>
                  </a:cubicBezTo>
                  <a:lnTo>
                    <a:pt x="3668"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97;p27">
              <a:extLst>
                <a:ext uri="{FF2B5EF4-FFF2-40B4-BE49-F238E27FC236}">
                  <a16:creationId xmlns:a16="http://schemas.microsoft.com/office/drawing/2014/main" id="{90D38973-D9A9-6741-BC6A-7D0BA36DEA3D}"/>
                </a:ext>
              </a:extLst>
            </p:cNvPr>
            <p:cNvSpPr/>
            <p:nvPr/>
          </p:nvSpPr>
          <p:spPr>
            <a:xfrm>
              <a:off x="7477801" y="3644010"/>
              <a:ext cx="108668" cy="128605"/>
            </a:xfrm>
            <a:custGeom>
              <a:avLst/>
              <a:gdLst/>
              <a:ahLst/>
              <a:cxnLst/>
              <a:rect l="l" t="t" r="r" b="b"/>
              <a:pathLst>
                <a:path w="5109" h="6047" extrusionOk="0">
                  <a:moveTo>
                    <a:pt x="352" y="1"/>
                  </a:moveTo>
                  <a:lnTo>
                    <a:pt x="1" y="298"/>
                  </a:lnTo>
                  <a:lnTo>
                    <a:pt x="4757" y="6047"/>
                  </a:lnTo>
                  <a:lnTo>
                    <a:pt x="5109" y="5750"/>
                  </a:lnTo>
                  <a:lnTo>
                    <a:pt x="35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98;p27">
              <a:extLst>
                <a:ext uri="{FF2B5EF4-FFF2-40B4-BE49-F238E27FC236}">
                  <a16:creationId xmlns:a16="http://schemas.microsoft.com/office/drawing/2014/main" id="{10129FA2-ED2B-FC47-A100-62B2BD529543}"/>
                </a:ext>
              </a:extLst>
            </p:cNvPr>
            <p:cNvSpPr/>
            <p:nvPr/>
          </p:nvSpPr>
          <p:spPr>
            <a:xfrm>
              <a:off x="8163824" y="3644010"/>
              <a:ext cx="108690" cy="128605"/>
            </a:xfrm>
            <a:custGeom>
              <a:avLst/>
              <a:gdLst/>
              <a:ahLst/>
              <a:cxnLst/>
              <a:rect l="l" t="t" r="r" b="b"/>
              <a:pathLst>
                <a:path w="5110" h="6047" extrusionOk="0">
                  <a:moveTo>
                    <a:pt x="4753" y="1"/>
                  </a:moveTo>
                  <a:lnTo>
                    <a:pt x="1" y="5750"/>
                  </a:lnTo>
                  <a:lnTo>
                    <a:pt x="353" y="6047"/>
                  </a:lnTo>
                  <a:lnTo>
                    <a:pt x="5110" y="298"/>
                  </a:lnTo>
                  <a:lnTo>
                    <a:pt x="475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99;p27">
              <a:extLst>
                <a:ext uri="{FF2B5EF4-FFF2-40B4-BE49-F238E27FC236}">
                  <a16:creationId xmlns:a16="http://schemas.microsoft.com/office/drawing/2014/main" id="{AFF7ADD8-2BB4-1148-BCAF-C2BA12E58AFF}"/>
                </a:ext>
              </a:extLst>
            </p:cNvPr>
            <p:cNvSpPr/>
            <p:nvPr/>
          </p:nvSpPr>
          <p:spPr>
            <a:xfrm>
              <a:off x="7743716" y="3825024"/>
              <a:ext cx="263471" cy="9889"/>
            </a:xfrm>
            <a:custGeom>
              <a:avLst/>
              <a:gdLst/>
              <a:ahLst/>
              <a:cxnLst/>
              <a:rect l="l" t="t" r="r" b="b"/>
              <a:pathLst>
                <a:path w="12387" h="465" extrusionOk="0">
                  <a:moveTo>
                    <a:pt x="0" y="0"/>
                  </a:moveTo>
                  <a:lnTo>
                    <a:pt x="0" y="464"/>
                  </a:lnTo>
                  <a:lnTo>
                    <a:pt x="12387" y="464"/>
                  </a:lnTo>
                  <a:lnTo>
                    <a:pt x="1238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00;p27">
              <a:extLst>
                <a:ext uri="{FF2B5EF4-FFF2-40B4-BE49-F238E27FC236}">
                  <a16:creationId xmlns:a16="http://schemas.microsoft.com/office/drawing/2014/main" id="{A5DD7B5E-1D03-D842-AD43-4A99653899CC}"/>
                </a:ext>
              </a:extLst>
            </p:cNvPr>
            <p:cNvSpPr/>
            <p:nvPr/>
          </p:nvSpPr>
          <p:spPr>
            <a:xfrm>
              <a:off x="7689482" y="3905367"/>
              <a:ext cx="371863" cy="8805"/>
            </a:xfrm>
            <a:custGeom>
              <a:avLst/>
              <a:gdLst/>
              <a:ahLst/>
              <a:cxnLst/>
              <a:rect l="l" t="t" r="r" b="b"/>
              <a:pathLst>
                <a:path w="17483" h="414" extrusionOk="0">
                  <a:moveTo>
                    <a:pt x="0" y="1"/>
                  </a:moveTo>
                  <a:lnTo>
                    <a:pt x="0" y="414"/>
                  </a:lnTo>
                  <a:lnTo>
                    <a:pt x="17483" y="414"/>
                  </a:lnTo>
                  <a:lnTo>
                    <a:pt x="17483"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01;p27">
              <a:extLst>
                <a:ext uri="{FF2B5EF4-FFF2-40B4-BE49-F238E27FC236}">
                  <a16:creationId xmlns:a16="http://schemas.microsoft.com/office/drawing/2014/main" id="{34BD86E3-75AF-BB4F-85B5-2950777245A4}"/>
                </a:ext>
              </a:extLst>
            </p:cNvPr>
            <p:cNvSpPr/>
            <p:nvPr/>
          </p:nvSpPr>
          <p:spPr>
            <a:xfrm>
              <a:off x="7743716" y="3982179"/>
              <a:ext cx="263471" cy="9762"/>
            </a:xfrm>
            <a:custGeom>
              <a:avLst/>
              <a:gdLst/>
              <a:ahLst/>
              <a:cxnLst/>
              <a:rect l="l" t="t" r="r" b="b"/>
              <a:pathLst>
                <a:path w="12387" h="459" extrusionOk="0">
                  <a:moveTo>
                    <a:pt x="0" y="0"/>
                  </a:moveTo>
                  <a:lnTo>
                    <a:pt x="0" y="459"/>
                  </a:lnTo>
                  <a:lnTo>
                    <a:pt x="12387" y="459"/>
                  </a:lnTo>
                  <a:lnTo>
                    <a:pt x="1238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02;p27">
              <a:extLst>
                <a:ext uri="{FF2B5EF4-FFF2-40B4-BE49-F238E27FC236}">
                  <a16:creationId xmlns:a16="http://schemas.microsoft.com/office/drawing/2014/main" id="{26D15A3C-7D7B-F648-99C7-D4FDDA0EFE9A}"/>
                </a:ext>
              </a:extLst>
            </p:cNvPr>
            <p:cNvSpPr/>
            <p:nvPr/>
          </p:nvSpPr>
          <p:spPr>
            <a:xfrm>
              <a:off x="7679827" y="3572259"/>
              <a:ext cx="39562" cy="80561"/>
            </a:xfrm>
            <a:custGeom>
              <a:avLst/>
              <a:gdLst/>
              <a:ahLst/>
              <a:cxnLst/>
              <a:rect l="l" t="t" r="r" b="b"/>
              <a:pathLst>
                <a:path w="1860" h="3788" extrusionOk="0">
                  <a:moveTo>
                    <a:pt x="932" y="0"/>
                  </a:moveTo>
                  <a:cubicBezTo>
                    <a:pt x="417" y="0"/>
                    <a:pt x="0" y="848"/>
                    <a:pt x="0" y="1896"/>
                  </a:cubicBezTo>
                  <a:cubicBezTo>
                    <a:pt x="0" y="2940"/>
                    <a:pt x="417" y="3788"/>
                    <a:pt x="932" y="3788"/>
                  </a:cubicBezTo>
                  <a:cubicBezTo>
                    <a:pt x="1446" y="3788"/>
                    <a:pt x="1859" y="2940"/>
                    <a:pt x="1859" y="1896"/>
                  </a:cubicBezTo>
                  <a:cubicBezTo>
                    <a:pt x="1859" y="848"/>
                    <a:pt x="1446" y="0"/>
                    <a:pt x="932"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03;p27">
              <a:extLst>
                <a:ext uri="{FF2B5EF4-FFF2-40B4-BE49-F238E27FC236}">
                  <a16:creationId xmlns:a16="http://schemas.microsoft.com/office/drawing/2014/main" id="{0B60FC42-10D7-FF44-9B40-FA023FE12AE7}"/>
                </a:ext>
              </a:extLst>
            </p:cNvPr>
            <p:cNvSpPr/>
            <p:nvPr/>
          </p:nvSpPr>
          <p:spPr>
            <a:xfrm>
              <a:off x="8007164" y="3572259"/>
              <a:ext cx="39562" cy="80561"/>
            </a:xfrm>
            <a:custGeom>
              <a:avLst/>
              <a:gdLst/>
              <a:ahLst/>
              <a:cxnLst/>
              <a:rect l="l" t="t" r="r" b="b"/>
              <a:pathLst>
                <a:path w="1860" h="3788" extrusionOk="0">
                  <a:moveTo>
                    <a:pt x="928" y="0"/>
                  </a:moveTo>
                  <a:cubicBezTo>
                    <a:pt x="413" y="0"/>
                    <a:pt x="0" y="848"/>
                    <a:pt x="0" y="1896"/>
                  </a:cubicBezTo>
                  <a:cubicBezTo>
                    <a:pt x="0" y="2940"/>
                    <a:pt x="413" y="3788"/>
                    <a:pt x="928" y="3788"/>
                  </a:cubicBezTo>
                  <a:cubicBezTo>
                    <a:pt x="1442" y="3788"/>
                    <a:pt x="1859" y="2940"/>
                    <a:pt x="1859" y="1896"/>
                  </a:cubicBezTo>
                  <a:cubicBezTo>
                    <a:pt x="1859" y="848"/>
                    <a:pt x="1442" y="0"/>
                    <a:pt x="92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04;p27">
              <a:extLst>
                <a:ext uri="{FF2B5EF4-FFF2-40B4-BE49-F238E27FC236}">
                  <a16:creationId xmlns:a16="http://schemas.microsoft.com/office/drawing/2014/main" id="{D2120D6B-C58E-5240-9A94-B34A7B2E4FFF}"/>
                </a:ext>
              </a:extLst>
            </p:cNvPr>
            <p:cNvSpPr/>
            <p:nvPr/>
          </p:nvSpPr>
          <p:spPr>
            <a:xfrm>
              <a:off x="7361039" y="3718504"/>
              <a:ext cx="128407" cy="13407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05;p27">
              <a:extLst>
                <a:ext uri="{FF2B5EF4-FFF2-40B4-BE49-F238E27FC236}">
                  <a16:creationId xmlns:a16="http://schemas.microsoft.com/office/drawing/2014/main" id="{6E8834FB-6CAF-0E4B-BCF4-98336BFC0552}"/>
                </a:ext>
              </a:extLst>
            </p:cNvPr>
            <p:cNvSpPr/>
            <p:nvPr/>
          </p:nvSpPr>
          <p:spPr>
            <a:xfrm>
              <a:off x="8260849" y="3718504"/>
              <a:ext cx="128301" cy="134070"/>
            </a:xfrm>
            <a:custGeom>
              <a:avLst/>
              <a:gdLst/>
              <a:ahLst/>
              <a:cxnLst/>
              <a:rect l="l" t="t" r="r" b="b"/>
              <a:pathLst>
                <a:path w="6032" h="6304" extrusionOk="0">
                  <a:moveTo>
                    <a:pt x="3164" y="1"/>
                  </a:moveTo>
                  <a:cubicBezTo>
                    <a:pt x="2500" y="1"/>
                    <a:pt x="1828" y="304"/>
                    <a:pt x="1299" y="833"/>
                  </a:cubicBezTo>
                  <a:cubicBezTo>
                    <a:pt x="683" y="1444"/>
                    <a:pt x="344" y="2270"/>
                    <a:pt x="367" y="3100"/>
                  </a:cubicBezTo>
                  <a:lnTo>
                    <a:pt x="372" y="3355"/>
                  </a:lnTo>
                  <a:lnTo>
                    <a:pt x="627" y="3317"/>
                  </a:lnTo>
                  <a:cubicBezTo>
                    <a:pt x="665" y="3312"/>
                    <a:pt x="704" y="3310"/>
                    <a:pt x="742" y="3310"/>
                  </a:cubicBezTo>
                  <a:cubicBezTo>
                    <a:pt x="1022" y="3310"/>
                    <a:pt x="1308" y="3439"/>
                    <a:pt x="1540" y="3679"/>
                  </a:cubicBezTo>
                  <a:cubicBezTo>
                    <a:pt x="1846" y="3995"/>
                    <a:pt x="1994" y="4430"/>
                    <a:pt x="1930" y="4819"/>
                  </a:cubicBezTo>
                  <a:cubicBezTo>
                    <a:pt x="1864" y="5208"/>
                    <a:pt x="1596" y="5548"/>
                    <a:pt x="1215" y="5724"/>
                  </a:cubicBezTo>
                  <a:cubicBezTo>
                    <a:pt x="1046" y="5804"/>
                    <a:pt x="874" y="5843"/>
                    <a:pt x="709" y="5843"/>
                  </a:cubicBezTo>
                  <a:cubicBezTo>
                    <a:pt x="539" y="5843"/>
                    <a:pt x="376" y="5802"/>
                    <a:pt x="233" y="5719"/>
                  </a:cubicBezTo>
                  <a:lnTo>
                    <a:pt x="0" y="6117"/>
                  </a:lnTo>
                  <a:cubicBezTo>
                    <a:pt x="219" y="6243"/>
                    <a:pt x="460" y="6303"/>
                    <a:pt x="710" y="6303"/>
                  </a:cubicBezTo>
                  <a:cubicBezTo>
                    <a:pt x="942" y="6303"/>
                    <a:pt x="1179" y="6252"/>
                    <a:pt x="1410" y="6141"/>
                  </a:cubicBezTo>
                  <a:cubicBezTo>
                    <a:pt x="1930" y="5899"/>
                    <a:pt x="2291" y="5431"/>
                    <a:pt x="2384" y="4898"/>
                  </a:cubicBezTo>
                  <a:cubicBezTo>
                    <a:pt x="2476" y="4356"/>
                    <a:pt x="2281" y="3781"/>
                    <a:pt x="1869" y="3359"/>
                  </a:cubicBezTo>
                  <a:cubicBezTo>
                    <a:pt x="1573" y="3053"/>
                    <a:pt x="1207" y="2878"/>
                    <a:pt x="830" y="2854"/>
                  </a:cubicBezTo>
                  <a:cubicBezTo>
                    <a:pt x="873" y="2232"/>
                    <a:pt x="1155" y="1626"/>
                    <a:pt x="1624" y="1157"/>
                  </a:cubicBezTo>
                  <a:cubicBezTo>
                    <a:pt x="2078" y="707"/>
                    <a:pt x="2652" y="462"/>
                    <a:pt x="3204" y="462"/>
                  </a:cubicBezTo>
                  <a:cubicBezTo>
                    <a:pt x="3215" y="462"/>
                    <a:pt x="3226" y="462"/>
                    <a:pt x="3237" y="462"/>
                  </a:cubicBezTo>
                  <a:cubicBezTo>
                    <a:pt x="3802" y="475"/>
                    <a:pt x="4378" y="768"/>
                    <a:pt x="4813" y="1254"/>
                  </a:cubicBezTo>
                  <a:cubicBezTo>
                    <a:pt x="5313" y="1815"/>
                    <a:pt x="5564" y="2534"/>
                    <a:pt x="5508" y="3229"/>
                  </a:cubicBezTo>
                  <a:lnTo>
                    <a:pt x="5967" y="3267"/>
                  </a:lnTo>
                  <a:cubicBezTo>
                    <a:pt x="6032" y="2446"/>
                    <a:pt x="5741" y="1602"/>
                    <a:pt x="5156" y="948"/>
                  </a:cubicBezTo>
                  <a:cubicBezTo>
                    <a:pt x="4637" y="369"/>
                    <a:pt x="3941" y="21"/>
                    <a:pt x="3250" y="3"/>
                  </a:cubicBezTo>
                  <a:cubicBezTo>
                    <a:pt x="3222" y="1"/>
                    <a:pt x="3193" y="1"/>
                    <a:pt x="316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06;p27">
              <a:extLst>
                <a:ext uri="{FF2B5EF4-FFF2-40B4-BE49-F238E27FC236}">
                  <a16:creationId xmlns:a16="http://schemas.microsoft.com/office/drawing/2014/main" id="{D5938D4F-9A59-9A47-B4C3-24C82E1FE297}"/>
                </a:ext>
              </a:extLst>
            </p:cNvPr>
            <p:cNvSpPr/>
            <p:nvPr/>
          </p:nvSpPr>
          <p:spPr>
            <a:xfrm>
              <a:off x="7616235" y="3469461"/>
              <a:ext cx="137383" cy="73437"/>
            </a:xfrm>
            <a:custGeom>
              <a:avLst/>
              <a:gdLst/>
              <a:ahLst/>
              <a:cxnLst/>
              <a:rect l="l" t="t" r="r" b="b"/>
              <a:pathLst>
                <a:path w="6459" h="3453" extrusionOk="0">
                  <a:moveTo>
                    <a:pt x="4847" y="1"/>
                  </a:moveTo>
                  <a:cubicBezTo>
                    <a:pt x="2885" y="1"/>
                    <a:pt x="915" y="1171"/>
                    <a:pt x="0" y="3054"/>
                  </a:cubicBezTo>
                  <a:lnTo>
                    <a:pt x="829" y="3452"/>
                  </a:lnTo>
                  <a:cubicBezTo>
                    <a:pt x="1586" y="1893"/>
                    <a:pt x="3214" y="918"/>
                    <a:pt x="4827" y="918"/>
                  </a:cubicBezTo>
                  <a:cubicBezTo>
                    <a:pt x="5271" y="918"/>
                    <a:pt x="5714" y="992"/>
                    <a:pt x="6138" y="1148"/>
                  </a:cubicBezTo>
                  <a:lnTo>
                    <a:pt x="6458" y="281"/>
                  </a:lnTo>
                  <a:cubicBezTo>
                    <a:pt x="5937" y="91"/>
                    <a:pt x="5393" y="1"/>
                    <a:pt x="48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07;p27">
              <a:extLst>
                <a:ext uri="{FF2B5EF4-FFF2-40B4-BE49-F238E27FC236}">
                  <a16:creationId xmlns:a16="http://schemas.microsoft.com/office/drawing/2014/main" id="{18F6CC7A-DBFA-D244-83F6-CCE483F94FC4}"/>
                </a:ext>
              </a:extLst>
            </p:cNvPr>
            <p:cNvSpPr/>
            <p:nvPr/>
          </p:nvSpPr>
          <p:spPr>
            <a:xfrm>
              <a:off x="7958758" y="3457530"/>
              <a:ext cx="161035" cy="97405"/>
            </a:xfrm>
            <a:custGeom>
              <a:avLst/>
              <a:gdLst/>
              <a:ahLst/>
              <a:cxnLst/>
              <a:rect l="l" t="t" r="r" b="b"/>
              <a:pathLst>
                <a:path w="7571" h="4580" extrusionOk="0">
                  <a:moveTo>
                    <a:pt x="2233" y="0"/>
                  </a:moveTo>
                  <a:cubicBezTo>
                    <a:pt x="1468" y="0"/>
                    <a:pt x="702" y="167"/>
                    <a:pt x="1" y="500"/>
                  </a:cubicBezTo>
                  <a:lnTo>
                    <a:pt x="395" y="1330"/>
                  </a:lnTo>
                  <a:cubicBezTo>
                    <a:pt x="972" y="1057"/>
                    <a:pt x="1602" y="921"/>
                    <a:pt x="2231" y="921"/>
                  </a:cubicBezTo>
                  <a:cubicBezTo>
                    <a:pt x="2910" y="921"/>
                    <a:pt x="3590" y="1079"/>
                    <a:pt x="4205" y="1394"/>
                  </a:cubicBezTo>
                  <a:cubicBezTo>
                    <a:pt x="5401" y="2006"/>
                    <a:pt x="6324" y="3198"/>
                    <a:pt x="6681" y="4580"/>
                  </a:cubicBezTo>
                  <a:lnTo>
                    <a:pt x="7571" y="4352"/>
                  </a:lnTo>
                  <a:cubicBezTo>
                    <a:pt x="7154" y="2716"/>
                    <a:pt x="6050" y="1306"/>
                    <a:pt x="4627" y="574"/>
                  </a:cubicBezTo>
                  <a:cubicBezTo>
                    <a:pt x="3880" y="192"/>
                    <a:pt x="3056" y="0"/>
                    <a:pt x="2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08;p27">
              <a:extLst>
                <a:ext uri="{FF2B5EF4-FFF2-40B4-BE49-F238E27FC236}">
                  <a16:creationId xmlns:a16="http://schemas.microsoft.com/office/drawing/2014/main" id="{17182A42-9954-754A-B904-CD8391350331}"/>
                </a:ext>
              </a:extLst>
            </p:cNvPr>
            <p:cNvSpPr/>
            <p:nvPr/>
          </p:nvSpPr>
          <p:spPr>
            <a:xfrm>
              <a:off x="7386880" y="2959380"/>
              <a:ext cx="999903" cy="688663"/>
            </a:xfrm>
            <a:custGeom>
              <a:avLst/>
              <a:gdLst/>
              <a:ahLst/>
              <a:cxnLst/>
              <a:rect l="l" t="t" r="r" b="b"/>
              <a:pathLst>
                <a:path w="47010" h="32381" extrusionOk="0">
                  <a:moveTo>
                    <a:pt x="29949" y="1"/>
                  </a:moveTo>
                  <a:cubicBezTo>
                    <a:pt x="29702" y="1"/>
                    <a:pt x="29450" y="8"/>
                    <a:pt x="29193" y="22"/>
                  </a:cubicBezTo>
                  <a:cubicBezTo>
                    <a:pt x="26629" y="161"/>
                    <a:pt x="23570" y="1208"/>
                    <a:pt x="22453" y="3722"/>
                  </a:cubicBezTo>
                  <a:cubicBezTo>
                    <a:pt x="20952" y="2428"/>
                    <a:pt x="18967" y="1723"/>
                    <a:pt x="16987" y="1723"/>
                  </a:cubicBezTo>
                  <a:cubicBezTo>
                    <a:pt x="16276" y="1723"/>
                    <a:pt x="15565" y="1814"/>
                    <a:pt x="14878" y="2001"/>
                  </a:cubicBezTo>
                  <a:cubicBezTo>
                    <a:pt x="12259" y="2715"/>
                    <a:pt x="10066" y="4820"/>
                    <a:pt x="9217" y="7398"/>
                  </a:cubicBezTo>
                  <a:cubicBezTo>
                    <a:pt x="8470" y="7070"/>
                    <a:pt x="7648" y="6905"/>
                    <a:pt x="6805" y="6905"/>
                  </a:cubicBezTo>
                  <a:cubicBezTo>
                    <a:pt x="5990" y="6905"/>
                    <a:pt x="5154" y="7060"/>
                    <a:pt x="4345" y="7370"/>
                  </a:cubicBezTo>
                  <a:cubicBezTo>
                    <a:pt x="2607" y="8033"/>
                    <a:pt x="1253" y="9317"/>
                    <a:pt x="626" y="10888"/>
                  </a:cubicBezTo>
                  <a:cubicBezTo>
                    <a:pt x="1" y="12460"/>
                    <a:pt x="103" y="14324"/>
                    <a:pt x="904" y="15997"/>
                  </a:cubicBezTo>
                  <a:cubicBezTo>
                    <a:pt x="1683" y="17615"/>
                    <a:pt x="3001" y="18830"/>
                    <a:pt x="4544" y="19358"/>
                  </a:cubicBezTo>
                  <a:cubicBezTo>
                    <a:pt x="4432" y="21518"/>
                    <a:pt x="4409" y="23683"/>
                    <a:pt x="4387" y="25779"/>
                  </a:cubicBezTo>
                  <a:cubicBezTo>
                    <a:pt x="4368" y="27926"/>
                    <a:pt x="4345" y="30146"/>
                    <a:pt x="4224" y="32353"/>
                  </a:cubicBezTo>
                  <a:lnTo>
                    <a:pt x="4683" y="32381"/>
                  </a:lnTo>
                  <a:cubicBezTo>
                    <a:pt x="4804" y="30164"/>
                    <a:pt x="4826" y="27934"/>
                    <a:pt x="4850" y="25784"/>
                  </a:cubicBezTo>
                  <a:cubicBezTo>
                    <a:pt x="4873" y="23638"/>
                    <a:pt x="4896" y="21412"/>
                    <a:pt x="5017" y="19205"/>
                  </a:cubicBezTo>
                  <a:lnTo>
                    <a:pt x="5027" y="19029"/>
                  </a:lnTo>
                  <a:lnTo>
                    <a:pt x="4850" y="18973"/>
                  </a:lnTo>
                  <a:cubicBezTo>
                    <a:pt x="3358" y="18519"/>
                    <a:pt x="2068" y="17360"/>
                    <a:pt x="1322" y="15798"/>
                  </a:cubicBezTo>
                  <a:cubicBezTo>
                    <a:pt x="571" y="14240"/>
                    <a:pt x="474" y="12511"/>
                    <a:pt x="1053" y="11059"/>
                  </a:cubicBezTo>
                  <a:cubicBezTo>
                    <a:pt x="1633" y="9604"/>
                    <a:pt x="2894" y="8417"/>
                    <a:pt x="4507" y="7800"/>
                  </a:cubicBezTo>
                  <a:cubicBezTo>
                    <a:pt x="5263" y="7510"/>
                    <a:pt x="6043" y="7366"/>
                    <a:pt x="6803" y="7366"/>
                  </a:cubicBezTo>
                  <a:cubicBezTo>
                    <a:pt x="7669" y="7366"/>
                    <a:pt x="8508" y="7553"/>
                    <a:pt x="9255" y="7926"/>
                  </a:cubicBezTo>
                  <a:lnTo>
                    <a:pt x="9505" y="8046"/>
                  </a:lnTo>
                  <a:lnTo>
                    <a:pt x="9578" y="7783"/>
                  </a:lnTo>
                  <a:cubicBezTo>
                    <a:pt x="10320" y="5237"/>
                    <a:pt x="12443" y="3142"/>
                    <a:pt x="15002" y="2446"/>
                  </a:cubicBezTo>
                  <a:cubicBezTo>
                    <a:pt x="15652" y="2269"/>
                    <a:pt x="16323" y="2182"/>
                    <a:pt x="16995" y="2182"/>
                  </a:cubicBezTo>
                  <a:cubicBezTo>
                    <a:pt x="18967" y="2182"/>
                    <a:pt x="20945" y="2925"/>
                    <a:pt x="22384" y="4278"/>
                  </a:cubicBezTo>
                  <a:lnTo>
                    <a:pt x="22638" y="4518"/>
                  </a:lnTo>
                  <a:lnTo>
                    <a:pt x="22759" y="4189"/>
                  </a:lnTo>
                  <a:cubicBezTo>
                    <a:pt x="23676" y="1663"/>
                    <a:pt x="26699" y="615"/>
                    <a:pt x="29221" y="480"/>
                  </a:cubicBezTo>
                  <a:cubicBezTo>
                    <a:pt x="29466" y="467"/>
                    <a:pt x="29706" y="461"/>
                    <a:pt x="29940" y="461"/>
                  </a:cubicBezTo>
                  <a:cubicBezTo>
                    <a:pt x="31835" y="461"/>
                    <a:pt x="33362" y="893"/>
                    <a:pt x="34497" y="1756"/>
                  </a:cubicBezTo>
                  <a:cubicBezTo>
                    <a:pt x="35860" y="2789"/>
                    <a:pt x="36745" y="4852"/>
                    <a:pt x="35879" y="6512"/>
                  </a:cubicBezTo>
                  <a:lnTo>
                    <a:pt x="35479" y="7267"/>
                  </a:lnTo>
                  <a:lnTo>
                    <a:pt x="36202" y="6814"/>
                  </a:lnTo>
                  <a:cubicBezTo>
                    <a:pt x="36958" y="6336"/>
                    <a:pt x="37850" y="6107"/>
                    <a:pt x="38747" y="6107"/>
                  </a:cubicBezTo>
                  <a:cubicBezTo>
                    <a:pt x="40226" y="6107"/>
                    <a:pt x="41721" y="6728"/>
                    <a:pt x="42647" y="7871"/>
                  </a:cubicBezTo>
                  <a:cubicBezTo>
                    <a:pt x="44140" y="9706"/>
                    <a:pt x="44010" y="12696"/>
                    <a:pt x="42364" y="14393"/>
                  </a:cubicBezTo>
                  <a:lnTo>
                    <a:pt x="41956" y="14814"/>
                  </a:lnTo>
                  <a:lnTo>
                    <a:pt x="42540" y="14782"/>
                  </a:lnTo>
                  <a:cubicBezTo>
                    <a:pt x="42601" y="14779"/>
                    <a:pt x="42662" y="14777"/>
                    <a:pt x="42724" y="14777"/>
                  </a:cubicBezTo>
                  <a:cubicBezTo>
                    <a:pt x="44005" y="14777"/>
                    <a:pt x="45244" y="15503"/>
                    <a:pt x="45869" y="16618"/>
                  </a:cubicBezTo>
                  <a:cubicBezTo>
                    <a:pt x="46528" y="17791"/>
                    <a:pt x="46453" y="19316"/>
                    <a:pt x="45698" y="20420"/>
                  </a:cubicBezTo>
                  <a:cubicBezTo>
                    <a:pt x="45405" y="20842"/>
                    <a:pt x="45034" y="21194"/>
                    <a:pt x="44641" y="21565"/>
                  </a:cubicBezTo>
                  <a:cubicBezTo>
                    <a:pt x="44297" y="21894"/>
                    <a:pt x="43935" y="22232"/>
                    <a:pt x="43639" y="22622"/>
                  </a:cubicBezTo>
                  <a:cubicBezTo>
                    <a:pt x="42480" y="24143"/>
                    <a:pt x="42439" y="26090"/>
                    <a:pt x="42396" y="27971"/>
                  </a:cubicBezTo>
                  <a:cubicBezTo>
                    <a:pt x="42364" y="29413"/>
                    <a:pt x="42332" y="30906"/>
                    <a:pt x="41799" y="32195"/>
                  </a:cubicBezTo>
                  <a:lnTo>
                    <a:pt x="42225" y="32372"/>
                  </a:lnTo>
                  <a:cubicBezTo>
                    <a:pt x="42790" y="30999"/>
                    <a:pt x="42823" y="29464"/>
                    <a:pt x="42856" y="27981"/>
                  </a:cubicBezTo>
                  <a:cubicBezTo>
                    <a:pt x="42897" y="26090"/>
                    <a:pt x="42939" y="24305"/>
                    <a:pt x="44005" y="22900"/>
                  </a:cubicBezTo>
                  <a:cubicBezTo>
                    <a:pt x="44283" y="22538"/>
                    <a:pt x="44608" y="22228"/>
                    <a:pt x="44955" y="21899"/>
                  </a:cubicBezTo>
                  <a:cubicBezTo>
                    <a:pt x="45349" y="21528"/>
                    <a:pt x="45758" y="21143"/>
                    <a:pt x="46072" y="20679"/>
                  </a:cubicBezTo>
                  <a:cubicBezTo>
                    <a:pt x="46930" y="19437"/>
                    <a:pt x="47009" y="17713"/>
                    <a:pt x="46272" y="16395"/>
                  </a:cubicBezTo>
                  <a:cubicBezTo>
                    <a:pt x="45619" y="15227"/>
                    <a:pt x="44352" y="14439"/>
                    <a:pt x="43027" y="14333"/>
                  </a:cubicBezTo>
                  <a:cubicBezTo>
                    <a:pt x="44506" y="12432"/>
                    <a:pt x="44529" y="9456"/>
                    <a:pt x="43004" y="7582"/>
                  </a:cubicBezTo>
                  <a:cubicBezTo>
                    <a:pt x="41988" y="6331"/>
                    <a:pt x="40356" y="5652"/>
                    <a:pt x="38740" y="5652"/>
                  </a:cubicBezTo>
                  <a:cubicBezTo>
                    <a:pt x="37980" y="5652"/>
                    <a:pt x="37223" y="5802"/>
                    <a:pt x="36536" y="6114"/>
                  </a:cubicBezTo>
                  <a:cubicBezTo>
                    <a:pt x="37056" y="4370"/>
                    <a:pt x="36129" y="2419"/>
                    <a:pt x="34775" y="1389"/>
                  </a:cubicBezTo>
                  <a:cubicBezTo>
                    <a:pt x="33562" y="469"/>
                    <a:pt x="31944" y="1"/>
                    <a:pt x="2994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09;p27">
              <a:extLst>
                <a:ext uri="{FF2B5EF4-FFF2-40B4-BE49-F238E27FC236}">
                  <a16:creationId xmlns:a16="http://schemas.microsoft.com/office/drawing/2014/main" id="{6C04377C-1AA9-A041-BC16-E0D3A23CDF50}"/>
                </a:ext>
              </a:extLst>
            </p:cNvPr>
            <p:cNvSpPr/>
            <p:nvPr/>
          </p:nvSpPr>
          <p:spPr>
            <a:xfrm>
              <a:off x="8025114" y="3266436"/>
              <a:ext cx="258664" cy="135899"/>
            </a:xfrm>
            <a:custGeom>
              <a:avLst/>
              <a:gdLst/>
              <a:ahLst/>
              <a:cxnLst/>
              <a:rect l="l" t="t" r="r" b="b"/>
              <a:pathLst>
                <a:path w="12161" h="6390" extrusionOk="0">
                  <a:moveTo>
                    <a:pt x="446" y="0"/>
                  </a:moveTo>
                  <a:lnTo>
                    <a:pt x="1" y="125"/>
                  </a:lnTo>
                  <a:cubicBezTo>
                    <a:pt x="700" y="2564"/>
                    <a:pt x="2504" y="4637"/>
                    <a:pt x="4822" y="5660"/>
                  </a:cubicBezTo>
                  <a:cubicBezTo>
                    <a:pt x="5925" y="6148"/>
                    <a:pt x="7121" y="6389"/>
                    <a:pt x="8317" y="6389"/>
                  </a:cubicBezTo>
                  <a:cubicBezTo>
                    <a:pt x="9643" y="6389"/>
                    <a:pt x="10964" y="6092"/>
                    <a:pt x="12160" y="5504"/>
                  </a:cubicBezTo>
                  <a:lnTo>
                    <a:pt x="11957" y="5091"/>
                  </a:lnTo>
                  <a:cubicBezTo>
                    <a:pt x="10827" y="5650"/>
                    <a:pt x="9574" y="5931"/>
                    <a:pt x="8320" y="5931"/>
                  </a:cubicBezTo>
                  <a:cubicBezTo>
                    <a:pt x="7186" y="5931"/>
                    <a:pt x="6051" y="5701"/>
                    <a:pt x="5007" y="5239"/>
                  </a:cubicBezTo>
                  <a:cubicBezTo>
                    <a:pt x="2814" y="4270"/>
                    <a:pt x="1103" y="2309"/>
                    <a:pt x="446"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10;p27">
              <a:extLst>
                <a:ext uri="{FF2B5EF4-FFF2-40B4-BE49-F238E27FC236}">
                  <a16:creationId xmlns:a16="http://schemas.microsoft.com/office/drawing/2014/main" id="{7722228D-FE6D-4F44-A23D-C12EF222E193}"/>
                </a:ext>
              </a:extLst>
            </p:cNvPr>
            <p:cNvSpPr/>
            <p:nvPr/>
          </p:nvSpPr>
          <p:spPr>
            <a:xfrm>
              <a:off x="8189580" y="3401793"/>
              <a:ext cx="85399" cy="111527"/>
            </a:xfrm>
            <a:custGeom>
              <a:avLst/>
              <a:gdLst/>
              <a:ahLst/>
              <a:cxnLst/>
              <a:rect l="l" t="t" r="r" b="b"/>
              <a:pathLst>
                <a:path w="4015" h="5244" extrusionOk="0">
                  <a:moveTo>
                    <a:pt x="116" y="1"/>
                  </a:moveTo>
                  <a:cubicBezTo>
                    <a:pt x="0" y="2318"/>
                    <a:pt x="1659" y="4618"/>
                    <a:pt x="3894" y="5243"/>
                  </a:cubicBezTo>
                  <a:lnTo>
                    <a:pt x="4015" y="4798"/>
                  </a:lnTo>
                  <a:cubicBezTo>
                    <a:pt x="1980" y="4233"/>
                    <a:pt x="469" y="2133"/>
                    <a:pt x="574" y="24"/>
                  </a:cubicBezTo>
                  <a:lnTo>
                    <a:pt x="116"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11;p27">
              <a:extLst>
                <a:ext uri="{FF2B5EF4-FFF2-40B4-BE49-F238E27FC236}">
                  <a16:creationId xmlns:a16="http://schemas.microsoft.com/office/drawing/2014/main" id="{62A621AD-99DB-184A-9100-856F410BC04E}"/>
                </a:ext>
              </a:extLst>
            </p:cNvPr>
            <p:cNvSpPr/>
            <p:nvPr/>
          </p:nvSpPr>
          <p:spPr>
            <a:xfrm>
              <a:off x="8248642" y="3505230"/>
              <a:ext cx="24865" cy="147405"/>
            </a:xfrm>
            <a:custGeom>
              <a:avLst/>
              <a:gdLst/>
              <a:ahLst/>
              <a:cxnLst/>
              <a:rect l="l" t="t" r="r" b="b"/>
              <a:pathLst>
                <a:path w="1169" h="6931" extrusionOk="0">
                  <a:moveTo>
                    <a:pt x="459" y="0"/>
                  </a:moveTo>
                  <a:lnTo>
                    <a:pt x="0" y="37"/>
                  </a:lnTo>
                  <a:cubicBezTo>
                    <a:pt x="93" y="1149"/>
                    <a:pt x="273" y="2897"/>
                    <a:pt x="408" y="4158"/>
                  </a:cubicBezTo>
                  <a:cubicBezTo>
                    <a:pt x="705" y="6916"/>
                    <a:pt x="705" y="6916"/>
                    <a:pt x="927" y="6931"/>
                  </a:cubicBezTo>
                  <a:lnTo>
                    <a:pt x="1169" y="6745"/>
                  </a:lnTo>
                  <a:lnTo>
                    <a:pt x="941" y="6698"/>
                  </a:lnTo>
                  <a:lnTo>
                    <a:pt x="1159" y="6634"/>
                  </a:lnTo>
                  <a:cubicBezTo>
                    <a:pt x="1103" y="6383"/>
                    <a:pt x="635" y="2091"/>
                    <a:pt x="459"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12;p27">
              <a:extLst>
                <a:ext uri="{FF2B5EF4-FFF2-40B4-BE49-F238E27FC236}">
                  <a16:creationId xmlns:a16="http://schemas.microsoft.com/office/drawing/2014/main" id="{19C967A7-12B6-D048-B6BD-2144C89CB8F7}"/>
                </a:ext>
              </a:extLst>
            </p:cNvPr>
            <p:cNvSpPr/>
            <p:nvPr/>
          </p:nvSpPr>
          <p:spPr>
            <a:xfrm>
              <a:off x="7715493" y="3272263"/>
              <a:ext cx="319624" cy="101361"/>
            </a:xfrm>
            <a:custGeom>
              <a:avLst/>
              <a:gdLst/>
              <a:ahLst/>
              <a:cxnLst/>
              <a:rect l="l" t="t" r="r" b="b"/>
              <a:pathLst>
                <a:path w="15027" h="4766" extrusionOk="0">
                  <a:moveTo>
                    <a:pt x="14632" y="0"/>
                  </a:moveTo>
                  <a:cubicBezTo>
                    <a:pt x="13144" y="2485"/>
                    <a:pt x="10423" y="4126"/>
                    <a:pt x="7530" y="4288"/>
                  </a:cubicBezTo>
                  <a:cubicBezTo>
                    <a:pt x="7322" y="4300"/>
                    <a:pt x="7117" y="4306"/>
                    <a:pt x="6914" y="4306"/>
                  </a:cubicBezTo>
                  <a:cubicBezTo>
                    <a:pt x="4175" y="4306"/>
                    <a:pt x="1922" y="3233"/>
                    <a:pt x="368" y="1192"/>
                  </a:cubicBezTo>
                  <a:lnTo>
                    <a:pt x="1" y="1470"/>
                  </a:lnTo>
                  <a:cubicBezTo>
                    <a:pt x="1648" y="3634"/>
                    <a:pt x="4030" y="4766"/>
                    <a:pt x="6918" y="4766"/>
                  </a:cubicBezTo>
                  <a:cubicBezTo>
                    <a:pt x="7127" y="4766"/>
                    <a:pt x="7340" y="4761"/>
                    <a:pt x="7553" y="4747"/>
                  </a:cubicBezTo>
                  <a:cubicBezTo>
                    <a:pt x="10599" y="4580"/>
                    <a:pt x="13459" y="2851"/>
                    <a:pt x="15027" y="236"/>
                  </a:cubicBezTo>
                  <a:lnTo>
                    <a:pt x="1463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13;p27">
              <a:extLst>
                <a:ext uri="{FF2B5EF4-FFF2-40B4-BE49-F238E27FC236}">
                  <a16:creationId xmlns:a16="http://schemas.microsoft.com/office/drawing/2014/main" id="{628F2EEE-C3B4-534E-9FF8-FA259151DEB2}"/>
                </a:ext>
              </a:extLst>
            </p:cNvPr>
            <p:cNvSpPr/>
            <p:nvPr/>
          </p:nvSpPr>
          <p:spPr>
            <a:xfrm>
              <a:off x="7541393" y="3226712"/>
              <a:ext cx="238628" cy="97809"/>
            </a:xfrm>
            <a:custGeom>
              <a:avLst/>
              <a:gdLst/>
              <a:ahLst/>
              <a:cxnLst/>
              <a:rect l="l" t="t" r="r" b="b"/>
              <a:pathLst>
                <a:path w="11219" h="4599" extrusionOk="0">
                  <a:moveTo>
                    <a:pt x="10779" y="0"/>
                  </a:moveTo>
                  <a:cubicBezTo>
                    <a:pt x="10167" y="2104"/>
                    <a:pt x="8225" y="3788"/>
                    <a:pt x="6051" y="4089"/>
                  </a:cubicBezTo>
                  <a:cubicBezTo>
                    <a:pt x="5809" y="4123"/>
                    <a:pt x="5566" y="4139"/>
                    <a:pt x="5322" y="4139"/>
                  </a:cubicBezTo>
                  <a:cubicBezTo>
                    <a:pt x="3373" y="4139"/>
                    <a:pt x="1420" y="3093"/>
                    <a:pt x="390" y="1437"/>
                  </a:cubicBezTo>
                  <a:lnTo>
                    <a:pt x="0" y="1678"/>
                  </a:lnTo>
                  <a:cubicBezTo>
                    <a:pt x="1113" y="3467"/>
                    <a:pt x="3222" y="4599"/>
                    <a:pt x="5332" y="4599"/>
                  </a:cubicBezTo>
                  <a:cubicBezTo>
                    <a:pt x="5591" y="4599"/>
                    <a:pt x="5856" y="4580"/>
                    <a:pt x="6115" y="4543"/>
                  </a:cubicBezTo>
                  <a:cubicBezTo>
                    <a:pt x="8461" y="4218"/>
                    <a:pt x="10561" y="2401"/>
                    <a:pt x="11219" y="125"/>
                  </a:cubicBezTo>
                  <a:lnTo>
                    <a:pt x="1077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14;p27">
              <a:extLst>
                <a:ext uri="{FF2B5EF4-FFF2-40B4-BE49-F238E27FC236}">
                  <a16:creationId xmlns:a16="http://schemas.microsoft.com/office/drawing/2014/main" id="{53FB70AB-28EA-8348-B454-75A0E6D2F474}"/>
                </a:ext>
              </a:extLst>
            </p:cNvPr>
            <p:cNvSpPr/>
            <p:nvPr/>
          </p:nvSpPr>
          <p:spPr>
            <a:xfrm>
              <a:off x="7504216" y="3317304"/>
              <a:ext cx="127897" cy="109166"/>
            </a:xfrm>
            <a:custGeom>
              <a:avLst/>
              <a:gdLst/>
              <a:ahLst/>
              <a:cxnLst/>
              <a:rect l="l" t="t" r="r" b="b"/>
              <a:pathLst>
                <a:path w="6013" h="5133" extrusionOk="0">
                  <a:moveTo>
                    <a:pt x="5555" y="1"/>
                  </a:moveTo>
                  <a:cubicBezTo>
                    <a:pt x="5439" y="1340"/>
                    <a:pt x="4780" y="2601"/>
                    <a:pt x="3755" y="3469"/>
                  </a:cubicBezTo>
                  <a:cubicBezTo>
                    <a:pt x="2836" y="4242"/>
                    <a:pt x="1656" y="4672"/>
                    <a:pt x="453" y="4672"/>
                  </a:cubicBezTo>
                  <a:cubicBezTo>
                    <a:pt x="315" y="4672"/>
                    <a:pt x="177" y="4666"/>
                    <a:pt x="38" y="4655"/>
                  </a:cubicBezTo>
                  <a:lnTo>
                    <a:pt x="0" y="5114"/>
                  </a:lnTo>
                  <a:cubicBezTo>
                    <a:pt x="149" y="5128"/>
                    <a:pt x="297" y="5132"/>
                    <a:pt x="445" y="5132"/>
                  </a:cubicBezTo>
                  <a:cubicBezTo>
                    <a:pt x="1753" y="5132"/>
                    <a:pt x="3047" y="4665"/>
                    <a:pt x="4052" y="3816"/>
                  </a:cubicBezTo>
                  <a:cubicBezTo>
                    <a:pt x="5170" y="2875"/>
                    <a:pt x="5884" y="1498"/>
                    <a:pt x="6013" y="42"/>
                  </a:cubicBezTo>
                  <a:lnTo>
                    <a:pt x="5555"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15;p27">
              <a:extLst>
                <a:ext uri="{FF2B5EF4-FFF2-40B4-BE49-F238E27FC236}">
                  <a16:creationId xmlns:a16="http://schemas.microsoft.com/office/drawing/2014/main" id="{344C3676-1045-9844-B790-9F8C6609C5A9}"/>
                </a:ext>
              </a:extLst>
            </p:cNvPr>
            <p:cNvSpPr/>
            <p:nvPr/>
          </p:nvSpPr>
          <p:spPr>
            <a:xfrm>
              <a:off x="7476801" y="3421017"/>
              <a:ext cx="59790" cy="227775"/>
            </a:xfrm>
            <a:custGeom>
              <a:avLst/>
              <a:gdLst/>
              <a:ahLst/>
              <a:cxnLst/>
              <a:rect l="l" t="t" r="r" b="b"/>
              <a:pathLst>
                <a:path w="2811" h="10710" extrusionOk="0">
                  <a:moveTo>
                    <a:pt x="2351" y="0"/>
                  </a:moveTo>
                  <a:cubicBezTo>
                    <a:pt x="2073" y="2448"/>
                    <a:pt x="1484" y="4706"/>
                    <a:pt x="863" y="7103"/>
                  </a:cubicBezTo>
                  <a:cubicBezTo>
                    <a:pt x="571" y="8238"/>
                    <a:pt x="265" y="9416"/>
                    <a:pt x="1" y="10608"/>
                  </a:cubicBezTo>
                  <a:lnTo>
                    <a:pt x="450" y="10709"/>
                  </a:lnTo>
                  <a:cubicBezTo>
                    <a:pt x="715" y="9528"/>
                    <a:pt x="1016" y="8355"/>
                    <a:pt x="1313" y="7219"/>
                  </a:cubicBezTo>
                  <a:cubicBezTo>
                    <a:pt x="1906" y="4915"/>
                    <a:pt x="2523" y="2531"/>
                    <a:pt x="2810" y="51"/>
                  </a:cubicBezTo>
                  <a:lnTo>
                    <a:pt x="2351"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16;p27">
              <a:extLst>
                <a:ext uri="{FF2B5EF4-FFF2-40B4-BE49-F238E27FC236}">
                  <a16:creationId xmlns:a16="http://schemas.microsoft.com/office/drawing/2014/main" id="{BC36A558-469A-FC4D-868C-B716FDC72803}"/>
                </a:ext>
              </a:extLst>
            </p:cNvPr>
            <p:cNvSpPr/>
            <p:nvPr/>
          </p:nvSpPr>
          <p:spPr>
            <a:xfrm>
              <a:off x="7695693" y="4246874"/>
              <a:ext cx="350083" cy="89260"/>
            </a:xfrm>
            <a:custGeom>
              <a:avLst/>
              <a:gdLst/>
              <a:ahLst/>
              <a:cxnLst/>
              <a:rect l="l" t="t" r="r" b="b"/>
              <a:pathLst>
                <a:path w="16459" h="4197" extrusionOk="0">
                  <a:moveTo>
                    <a:pt x="16106" y="0"/>
                  </a:moveTo>
                  <a:cubicBezTo>
                    <a:pt x="14191" y="2300"/>
                    <a:pt x="11266" y="3695"/>
                    <a:pt x="8271" y="3738"/>
                  </a:cubicBezTo>
                  <a:cubicBezTo>
                    <a:pt x="8226" y="3738"/>
                    <a:pt x="8180" y="3739"/>
                    <a:pt x="8135" y="3739"/>
                  </a:cubicBezTo>
                  <a:cubicBezTo>
                    <a:pt x="5188" y="3739"/>
                    <a:pt x="2288" y="2420"/>
                    <a:pt x="348" y="205"/>
                  </a:cubicBezTo>
                  <a:lnTo>
                    <a:pt x="1" y="507"/>
                  </a:lnTo>
                  <a:cubicBezTo>
                    <a:pt x="2031" y="2824"/>
                    <a:pt x="5068" y="4196"/>
                    <a:pt x="8146" y="4196"/>
                  </a:cubicBezTo>
                  <a:lnTo>
                    <a:pt x="8281" y="4196"/>
                  </a:lnTo>
                  <a:cubicBezTo>
                    <a:pt x="11405" y="4155"/>
                    <a:pt x="14460" y="2698"/>
                    <a:pt x="16459" y="293"/>
                  </a:cubicBezTo>
                  <a:lnTo>
                    <a:pt x="16106"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17;p27">
              <a:extLst>
                <a:ext uri="{FF2B5EF4-FFF2-40B4-BE49-F238E27FC236}">
                  <a16:creationId xmlns:a16="http://schemas.microsoft.com/office/drawing/2014/main" id="{BF5273AF-002D-3644-8F40-CF8CD150656C}"/>
                </a:ext>
              </a:extLst>
            </p:cNvPr>
            <p:cNvSpPr/>
            <p:nvPr/>
          </p:nvSpPr>
          <p:spPr>
            <a:xfrm>
              <a:off x="7670851" y="4271925"/>
              <a:ext cx="398004" cy="109379"/>
            </a:xfrm>
            <a:custGeom>
              <a:avLst/>
              <a:gdLst/>
              <a:ahLst/>
              <a:cxnLst/>
              <a:rect l="l" t="t" r="r" b="b"/>
              <a:pathLst>
                <a:path w="18712" h="5143" extrusionOk="0">
                  <a:moveTo>
                    <a:pt x="339" y="1"/>
                  </a:moveTo>
                  <a:lnTo>
                    <a:pt x="0" y="311"/>
                  </a:lnTo>
                  <a:cubicBezTo>
                    <a:pt x="2671" y="3217"/>
                    <a:pt x="6111" y="4975"/>
                    <a:pt x="9430" y="5128"/>
                  </a:cubicBezTo>
                  <a:cubicBezTo>
                    <a:pt x="9601" y="5136"/>
                    <a:pt x="9773" y="5142"/>
                    <a:pt x="9949" y="5142"/>
                  </a:cubicBezTo>
                  <a:cubicBezTo>
                    <a:pt x="13273" y="5142"/>
                    <a:pt x="17278" y="3696"/>
                    <a:pt x="18711" y="390"/>
                  </a:cubicBezTo>
                  <a:lnTo>
                    <a:pt x="18289" y="209"/>
                  </a:lnTo>
                  <a:cubicBezTo>
                    <a:pt x="16935" y="3328"/>
                    <a:pt x="13108" y="4680"/>
                    <a:pt x="9933" y="4680"/>
                  </a:cubicBezTo>
                  <a:cubicBezTo>
                    <a:pt x="9771" y="4680"/>
                    <a:pt x="9611" y="4676"/>
                    <a:pt x="9453" y="4669"/>
                  </a:cubicBezTo>
                  <a:cubicBezTo>
                    <a:pt x="6254" y="4520"/>
                    <a:pt x="2930" y="2819"/>
                    <a:pt x="339"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8;p27">
              <a:extLst>
                <a:ext uri="{FF2B5EF4-FFF2-40B4-BE49-F238E27FC236}">
                  <a16:creationId xmlns:a16="http://schemas.microsoft.com/office/drawing/2014/main" id="{E999E448-7EBE-DD4A-9321-8F3C771CA5EB}"/>
                </a:ext>
              </a:extLst>
            </p:cNvPr>
            <p:cNvSpPr/>
            <p:nvPr/>
          </p:nvSpPr>
          <p:spPr>
            <a:xfrm>
              <a:off x="5681177" y="3196642"/>
              <a:ext cx="787181" cy="948701"/>
            </a:xfrm>
            <a:custGeom>
              <a:avLst/>
              <a:gdLst/>
              <a:ahLst/>
              <a:cxnLst/>
              <a:rect l="l" t="t" r="r" b="b"/>
              <a:pathLst>
                <a:path w="37009" h="44608" extrusionOk="0">
                  <a:moveTo>
                    <a:pt x="18502" y="0"/>
                  </a:moveTo>
                  <a:cubicBezTo>
                    <a:pt x="8285" y="0"/>
                    <a:pt x="1" y="8929"/>
                    <a:pt x="1" y="19948"/>
                  </a:cubicBezTo>
                  <a:cubicBezTo>
                    <a:pt x="1" y="36591"/>
                    <a:pt x="8285" y="44608"/>
                    <a:pt x="18502" y="44608"/>
                  </a:cubicBezTo>
                  <a:cubicBezTo>
                    <a:pt x="28724" y="44608"/>
                    <a:pt x="37009" y="37481"/>
                    <a:pt x="37009" y="19948"/>
                  </a:cubicBezTo>
                  <a:cubicBezTo>
                    <a:pt x="37009" y="8929"/>
                    <a:pt x="28724" y="0"/>
                    <a:pt x="18502"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9;p27">
              <a:extLst>
                <a:ext uri="{FF2B5EF4-FFF2-40B4-BE49-F238E27FC236}">
                  <a16:creationId xmlns:a16="http://schemas.microsoft.com/office/drawing/2014/main" id="{BB888AA0-664A-104F-B76B-57B9DBC61AE8}"/>
                </a:ext>
              </a:extLst>
            </p:cNvPr>
            <p:cNvSpPr/>
            <p:nvPr/>
          </p:nvSpPr>
          <p:spPr>
            <a:xfrm>
              <a:off x="5939605" y="3965315"/>
              <a:ext cx="270193" cy="535197"/>
            </a:xfrm>
            <a:custGeom>
              <a:avLst/>
              <a:gdLst/>
              <a:ahLst/>
              <a:cxnLst/>
              <a:rect l="l" t="t" r="r" b="b"/>
              <a:pathLst>
                <a:path w="12703" h="25165" extrusionOk="0">
                  <a:moveTo>
                    <a:pt x="1" y="0"/>
                  </a:moveTo>
                  <a:lnTo>
                    <a:pt x="1" y="25164"/>
                  </a:lnTo>
                  <a:lnTo>
                    <a:pt x="12702" y="25164"/>
                  </a:lnTo>
                  <a:lnTo>
                    <a:pt x="12702" y="0"/>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20;p27">
              <a:extLst>
                <a:ext uri="{FF2B5EF4-FFF2-40B4-BE49-F238E27FC236}">
                  <a16:creationId xmlns:a16="http://schemas.microsoft.com/office/drawing/2014/main" id="{673D9AC2-A238-DB44-A429-494045BF0BB0}"/>
                </a:ext>
              </a:extLst>
            </p:cNvPr>
            <p:cNvSpPr/>
            <p:nvPr/>
          </p:nvSpPr>
          <p:spPr>
            <a:xfrm>
              <a:off x="5668437" y="4194943"/>
              <a:ext cx="824680" cy="407294"/>
            </a:xfrm>
            <a:custGeom>
              <a:avLst/>
              <a:gdLst/>
              <a:ahLst/>
              <a:cxnLst/>
              <a:rect l="l" t="t" r="r" b="b"/>
              <a:pathLst>
                <a:path w="38772" h="19151" extrusionOk="0">
                  <a:moveTo>
                    <a:pt x="19101" y="0"/>
                  </a:moveTo>
                  <a:cubicBezTo>
                    <a:pt x="8703" y="0"/>
                    <a:pt x="1" y="13361"/>
                    <a:pt x="1" y="18943"/>
                  </a:cubicBezTo>
                  <a:lnTo>
                    <a:pt x="19101" y="19151"/>
                  </a:lnTo>
                  <a:lnTo>
                    <a:pt x="38206" y="19151"/>
                  </a:lnTo>
                  <a:cubicBezTo>
                    <a:pt x="38771" y="14366"/>
                    <a:pt x="29583" y="0"/>
                    <a:pt x="1910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21;p27">
              <a:extLst>
                <a:ext uri="{FF2B5EF4-FFF2-40B4-BE49-F238E27FC236}">
                  <a16:creationId xmlns:a16="http://schemas.microsoft.com/office/drawing/2014/main" id="{0DE2970C-ABCC-9F44-AA6C-B2918034ABF4}"/>
                </a:ext>
              </a:extLst>
            </p:cNvPr>
            <p:cNvSpPr/>
            <p:nvPr/>
          </p:nvSpPr>
          <p:spPr>
            <a:xfrm>
              <a:off x="5510309" y="3640586"/>
              <a:ext cx="295844" cy="316843"/>
            </a:xfrm>
            <a:custGeom>
              <a:avLst/>
              <a:gdLst/>
              <a:ahLst/>
              <a:cxnLst/>
              <a:rect l="l" t="t" r="r" b="b"/>
              <a:pathLst>
                <a:path w="13909" h="14898" extrusionOk="0">
                  <a:moveTo>
                    <a:pt x="6278" y="0"/>
                  </a:moveTo>
                  <a:cubicBezTo>
                    <a:pt x="5657" y="0"/>
                    <a:pt x="5036" y="118"/>
                    <a:pt x="4436" y="366"/>
                  </a:cubicBezTo>
                  <a:cubicBezTo>
                    <a:pt x="1363" y="1636"/>
                    <a:pt x="0" y="5836"/>
                    <a:pt x="1391" y="9749"/>
                  </a:cubicBezTo>
                  <a:cubicBezTo>
                    <a:pt x="2511" y="12896"/>
                    <a:pt x="5076" y="14897"/>
                    <a:pt x="7635" y="14897"/>
                  </a:cubicBezTo>
                  <a:cubicBezTo>
                    <a:pt x="8254" y="14897"/>
                    <a:pt x="8873" y="14780"/>
                    <a:pt x="9471" y="14534"/>
                  </a:cubicBezTo>
                  <a:cubicBezTo>
                    <a:pt x="12545" y="13263"/>
                    <a:pt x="13908" y="9063"/>
                    <a:pt x="12517" y="5151"/>
                  </a:cubicBezTo>
                  <a:cubicBezTo>
                    <a:pt x="11398" y="2002"/>
                    <a:pt x="8835" y="0"/>
                    <a:pt x="627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22;p27">
              <a:extLst>
                <a:ext uri="{FF2B5EF4-FFF2-40B4-BE49-F238E27FC236}">
                  <a16:creationId xmlns:a16="http://schemas.microsoft.com/office/drawing/2014/main" id="{5CA93C75-541D-5947-AF0C-70FEED937AD5}"/>
                </a:ext>
              </a:extLst>
            </p:cNvPr>
            <p:cNvSpPr/>
            <p:nvPr/>
          </p:nvSpPr>
          <p:spPr>
            <a:xfrm>
              <a:off x="6345124" y="3640586"/>
              <a:ext cx="295844" cy="316843"/>
            </a:xfrm>
            <a:custGeom>
              <a:avLst/>
              <a:gdLst/>
              <a:ahLst/>
              <a:cxnLst/>
              <a:rect l="l" t="t" r="r" b="b"/>
              <a:pathLst>
                <a:path w="13909" h="14898" extrusionOk="0">
                  <a:moveTo>
                    <a:pt x="7631" y="0"/>
                  </a:moveTo>
                  <a:cubicBezTo>
                    <a:pt x="5073" y="0"/>
                    <a:pt x="2510" y="2002"/>
                    <a:pt x="1391" y="5151"/>
                  </a:cubicBezTo>
                  <a:cubicBezTo>
                    <a:pt x="1" y="9063"/>
                    <a:pt x="1364" y="13263"/>
                    <a:pt x="4432" y="14534"/>
                  </a:cubicBezTo>
                  <a:cubicBezTo>
                    <a:pt x="5031" y="14780"/>
                    <a:pt x="5650" y="14897"/>
                    <a:pt x="6270" y="14897"/>
                  </a:cubicBezTo>
                  <a:cubicBezTo>
                    <a:pt x="8831" y="14897"/>
                    <a:pt x="11394" y="12896"/>
                    <a:pt x="12518" y="9749"/>
                  </a:cubicBezTo>
                  <a:cubicBezTo>
                    <a:pt x="13908" y="5836"/>
                    <a:pt x="12545" y="1636"/>
                    <a:pt x="9472" y="366"/>
                  </a:cubicBezTo>
                  <a:cubicBezTo>
                    <a:pt x="8873" y="118"/>
                    <a:pt x="8252" y="0"/>
                    <a:pt x="763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23;p27">
              <a:extLst>
                <a:ext uri="{FF2B5EF4-FFF2-40B4-BE49-F238E27FC236}">
                  <a16:creationId xmlns:a16="http://schemas.microsoft.com/office/drawing/2014/main" id="{D6B17904-74F0-F045-8C4A-70D65403F49B}"/>
                </a:ext>
              </a:extLst>
            </p:cNvPr>
            <p:cNvSpPr/>
            <p:nvPr/>
          </p:nvSpPr>
          <p:spPr>
            <a:xfrm>
              <a:off x="5721416" y="3633866"/>
              <a:ext cx="715672" cy="531241"/>
            </a:xfrm>
            <a:custGeom>
              <a:avLst/>
              <a:gdLst/>
              <a:ahLst/>
              <a:cxnLst/>
              <a:rect l="l" t="t" r="r" b="b"/>
              <a:pathLst>
                <a:path w="33647" h="24979" extrusionOk="0">
                  <a:moveTo>
                    <a:pt x="16824" y="0"/>
                  </a:moveTo>
                  <a:cubicBezTo>
                    <a:pt x="13731" y="0"/>
                    <a:pt x="3717" y="1744"/>
                    <a:pt x="0" y="11581"/>
                  </a:cubicBezTo>
                  <a:cubicBezTo>
                    <a:pt x="1859" y="18707"/>
                    <a:pt x="10393" y="24979"/>
                    <a:pt x="16824" y="24979"/>
                  </a:cubicBezTo>
                  <a:cubicBezTo>
                    <a:pt x="23249" y="24979"/>
                    <a:pt x="31789" y="18707"/>
                    <a:pt x="33647" y="11581"/>
                  </a:cubicBezTo>
                  <a:cubicBezTo>
                    <a:pt x="29930" y="1744"/>
                    <a:pt x="19912" y="0"/>
                    <a:pt x="16824"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24;p27">
              <a:extLst>
                <a:ext uri="{FF2B5EF4-FFF2-40B4-BE49-F238E27FC236}">
                  <a16:creationId xmlns:a16="http://schemas.microsoft.com/office/drawing/2014/main" id="{AE38D62F-AF49-F947-B832-5356418444E9}"/>
                </a:ext>
              </a:extLst>
            </p:cNvPr>
            <p:cNvSpPr/>
            <p:nvPr/>
          </p:nvSpPr>
          <p:spPr>
            <a:xfrm>
              <a:off x="6001219" y="3647880"/>
              <a:ext cx="155909" cy="45066"/>
            </a:xfrm>
            <a:custGeom>
              <a:avLst/>
              <a:gdLst/>
              <a:ahLst/>
              <a:cxnLst/>
              <a:rect l="l" t="t" r="r" b="b"/>
              <a:pathLst>
                <a:path w="7330" h="2119" extrusionOk="0">
                  <a:moveTo>
                    <a:pt x="3668" y="463"/>
                  </a:moveTo>
                  <a:cubicBezTo>
                    <a:pt x="4854" y="608"/>
                    <a:pt x="6611" y="983"/>
                    <a:pt x="6839" y="1372"/>
                  </a:cubicBezTo>
                  <a:cubicBezTo>
                    <a:pt x="6852" y="1400"/>
                    <a:pt x="6848" y="1409"/>
                    <a:pt x="6843" y="1423"/>
                  </a:cubicBezTo>
                  <a:cubicBezTo>
                    <a:pt x="6776" y="1584"/>
                    <a:pt x="6468" y="1654"/>
                    <a:pt x="6032" y="1654"/>
                  </a:cubicBezTo>
                  <a:cubicBezTo>
                    <a:pt x="5412" y="1654"/>
                    <a:pt x="4534" y="1512"/>
                    <a:pt x="3728" y="1289"/>
                  </a:cubicBezTo>
                  <a:lnTo>
                    <a:pt x="3668" y="1275"/>
                  </a:lnTo>
                  <a:lnTo>
                    <a:pt x="3602" y="1289"/>
                  </a:lnTo>
                  <a:cubicBezTo>
                    <a:pt x="2797" y="1512"/>
                    <a:pt x="1920" y="1654"/>
                    <a:pt x="1300" y="1654"/>
                  </a:cubicBezTo>
                  <a:cubicBezTo>
                    <a:pt x="865" y="1654"/>
                    <a:pt x="556" y="1584"/>
                    <a:pt x="487" y="1423"/>
                  </a:cubicBezTo>
                  <a:cubicBezTo>
                    <a:pt x="483" y="1409"/>
                    <a:pt x="478" y="1400"/>
                    <a:pt x="497" y="1372"/>
                  </a:cubicBezTo>
                  <a:cubicBezTo>
                    <a:pt x="724" y="983"/>
                    <a:pt x="2476" y="608"/>
                    <a:pt x="3668" y="463"/>
                  </a:cubicBezTo>
                  <a:close/>
                  <a:moveTo>
                    <a:pt x="3668" y="0"/>
                  </a:moveTo>
                  <a:lnTo>
                    <a:pt x="3640" y="5"/>
                  </a:lnTo>
                  <a:cubicBezTo>
                    <a:pt x="3121" y="65"/>
                    <a:pt x="525" y="407"/>
                    <a:pt x="98" y="1141"/>
                  </a:cubicBezTo>
                  <a:cubicBezTo>
                    <a:pt x="10" y="1289"/>
                    <a:pt x="1" y="1447"/>
                    <a:pt x="65" y="1603"/>
                  </a:cubicBezTo>
                  <a:cubicBezTo>
                    <a:pt x="228" y="1988"/>
                    <a:pt x="747" y="2119"/>
                    <a:pt x="1354" y="2119"/>
                  </a:cubicBezTo>
                  <a:cubicBezTo>
                    <a:pt x="2188" y="2119"/>
                    <a:pt x="3190" y="1877"/>
                    <a:pt x="3668" y="1752"/>
                  </a:cubicBezTo>
                  <a:cubicBezTo>
                    <a:pt x="4143" y="1879"/>
                    <a:pt x="5145" y="2119"/>
                    <a:pt x="5980" y="2119"/>
                  </a:cubicBezTo>
                  <a:cubicBezTo>
                    <a:pt x="6586" y="2119"/>
                    <a:pt x="7103" y="1992"/>
                    <a:pt x="7265" y="1603"/>
                  </a:cubicBezTo>
                  <a:cubicBezTo>
                    <a:pt x="7330" y="1447"/>
                    <a:pt x="7321" y="1289"/>
                    <a:pt x="7237" y="1141"/>
                  </a:cubicBezTo>
                  <a:cubicBezTo>
                    <a:pt x="6811" y="407"/>
                    <a:pt x="4210" y="65"/>
                    <a:pt x="3690" y="5"/>
                  </a:cubicBezTo>
                  <a:lnTo>
                    <a:pt x="3668"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25;p27">
              <a:extLst>
                <a:ext uri="{FF2B5EF4-FFF2-40B4-BE49-F238E27FC236}">
                  <a16:creationId xmlns:a16="http://schemas.microsoft.com/office/drawing/2014/main" id="{5370B083-252C-034A-8D16-DB808828055C}"/>
                </a:ext>
              </a:extLst>
            </p:cNvPr>
            <p:cNvSpPr/>
            <p:nvPr/>
          </p:nvSpPr>
          <p:spPr>
            <a:xfrm>
              <a:off x="5681857" y="3644010"/>
              <a:ext cx="108690" cy="128605"/>
            </a:xfrm>
            <a:custGeom>
              <a:avLst/>
              <a:gdLst/>
              <a:ahLst/>
              <a:cxnLst/>
              <a:rect l="l" t="t" r="r" b="b"/>
              <a:pathLst>
                <a:path w="5110" h="6047" extrusionOk="0">
                  <a:moveTo>
                    <a:pt x="354" y="1"/>
                  </a:moveTo>
                  <a:lnTo>
                    <a:pt x="1" y="298"/>
                  </a:lnTo>
                  <a:lnTo>
                    <a:pt x="4753" y="6047"/>
                  </a:lnTo>
                  <a:lnTo>
                    <a:pt x="5110" y="5750"/>
                  </a:lnTo>
                  <a:lnTo>
                    <a:pt x="354"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26;p27">
              <a:extLst>
                <a:ext uri="{FF2B5EF4-FFF2-40B4-BE49-F238E27FC236}">
                  <a16:creationId xmlns:a16="http://schemas.microsoft.com/office/drawing/2014/main" id="{0AD41930-2ADB-BA4A-A743-AEE762372F0B}"/>
                </a:ext>
              </a:extLst>
            </p:cNvPr>
            <p:cNvSpPr/>
            <p:nvPr/>
          </p:nvSpPr>
          <p:spPr>
            <a:xfrm>
              <a:off x="6367796" y="3644010"/>
              <a:ext cx="108796" cy="128605"/>
            </a:xfrm>
            <a:custGeom>
              <a:avLst/>
              <a:gdLst/>
              <a:ahLst/>
              <a:cxnLst/>
              <a:rect l="l" t="t" r="r" b="b"/>
              <a:pathLst>
                <a:path w="5115" h="6047" extrusionOk="0">
                  <a:moveTo>
                    <a:pt x="4757" y="1"/>
                  </a:moveTo>
                  <a:lnTo>
                    <a:pt x="0" y="5750"/>
                  </a:lnTo>
                  <a:lnTo>
                    <a:pt x="358" y="6047"/>
                  </a:lnTo>
                  <a:lnTo>
                    <a:pt x="5114" y="298"/>
                  </a:lnTo>
                  <a:lnTo>
                    <a:pt x="4757"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27;p27">
              <a:extLst>
                <a:ext uri="{FF2B5EF4-FFF2-40B4-BE49-F238E27FC236}">
                  <a16:creationId xmlns:a16="http://schemas.microsoft.com/office/drawing/2014/main" id="{A93E3EC4-7D3E-5740-9D1D-9F8472C53560}"/>
                </a:ext>
              </a:extLst>
            </p:cNvPr>
            <p:cNvSpPr/>
            <p:nvPr/>
          </p:nvSpPr>
          <p:spPr>
            <a:xfrm>
              <a:off x="5947666" y="3825024"/>
              <a:ext cx="263514" cy="9889"/>
            </a:xfrm>
            <a:custGeom>
              <a:avLst/>
              <a:gdLst/>
              <a:ahLst/>
              <a:cxnLst/>
              <a:rect l="l" t="t" r="r" b="b"/>
              <a:pathLst>
                <a:path w="12389" h="465" extrusionOk="0">
                  <a:moveTo>
                    <a:pt x="1" y="0"/>
                  </a:moveTo>
                  <a:lnTo>
                    <a:pt x="1" y="464"/>
                  </a:lnTo>
                  <a:lnTo>
                    <a:pt x="12389" y="464"/>
                  </a:lnTo>
                  <a:lnTo>
                    <a:pt x="1238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28;p27">
              <a:extLst>
                <a:ext uri="{FF2B5EF4-FFF2-40B4-BE49-F238E27FC236}">
                  <a16:creationId xmlns:a16="http://schemas.microsoft.com/office/drawing/2014/main" id="{FA35E87C-E098-374F-85F0-7700B51849F7}"/>
                </a:ext>
              </a:extLst>
            </p:cNvPr>
            <p:cNvSpPr/>
            <p:nvPr/>
          </p:nvSpPr>
          <p:spPr>
            <a:xfrm>
              <a:off x="5893560" y="3905367"/>
              <a:ext cx="371842" cy="8805"/>
            </a:xfrm>
            <a:custGeom>
              <a:avLst/>
              <a:gdLst/>
              <a:ahLst/>
              <a:cxnLst/>
              <a:rect l="l" t="t" r="r" b="b"/>
              <a:pathLst>
                <a:path w="17482" h="414" extrusionOk="0">
                  <a:moveTo>
                    <a:pt x="0" y="1"/>
                  </a:moveTo>
                  <a:lnTo>
                    <a:pt x="0" y="414"/>
                  </a:lnTo>
                  <a:lnTo>
                    <a:pt x="17482" y="414"/>
                  </a:lnTo>
                  <a:lnTo>
                    <a:pt x="1748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29;p27">
              <a:extLst>
                <a:ext uri="{FF2B5EF4-FFF2-40B4-BE49-F238E27FC236}">
                  <a16:creationId xmlns:a16="http://schemas.microsoft.com/office/drawing/2014/main" id="{8EE7A2DF-0AC0-A849-BD31-A5D9CEDD8A44}"/>
                </a:ext>
              </a:extLst>
            </p:cNvPr>
            <p:cNvSpPr/>
            <p:nvPr/>
          </p:nvSpPr>
          <p:spPr>
            <a:xfrm>
              <a:off x="5947666" y="3982179"/>
              <a:ext cx="263514" cy="9762"/>
            </a:xfrm>
            <a:custGeom>
              <a:avLst/>
              <a:gdLst/>
              <a:ahLst/>
              <a:cxnLst/>
              <a:rect l="l" t="t" r="r" b="b"/>
              <a:pathLst>
                <a:path w="12389" h="459" extrusionOk="0">
                  <a:moveTo>
                    <a:pt x="1" y="0"/>
                  </a:moveTo>
                  <a:lnTo>
                    <a:pt x="1" y="459"/>
                  </a:lnTo>
                  <a:lnTo>
                    <a:pt x="12389" y="459"/>
                  </a:lnTo>
                  <a:lnTo>
                    <a:pt x="12389"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30;p27">
              <a:extLst>
                <a:ext uri="{FF2B5EF4-FFF2-40B4-BE49-F238E27FC236}">
                  <a16:creationId xmlns:a16="http://schemas.microsoft.com/office/drawing/2014/main" id="{A281C69A-0D59-9E4C-AFB7-8111D5A70BA9}"/>
                </a:ext>
              </a:extLst>
            </p:cNvPr>
            <p:cNvSpPr/>
            <p:nvPr/>
          </p:nvSpPr>
          <p:spPr>
            <a:xfrm>
              <a:off x="5879459" y="3572259"/>
              <a:ext cx="39562" cy="80561"/>
            </a:xfrm>
            <a:custGeom>
              <a:avLst/>
              <a:gdLst/>
              <a:ahLst/>
              <a:cxnLst/>
              <a:rect l="l" t="t" r="r" b="b"/>
              <a:pathLst>
                <a:path w="1860" h="3788" extrusionOk="0">
                  <a:moveTo>
                    <a:pt x="927" y="0"/>
                  </a:moveTo>
                  <a:cubicBezTo>
                    <a:pt x="417" y="0"/>
                    <a:pt x="0" y="848"/>
                    <a:pt x="0" y="1896"/>
                  </a:cubicBezTo>
                  <a:cubicBezTo>
                    <a:pt x="0" y="2940"/>
                    <a:pt x="417" y="3788"/>
                    <a:pt x="927" y="3788"/>
                  </a:cubicBezTo>
                  <a:cubicBezTo>
                    <a:pt x="1442" y="3788"/>
                    <a:pt x="1859" y="2940"/>
                    <a:pt x="1859" y="1896"/>
                  </a:cubicBezTo>
                  <a:cubicBezTo>
                    <a:pt x="1859" y="848"/>
                    <a:pt x="1442" y="0"/>
                    <a:pt x="92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31;p27">
              <a:extLst>
                <a:ext uri="{FF2B5EF4-FFF2-40B4-BE49-F238E27FC236}">
                  <a16:creationId xmlns:a16="http://schemas.microsoft.com/office/drawing/2014/main" id="{1052FB1F-E042-6B4C-9736-B496754F6BDB}"/>
                </a:ext>
              </a:extLst>
            </p:cNvPr>
            <p:cNvSpPr/>
            <p:nvPr/>
          </p:nvSpPr>
          <p:spPr>
            <a:xfrm>
              <a:off x="6206690" y="3572259"/>
              <a:ext cx="39562" cy="80561"/>
            </a:xfrm>
            <a:custGeom>
              <a:avLst/>
              <a:gdLst/>
              <a:ahLst/>
              <a:cxnLst/>
              <a:rect l="l" t="t" r="r" b="b"/>
              <a:pathLst>
                <a:path w="1860" h="3788" extrusionOk="0">
                  <a:moveTo>
                    <a:pt x="933" y="0"/>
                  </a:moveTo>
                  <a:cubicBezTo>
                    <a:pt x="418" y="0"/>
                    <a:pt x="1" y="848"/>
                    <a:pt x="1" y="1896"/>
                  </a:cubicBezTo>
                  <a:cubicBezTo>
                    <a:pt x="1" y="2940"/>
                    <a:pt x="418" y="3788"/>
                    <a:pt x="933" y="3788"/>
                  </a:cubicBezTo>
                  <a:cubicBezTo>
                    <a:pt x="1443" y="3788"/>
                    <a:pt x="1860" y="2940"/>
                    <a:pt x="1860" y="1896"/>
                  </a:cubicBezTo>
                  <a:cubicBezTo>
                    <a:pt x="1860" y="848"/>
                    <a:pt x="1443" y="0"/>
                    <a:pt x="9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32;p27">
              <a:extLst>
                <a:ext uri="{FF2B5EF4-FFF2-40B4-BE49-F238E27FC236}">
                  <a16:creationId xmlns:a16="http://schemas.microsoft.com/office/drawing/2014/main" id="{73F1329C-81AB-A840-AEBC-FAACCC9567E7}"/>
                </a:ext>
              </a:extLst>
            </p:cNvPr>
            <p:cNvSpPr/>
            <p:nvPr/>
          </p:nvSpPr>
          <p:spPr>
            <a:xfrm>
              <a:off x="5560693" y="3718504"/>
              <a:ext cx="128301" cy="134070"/>
            </a:xfrm>
            <a:custGeom>
              <a:avLst/>
              <a:gdLst/>
              <a:ahLst/>
              <a:cxnLst/>
              <a:rect l="l" t="t" r="r" b="b"/>
              <a:pathLst>
                <a:path w="6032" h="6304" extrusionOk="0">
                  <a:moveTo>
                    <a:pt x="2879" y="0"/>
                  </a:moveTo>
                  <a:cubicBezTo>
                    <a:pt x="2847" y="0"/>
                    <a:pt x="2814" y="1"/>
                    <a:pt x="2782" y="3"/>
                  </a:cubicBezTo>
                  <a:cubicBezTo>
                    <a:pt x="2091" y="21"/>
                    <a:pt x="1395" y="369"/>
                    <a:pt x="877" y="948"/>
                  </a:cubicBezTo>
                  <a:cubicBezTo>
                    <a:pt x="297" y="1602"/>
                    <a:pt x="0" y="2446"/>
                    <a:pt x="65" y="3267"/>
                  </a:cubicBezTo>
                  <a:lnTo>
                    <a:pt x="524" y="3229"/>
                  </a:lnTo>
                  <a:cubicBezTo>
                    <a:pt x="468" y="2534"/>
                    <a:pt x="723" y="1815"/>
                    <a:pt x="1219" y="1254"/>
                  </a:cubicBezTo>
                  <a:cubicBezTo>
                    <a:pt x="1656" y="768"/>
                    <a:pt x="2230" y="475"/>
                    <a:pt x="2796" y="462"/>
                  </a:cubicBezTo>
                  <a:cubicBezTo>
                    <a:pt x="2807" y="462"/>
                    <a:pt x="2818" y="462"/>
                    <a:pt x="2829" y="462"/>
                  </a:cubicBezTo>
                  <a:cubicBezTo>
                    <a:pt x="3384" y="462"/>
                    <a:pt x="3959" y="707"/>
                    <a:pt x="4409" y="1157"/>
                  </a:cubicBezTo>
                  <a:cubicBezTo>
                    <a:pt x="4877" y="1626"/>
                    <a:pt x="5160" y="2232"/>
                    <a:pt x="5202" y="2854"/>
                  </a:cubicBezTo>
                  <a:cubicBezTo>
                    <a:pt x="4831" y="2878"/>
                    <a:pt x="4459" y="3053"/>
                    <a:pt x="4164" y="3359"/>
                  </a:cubicBezTo>
                  <a:cubicBezTo>
                    <a:pt x="3751" y="3781"/>
                    <a:pt x="3560" y="4356"/>
                    <a:pt x="3648" y="4898"/>
                  </a:cubicBezTo>
                  <a:cubicBezTo>
                    <a:pt x="3742" y="5431"/>
                    <a:pt x="4103" y="5899"/>
                    <a:pt x="4622" y="6141"/>
                  </a:cubicBezTo>
                  <a:cubicBezTo>
                    <a:pt x="4854" y="6252"/>
                    <a:pt x="5095" y="6303"/>
                    <a:pt x="5327" y="6303"/>
                  </a:cubicBezTo>
                  <a:cubicBezTo>
                    <a:pt x="5572" y="6303"/>
                    <a:pt x="5818" y="6243"/>
                    <a:pt x="6032" y="6117"/>
                  </a:cubicBezTo>
                  <a:lnTo>
                    <a:pt x="5800" y="5719"/>
                  </a:lnTo>
                  <a:cubicBezTo>
                    <a:pt x="5656" y="5802"/>
                    <a:pt x="5494" y="5843"/>
                    <a:pt x="5324" y="5843"/>
                  </a:cubicBezTo>
                  <a:cubicBezTo>
                    <a:pt x="5159" y="5843"/>
                    <a:pt x="4986" y="5804"/>
                    <a:pt x="4817" y="5724"/>
                  </a:cubicBezTo>
                  <a:cubicBezTo>
                    <a:pt x="4437" y="5548"/>
                    <a:pt x="4168" y="5208"/>
                    <a:pt x="4103" y="4819"/>
                  </a:cubicBezTo>
                  <a:cubicBezTo>
                    <a:pt x="4038" y="4430"/>
                    <a:pt x="4187" y="3995"/>
                    <a:pt x="4493" y="3679"/>
                  </a:cubicBezTo>
                  <a:cubicBezTo>
                    <a:pt x="4725" y="3439"/>
                    <a:pt x="5010" y="3310"/>
                    <a:pt x="5290" y="3310"/>
                  </a:cubicBezTo>
                  <a:cubicBezTo>
                    <a:pt x="5328" y="3310"/>
                    <a:pt x="5367" y="3312"/>
                    <a:pt x="5405" y="3317"/>
                  </a:cubicBezTo>
                  <a:lnTo>
                    <a:pt x="5661" y="3355"/>
                  </a:lnTo>
                  <a:lnTo>
                    <a:pt x="5666" y="3100"/>
                  </a:lnTo>
                  <a:cubicBezTo>
                    <a:pt x="5693" y="2270"/>
                    <a:pt x="5350" y="1444"/>
                    <a:pt x="4733" y="833"/>
                  </a:cubicBezTo>
                  <a:cubicBezTo>
                    <a:pt x="4207" y="307"/>
                    <a:pt x="3535" y="0"/>
                    <a:pt x="287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33;p27">
              <a:extLst>
                <a:ext uri="{FF2B5EF4-FFF2-40B4-BE49-F238E27FC236}">
                  <a16:creationId xmlns:a16="http://schemas.microsoft.com/office/drawing/2014/main" id="{9C3FEEA8-F440-8D44-9EAC-872F5396D66D}"/>
                </a:ext>
              </a:extLst>
            </p:cNvPr>
            <p:cNvSpPr/>
            <p:nvPr/>
          </p:nvSpPr>
          <p:spPr>
            <a:xfrm>
              <a:off x="6460482" y="3718504"/>
              <a:ext cx="128322" cy="134070"/>
            </a:xfrm>
            <a:custGeom>
              <a:avLst/>
              <a:gdLst/>
              <a:ahLst/>
              <a:cxnLst/>
              <a:rect l="l" t="t" r="r" b="b"/>
              <a:pathLst>
                <a:path w="6033" h="6304" extrusionOk="0">
                  <a:moveTo>
                    <a:pt x="3164" y="1"/>
                  </a:moveTo>
                  <a:cubicBezTo>
                    <a:pt x="2500" y="1"/>
                    <a:pt x="1822" y="304"/>
                    <a:pt x="1299" y="833"/>
                  </a:cubicBezTo>
                  <a:cubicBezTo>
                    <a:pt x="683" y="1444"/>
                    <a:pt x="339" y="2270"/>
                    <a:pt x="362" y="3100"/>
                  </a:cubicBezTo>
                  <a:lnTo>
                    <a:pt x="371" y="3355"/>
                  </a:lnTo>
                  <a:lnTo>
                    <a:pt x="627" y="3317"/>
                  </a:lnTo>
                  <a:cubicBezTo>
                    <a:pt x="665" y="3312"/>
                    <a:pt x="704" y="3310"/>
                    <a:pt x="742" y="3310"/>
                  </a:cubicBezTo>
                  <a:cubicBezTo>
                    <a:pt x="1021" y="3310"/>
                    <a:pt x="1304" y="3439"/>
                    <a:pt x="1539" y="3679"/>
                  </a:cubicBezTo>
                  <a:cubicBezTo>
                    <a:pt x="1845" y="3995"/>
                    <a:pt x="1994" y="4430"/>
                    <a:pt x="1929" y="4819"/>
                  </a:cubicBezTo>
                  <a:cubicBezTo>
                    <a:pt x="1860" y="5208"/>
                    <a:pt x="1595" y="5548"/>
                    <a:pt x="1211" y="5724"/>
                  </a:cubicBezTo>
                  <a:cubicBezTo>
                    <a:pt x="1044" y="5804"/>
                    <a:pt x="872" y="5843"/>
                    <a:pt x="708" y="5843"/>
                  </a:cubicBezTo>
                  <a:cubicBezTo>
                    <a:pt x="538" y="5843"/>
                    <a:pt x="376" y="5802"/>
                    <a:pt x="232" y="5719"/>
                  </a:cubicBezTo>
                  <a:lnTo>
                    <a:pt x="1" y="6117"/>
                  </a:lnTo>
                  <a:cubicBezTo>
                    <a:pt x="214" y="6243"/>
                    <a:pt x="455" y="6303"/>
                    <a:pt x="705" y="6303"/>
                  </a:cubicBezTo>
                  <a:cubicBezTo>
                    <a:pt x="937" y="6303"/>
                    <a:pt x="1178" y="6252"/>
                    <a:pt x="1410" y="6141"/>
                  </a:cubicBezTo>
                  <a:cubicBezTo>
                    <a:pt x="1924" y="5899"/>
                    <a:pt x="2290" y="5431"/>
                    <a:pt x="2379" y="4898"/>
                  </a:cubicBezTo>
                  <a:cubicBezTo>
                    <a:pt x="2472" y="4356"/>
                    <a:pt x="2282" y="3781"/>
                    <a:pt x="1869" y="3359"/>
                  </a:cubicBezTo>
                  <a:cubicBezTo>
                    <a:pt x="1573" y="3053"/>
                    <a:pt x="1201" y="2878"/>
                    <a:pt x="831" y="2854"/>
                  </a:cubicBezTo>
                  <a:cubicBezTo>
                    <a:pt x="872" y="2232"/>
                    <a:pt x="1156" y="1626"/>
                    <a:pt x="1623" y="1157"/>
                  </a:cubicBezTo>
                  <a:cubicBezTo>
                    <a:pt x="2070" y="710"/>
                    <a:pt x="2639" y="461"/>
                    <a:pt x="3190" y="461"/>
                  </a:cubicBezTo>
                  <a:cubicBezTo>
                    <a:pt x="3205" y="461"/>
                    <a:pt x="3221" y="462"/>
                    <a:pt x="3236" y="462"/>
                  </a:cubicBezTo>
                  <a:cubicBezTo>
                    <a:pt x="3802" y="475"/>
                    <a:pt x="4377" y="768"/>
                    <a:pt x="4813" y="1254"/>
                  </a:cubicBezTo>
                  <a:cubicBezTo>
                    <a:pt x="5309" y="1815"/>
                    <a:pt x="5564" y="2534"/>
                    <a:pt x="5508" y="3229"/>
                  </a:cubicBezTo>
                  <a:lnTo>
                    <a:pt x="5968" y="3267"/>
                  </a:lnTo>
                  <a:cubicBezTo>
                    <a:pt x="6032" y="2446"/>
                    <a:pt x="5735" y="1602"/>
                    <a:pt x="5155" y="948"/>
                  </a:cubicBezTo>
                  <a:cubicBezTo>
                    <a:pt x="4637" y="369"/>
                    <a:pt x="3942" y="21"/>
                    <a:pt x="3251" y="3"/>
                  </a:cubicBezTo>
                  <a:cubicBezTo>
                    <a:pt x="3222" y="1"/>
                    <a:pt x="3193" y="1"/>
                    <a:pt x="3164"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34;p27">
              <a:extLst>
                <a:ext uri="{FF2B5EF4-FFF2-40B4-BE49-F238E27FC236}">
                  <a16:creationId xmlns:a16="http://schemas.microsoft.com/office/drawing/2014/main" id="{85DB1285-A55E-B843-84AD-5B12D2744528}"/>
                </a:ext>
              </a:extLst>
            </p:cNvPr>
            <p:cNvSpPr/>
            <p:nvPr/>
          </p:nvSpPr>
          <p:spPr>
            <a:xfrm>
              <a:off x="5815846" y="3469461"/>
              <a:ext cx="137277" cy="73437"/>
            </a:xfrm>
            <a:custGeom>
              <a:avLst/>
              <a:gdLst/>
              <a:ahLst/>
              <a:cxnLst/>
              <a:rect l="l" t="t" r="r" b="b"/>
              <a:pathLst>
                <a:path w="6454" h="3453" extrusionOk="0">
                  <a:moveTo>
                    <a:pt x="4845" y="1"/>
                  </a:moveTo>
                  <a:cubicBezTo>
                    <a:pt x="2884" y="1"/>
                    <a:pt x="911" y="1171"/>
                    <a:pt x="0" y="3054"/>
                  </a:cubicBezTo>
                  <a:lnTo>
                    <a:pt x="826" y="3452"/>
                  </a:lnTo>
                  <a:cubicBezTo>
                    <a:pt x="1586" y="1893"/>
                    <a:pt x="3215" y="918"/>
                    <a:pt x="4828" y="918"/>
                  </a:cubicBezTo>
                  <a:cubicBezTo>
                    <a:pt x="5272" y="918"/>
                    <a:pt x="5716" y="992"/>
                    <a:pt x="6139" y="1148"/>
                  </a:cubicBezTo>
                  <a:lnTo>
                    <a:pt x="6454" y="281"/>
                  </a:lnTo>
                  <a:cubicBezTo>
                    <a:pt x="5934" y="91"/>
                    <a:pt x="5390" y="1"/>
                    <a:pt x="484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35;p27">
              <a:extLst>
                <a:ext uri="{FF2B5EF4-FFF2-40B4-BE49-F238E27FC236}">
                  <a16:creationId xmlns:a16="http://schemas.microsoft.com/office/drawing/2014/main" id="{613FA3DB-9381-0D4B-B56E-6D58CF1CFD04}"/>
                </a:ext>
              </a:extLst>
            </p:cNvPr>
            <p:cNvSpPr/>
            <p:nvPr/>
          </p:nvSpPr>
          <p:spPr>
            <a:xfrm>
              <a:off x="6158369" y="3457530"/>
              <a:ext cx="161078" cy="97405"/>
            </a:xfrm>
            <a:custGeom>
              <a:avLst/>
              <a:gdLst/>
              <a:ahLst/>
              <a:cxnLst/>
              <a:rect l="l" t="t" r="r" b="b"/>
              <a:pathLst>
                <a:path w="7573" h="4580" extrusionOk="0">
                  <a:moveTo>
                    <a:pt x="2234" y="0"/>
                  </a:moveTo>
                  <a:cubicBezTo>
                    <a:pt x="1468" y="0"/>
                    <a:pt x="703" y="167"/>
                    <a:pt x="1" y="500"/>
                  </a:cubicBezTo>
                  <a:lnTo>
                    <a:pt x="390" y="1330"/>
                  </a:lnTo>
                  <a:cubicBezTo>
                    <a:pt x="971" y="1057"/>
                    <a:pt x="1601" y="921"/>
                    <a:pt x="2232" y="921"/>
                  </a:cubicBezTo>
                  <a:cubicBezTo>
                    <a:pt x="2911" y="921"/>
                    <a:pt x="3591" y="1079"/>
                    <a:pt x="4206" y="1394"/>
                  </a:cubicBezTo>
                  <a:cubicBezTo>
                    <a:pt x="5403" y="2006"/>
                    <a:pt x="6325" y="3198"/>
                    <a:pt x="6676" y="4580"/>
                  </a:cubicBezTo>
                  <a:lnTo>
                    <a:pt x="7572" y="4352"/>
                  </a:lnTo>
                  <a:cubicBezTo>
                    <a:pt x="7155" y="2720"/>
                    <a:pt x="6051" y="1306"/>
                    <a:pt x="4624" y="574"/>
                  </a:cubicBezTo>
                  <a:cubicBezTo>
                    <a:pt x="3879" y="192"/>
                    <a:pt x="3057" y="0"/>
                    <a:pt x="2234"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36;p27">
              <a:extLst>
                <a:ext uri="{FF2B5EF4-FFF2-40B4-BE49-F238E27FC236}">
                  <a16:creationId xmlns:a16="http://schemas.microsoft.com/office/drawing/2014/main" id="{6576D814-C59E-2245-9250-7A78E6E84DD7}"/>
                </a:ext>
              </a:extLst>
            </p:cNvPr>
            <p:cNvSpPr/>
            <p:nvPr/>
          </p:nvSpPr>
          <p:spPr>
            <a:xfrm>
              <a:off x="5845728" y="3034660"/>
              <a:ext cx="682682" cy="515460"/>
            </a:xfrm>
            <a:custGeom>
              <a:avLst/>
              <a:gdLst/>
              <a:ahLst/>
              <a:cxnLst/>
              <a:rect l="l" t="t" r="r" b="b"/>
              <a:pathLst>
                <a:path w="32096" h="24237" extrusionOk="0">
                  <a:moveTo>
                    <a:pt x="10162" y="0"/>
                  </a:moveTo>
                  <a:lnTo>
                    <a:pt x="9351" y="399"/>
                  </a:lnTo>
                  <a:cubicBezTo>
                    <a:pt x="5104" y="2485"/>
                    <a:pt x="2050" y="5475"/>
                    <a:pt x="1" y="9541"/>
                  </a:cubicBezTo>
                  <a:lnTo>
                    <a:pt x="414" y="9745"/>
                  </a:lnTo>
                  <a:cubicBezTo>
                    <a:pt x="2286" y="6027"/>
                    <a:pt x="5031" y="3227"/>
                    <a:pt x="8786" y="1205"/>
                  </a:cubicBezTo>
                  <a:lnTo>
                    <a:pt x="8786" y="1205"/>
                  </a:lnTo>
                  <a:cubicBezTo>
                    <a:pt x="7975" y="2540"/>
                    <a:pt x="7385" y="4025"/>
                    <a:pt x="7075" y="5550"/>
                  </a:cubicBezTo>
                  <a:lnTo>
                    <a:pt x="6996" y="5939"/>
                  </a:lnTo>
                  <a:lnTo>
                    <a:pt x="7376" y="5814"/>
                  </a:lnTo>
                  <a:cubicBezTo>
                    <a:pt x="9588" y="5073"/>
                    <a:pt x="11904" y="4714"/>
                    <a:pt x="14219" y="4714"/>
                  </a:cubicBezTo>
                  <a:cubicBezTo>
                    <a:pt x="19283" y="4714"/>
                    <a:pt x="24342" y="6434"/>
                    <a:pt x="28294" y="9648"/>
                  </a:cubicBezTo>
                  <a:lnTo>
                    <a:pt x="24126" y="8721"/>
                  </a:lnTo>
                  <a:lnTo>
                    <a:pt x="24126" y="8721"/>
                  </a:lnTo>
                  <a:lnTo>
                    <a:pt x="24748" y="9300"/>
                  </a:lnTo>
                  <a:cubicBezTo>
                    <a:pt x="27005" y="11391"/>
                    <a:pt x="28683" y="14024"/>
                    <a:pt x="29638" y="16940"/>
                  </a:cubicBezTo>
                  <a:lnTo>
                    <a:pt x="26244" y="14469"/>
                  </a:lnTo>
                  <a:lnTo>
                    <a:pt x="26894" y="15493"/>
                  </a:lnTo>
                  <a:cubicBezTo>
                    <a:pt x="27232" y="16022"/>
                    <a:pt x="27649" y="16621"/>
                    <a:pt x="28090" y="17255"/>
                  </a:cubicBezTo>
                  <a:cubicBezTo>
                    <a:pt x="29481" y="19253"/>
                    <a:pt x="31191" y="21711"/>
                    <a:pt x="31557" y="23704"/>
                  </a:cubicBezTo>
                  <a:cubicBezTo>
                    <a:pt x="30491" y="23417"/>
                    <a:pt x="28405" y="22035"/>
                    <a:pt x="25350" y="19597"/>
                  </a:cubicBezTo>
                  <a:lnTo>
                    <a:pt x="24733" y="19105"/>
                  </a:lnTo>
                  <a:lnTo>
                    <a:pt x="24900" y="19768"/>
                  </a:lnTo>
                  <a:cubicBezTo>
                    <a:pt x="25054" y="20366"/>
                    <a:pt x="25221" y="21238"/>
                    <a:pt x="25225" y="21715"/>
                  </a:cubicBezTo>
                  <a:cubicBezTo>
                    <a:pt x="23319" y="20528"/>
                    <a:pt x="21665" y="18929"/>
                    <a:pt x="20417" y="17066"/>
                  </a:cubicBezTo>
                  <a:lnTo>
                    <a:pt x="20019" y="17288"/>
                  </a:lnTo>
                  <a:lnTo>
                    <a:pt x="20914" y="19337"/>
                  </a:lnTo>
                  <a:cubicBezTo>
                    <a:pt x="17047" y="18827"/>
                    <a:pt x="13329" y="16927"/>
                    <a:pt x="10659" y="14089"/>
                  </a:cubicBezTo>
                  <a:lnTo>
                    <a:pt x="9792" y="13166"/>
                  </a:lnTo>
                  <a:lnTo>
                    <a:pt x="9792" y="13166"/>
                  </a:lnTo>
                  <a:lnTo>
                    <a:pt x="10278" y="14334"/>
                  </a:lnTo>
                  <a:cubicBezTo>
                    <a:pt x="10904" y="15842"/>
                    <a:pt x="11869" y="17177"/>
                    <a:pt x="13087" y="18247"/>
                  </a:cubicBezTo>
                  <a:cubicBezTo>
                    <a:pt x="8438" y="17394"/>
                    <a:pt x="4117" y="15067"/>
                    <a:pt x="849" y="11642"/>
                  </a:cubicBezTo>
                  <a:lnTo>
                    <a:pt x="515" y="11956"/>
                  </a:lnTo>
                  <a:cubicBezTo>
                    <a:pt x="4057" y="15669"/>
                    <a:pt x="8799" y="18113"/>
                    <a:pt x="13876" y="18840"/>
                  </a:cubicBezTo>
                  <a:lnTo>
                    <a:pt x="14775" y="18970"/>
                  </a:lnTo>
                  <a:lnTo>
                    <a:pt x="14775" y="18970"/>
                  </a:lnTo>
                  <a:lnTo>
                    <a:pt x="14043" y="18429"/>
                  </a:lnTo>
                  <a:cubicBezTo>
                    <a:pt x="12931" y="17603"/>
                    <a:pt x="11998" y="16555"/>
                    <a:pt x="11303" y="15363"/>
                  </a:cubicBezTo>
                  <a:lnTo>
                    <a:pt x="11303" y="15363"/>
                  </a:lnTo>
                  <a:cubicBezTo>
                    <a:pt x="14039" y="17834"/>
                    <a:pt x="17599" y="19448"/>
                    <a:pt x="21261" y="19837"/>
                  </a:cubicBezTo>
                  <a:lnTo>
                    <a:pt x="21655" y="19884"/>
                  </a:lnTo>
                  <a:lnTo>
                    <a:pt x="21210" y="18868"/>
                  </a:lnTo>
                  <a:lnTo>
                    <a:pt x="21210" y="18868"/>
                  </a:lnTo>
                  <a:cubicBezTo>
                    <a:pt x="22369" y="20218"/>
                    <a:pt x="23755" y="21382"/>
                    <a:pt x="25281" y="22289"/>
                  </a:cubicBezTo>
                  <a:lnTo>
                    <a:pt x="25508" y="22420"/>
                  </a:lnTo>
                  <a:lnTo>
                    <a:pt x="25610" y="22184"/>
                  </a:lnTo>
                  <a:cubicBezTo>
                    <a:pt x="25762" y="21831"/>
                    <a:pt x="25623" y="20936"/>
                    <a:pt x="25493" y="20301"/>
                  </a:cubicBezTo>
                  <a:lnTo>
                    <a:pt x="25493" y="20301"/>
                  </a:lnTo>
                  <a:cubicBezTo>
                    <a:pt x="27677" y="22021"/>
                    <a:pt x="30500" y="24112"/>
                    <a:pt x="31817" y="24214"/>
                  </a:cubicBezTo>
                  <a:lnTo>
                    <a:pt x="32096" y="24237"/>
                  </a:lnTo>
                  <a:lnTo>
                    <a:pt x="32096" y="24237"/>
                  </a:lnTo>
                  <a:lnTo>
                    <a:pt x="32063" y="23958"/>
                  </a:lnTo>
                  <a:cubicBezTo>
                    <a:pt x="31813" y="21803"/>
                    <a:pt x="29958" y="19137"/>
                    <a:pt x="28469" y="16996"/>
                  </a:cubicBezTo>
                  <a:cubicBezTo>
                    <a:pt x="28308" y="16764"/>
                    <a:pt x="28150" y="16537"/>
                    <a:pt x="27997" y="16315"/>
                  </a:cubicBezTo>
                  <a:lnTo>
                    <a:pt x="27997" y="16315"/>
                  </a:lnTo>
                  <a:lnTo>
                    <a:pt x="30463" y="18113"/>
                  </a:lnTo>
                  <a:lnTo>
                    <a:pt x="30463" y="18113"/>
                  </a:lnTo>
                  <a:lnTo>
                    <a:pt x="30283" y="17468"/>
                  </a:lnTo>
                  <a:cubicBezTo>
                    <a:pt x="29425" y="14473"/>
                    <a:pt x="27830" y="11743"/>
                    <a:pt x="25647" y="9532"/>
                  </a:cubicBezTo>
                  <a:lnTo>
                    <a:pt x="25647" y="9532"/>
                  </a:lnTo>
                  <a:lnTo>
                    <a:pt x="29967" y="10491"/>
                  </a:lnTo>
                  <a:lnTo>
                    <a:pt x="29304" y="9903"/>
                  </a:lnTo>
                  <a:cubicBezTo>
                    <a:pt x="25176" y="6228"/>
                    <a:pt x="19700" y="4254"/>
                    <a:pt x="14218" y="4254"/>
                  </a:cubicBezTo>
                  <a:cubicBezTo>
                    <a:pt x="11987" y="4254"/>
                    <a:pt x="9756" y="4581"/>
                    <a:pt x="7613" y="5253"/>
                  </a:cubicBezTo>
                  <a:cubicBezTo>
                    <a:pt x="7993" y="3644"/>
                    <a:pt x="8693" y="2086"/>
                    <a:pt x="9644" y="738"/>
                  </a:cubicBezTo>
                  <a:lnTo>
                    <a:pt x="10162"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37;p27">
              <a:extLst>
                <a:ext uri="{FF2B5EF4-FFF2-40B4-BE49-F238E27FC236}">
                  <a16:creationId xmlns:a16="http://schemas.microsoft.com/office/drawing/2014/main" id="{8309220B-310C-8540-B052-0AA4D9125C9B}"/>
                </a:ext>
              </a:extLst>
            </p:cNvPr>
            <p:cNvSpPr/>
            <p:nvPr/>
          </p:nvSpPr>
          <p:spPr>
            <a:xfrm>
              <a:off x="5623987" y="3231114"/>
              <a:ext cx="227015" cy="416992"/>
            </a:xfrm>
            <a:custGeom>
              <a:avLst/>
              <a:gdLst/>
              <a:ahLst/>
              <a:cxnLst/>
              <a:rect l="l" t="t" r="r" b="b"/>
              <a:pathLst>
                <a:path w="10673" h="19607" extrusionOk="0">
                  <a:moveTo>
                    <a:pt x="8592" y="0"/>
                  </a:moveTo>
                  <a:cubicBezTo>
                    <a:pt x="5722" y="0"/>
                    <a:pt x="2858" y="995"/>
                    <a:pt x="631" y="2815"/>
                  </a:cubicBezTo>
                  <a:lnTo>
                    <a:pt x="0" y="3330"/>
                  </a:lnTo>
                  <a:lnTo>
                    <a:pt x="807" y="3224"/>
                  </a:lnTo>
                  <a:cubicBezTo>
                    <a:pt x="1038" y="3192"/>
                    <a:pt x="1272" y="3176"/>
                    <a:pt x="1505" y="3176"/>
                  </a:cubicBezTo>
                  <a:cubicBezTo>
                    <a:pt x="2157" y="3176"/>
                    <a:pt x="2809" y="3298"/>
                    <a:pt x="3417" y="3530"/>
                  </a:cubicBezTo>
                  <a:cubicBezTo>
                    <a:pt x="2290" y="4146"/>
                    <a:pt x="1558" y="5583"/>
                    <a:pt x="1289" y="7725"/>
                  </a:cubicBezTo>
                  <a:cubicBezTo>
                    <a:pt x="858" y="11128"/>
                    <a:pt x="1177" y="15458"/>
                    <a:pt x="2157" y="19607"/>
                  </a:cubicBezTo>
                  <a:lnTo>
                    <a:pt x="2606" y="19500"/>
                  </a:lnTo>
                  <a:cubicBezTo>
                    <a:pt x="1637" y="15407"/>
                    <a:pt x="1322" y="11132"/>
                    <a:pt x="1748" y="7781"/>
                  </a:cubicBezTo>
                  <a:cubicBezTo>
                    <a:pt x="1943" y="6209"/>
                    <a:pt x="2508" y="4234"/>
                    <a:pt x="4066" y="3752"/>
                  </a:cubicBezTo>
                  <a:lnTo>
                    <a:pt x="4613" y="3585"/>
                  </a:lnTo>
                  <a:lnTo>
                    <a:pt x="4098" y="3326"/>
                  </a:lnTo>
                  <a:cubicBezTo>
                    <a:pt x="3306" y="2927"/>
                    <a:pt x="2411" y="2718"/>
                    <a:pt x="1521" y="2718"/>
                  </a:cubicBezTo>
                  <a:cubicBezTo>
                    <a:pt x="3567" y="1254"/>
                    <a:pt x="6078" y="461"/>
                    <a:pt x="8591" y="461"/>
                  </a:cubicBezTo>
                  <a:cubicBezTo>
                    <a:pt x="9261" y="461"/>
                    <a:pt x="9932" y="517"/>
                    <a:pt x="10594" y="632"/>
                  </a:cubicBezTo>
                  <a:lnTo>
                    <a:pt x="10673" y="178"/>
                  </a:lnTo>
                  <a:cubicBezTo>
                    <a:pt x="9985" y="59"/>
                    <a:pt x="9288" y="0"/>
                    <a:pt x="8592"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38;p27">
              <a:extLst>
                <a:ext uri="{FF2B5EF4-FFF2-40B4-BE49-F238E27FC236}">
                  <a16:creationId xmlns:a16="http://schemas.microsoft.com/office/drawing/2014/main" id="{193EE700-2EB1-D54B-B109-56623DF55AD4}"/>
                </a:ext>
              </a:extLst>
            </p:cNvPr>
            <p:cNvSpPr/>
            <p:nvPr/>
          </p:nvSpPr>
          <p:spPr>
            <a:xfrm>
              <a:off x="5670117" y="3284172"/>
              <a:ext cx="194876" cy="364844"/>
            </a:xfrm>
            <a:custGeom>
              <a:avLst/>
              <a:gdLst/>
              <a:ahLst/>
              <a:cxnLst/>
              <a:rect l="l" t="t" r="r" b="b"/>
              <a:pathLst>
                <a:path w="9162" h="17155" extrusionOk="0">
                  <a:moveTo>
                    <a:pt x="8722" y="1"/>
                  </a:moveTo>
                  <a:cubicBezTo>
                    <a:pt x="7920" y="2764"/>
                    <a:pt x="6223" y="5907"/>
                    <a:pt x="4220" y="8365"/>
                  </a:cubicBezTo>
                  <a:lnTo>
                    <a:pt x="4438" y="5883"/>
                  </a:lnTo>
                  <a:lnTo>
                    <a:pt x="3987" y="5806"/>
                  </a:lnTo>
                  <a:cubicBezTo>
                    <a:pt x="2958" y="9611"/>
                    <a:pt x="1619" y="13366"/>
                    <a:pt x="1" y="16964"/>
                  </a:cubicBezTo>
                  <a:lnTo>
                    <a:pt x="423" y="17154"/>
                  </a:lnTo>
                  <a:cubicBezTo>
                    <a:pt x="1721" y="14261"/>
                    <a:pt x="2843" y="11271"/>
                    <a:pt x="3771" y="8230"/>
                  </a:cubicBezTo>
                  <a:lnTo>
                    <a:pt x="3771" y="8230"/>
                  </a:lnTo>
                  <a:lnTo>
                    <a:pt x="3636" y="9755"/>
                  </a:lnTo>
                  <a:lnTo>
                    <a:pt x="4099" y="9221"/>
                  </a:lnTo>
                  <a:cubicBezTo>
                    <a:pt x="6343" y="6649"/>
                    <a:pt x="8281" y="3163"/>
                    <a:pt x="9161" y="131"/>
                  </a:cubicBezTo>
                  <a:lnTo>
                    <a:pt x="8722" y="1"/>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39;p27">
              <a:extLst>
                <a:ext uri="{FF2B5EF4-FFF2-40B4-BE49-F238E27FC236}">
                  <a16:creationId xmlns:a16="http://schemas.microsoft.com/office/drawing/2014/main" id="{4FDCE4D6-6E97-764F-8412-956DE77C8574}"/>
                </a:ext>
              </a:extLst>
            </p:cNvPr>
            <p:cNvSpPr/>
            <p:nvPr/>
          </p:nvSpPr>
          <p:spPr>
            <a:xfrm>
              <a:off x="6421838" y="3492300"/>
              <a:ext cx="75062" cy="160527"/>
            </a:xfrm>
            <a:custGeom>
              <a:avLst/>
              <a:gdLst/>
              <a:ahLst/>
              <a:cxnLst/>
              <a:rect l="l" t="t" r="r" b="b"/>
              <a:pathLst>
                <a:path w="3529" h="7548" extrusionOk="0">
                  <a:moveTo>
                    <a:pt x="455" y="1"/>
                  </a:moveTo>
                  <a:lnTo>
                    <a:pt x="1" y="80"/>
                  </a:lnTo>
                  <a:cubicBezTo>
                    <a:pt x="380" y="2271"/>
                    <a:pt x="988" y="4224"/>
                    <a:pt x="1627" y="6287"/>
                  </a:cubicBezTo>
                  <a:cubicBezTo>
                    <a:pt x="1739" y="6644"/>
                    <a:pt x="1854" y="7006"/>
                    <a:pt x="1957" y="7339"/>
                  </a:cubicBezTo>
                  <a:lnTo>
                    <a:pt x="2115" y="7548"/>
                  </a:lnTo>
                  <a:lnTo>
                    <a:pt x="2365" y="7501"/>
                  </a:lnTo>
                  <a:cubicBezTo>
                    <a:pt x="2652" y="7256"/>
                    <a:pt x="3529" y="3835"/>
                    <a:pt x="3033" y="1595"/>
                  </a:cubicBezTo>
                  <a:lnTo>
                    <a:pt x="3033" y="1595"/>
                  </a:lnTo>
                  <a:lnTo>
                    <a:pt x="2583" y="1697"/>
                  </a:lnTo>
                  <a:cubicBezTo>
                    <a:pt x="2954" y="3384"/>
                    <a:pt x="2517" y="5633"/>
                    <a:pt x="2226" y="6653"/>
                  </a:cubicBezTo>
                  <a:cubicBezTo>
                    <a:pt x="2170" y="6486"/>
                    <a:pt x="2119" y="6319"/>
                    <a:pt x="2068" y="6152"/>
                  </a:cubicBezTo>
                  <a:cubicBezTo>
                    <a:pt x="1433" y="4098"/>
                    <a:pt x="831" y="2166"/>
                    <a:pt x="455" y="1"/>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40;p27">
              <a:extLst>
                <a:ext uri="{FF2B5EF4-FFF2-40B4-BE49-F238E27FC236}">
                  <a16:creationId xmlns:a16="http://schemas.microsoft.com/office/drawing/2014/main" id="{42800D22-24C9-5B4E-B582-BF111B6FA736}"/>
                </a:ext>
              </a:extLst>
            </p:cNvPr>
            <p:cNvSpPr/>
            <p:nvPr/>
          </p:nvSpPr>
          <p:spPr>
            <a:xfrm>
              <a:off x="5793174" y="4301506"/>
              <a:ext cx="56919" cy="297766"/>
            </a:xfrm>
            <a:custGeom>
              <a:avLst/>
              <a:gdLst/>
              <a:ahLst/>
              <a:cxnLst/>
              <a:rect l="l" t="t" r="r" b="b"/>
              <a:pathLst>
                <a:path w="2676" h="14001" extrusionOk="0">
                  <a:moveTo>
                    <a:pt x="2217" y="0"/>
                  </a:moveTo>
                  <a:cubicBezTo>
                    <a:pt x="1855" y="4669"/>
                    <a:pt x="1109" y="9342"/>
                    <a:pt x="1" y="13889"/>
                  </a:cubicBezTo>
                  <a:lnTo>
                    <a:pt x="446" y="14001"/>
                  </a:lnTo>
                  <a:cubicBezTo>
                    <a:pt x="1563" y="9425"/>
                    <a:pt x="2309" y="4729"/>
                    <a:pt x="2675" y="33"/>
                  </a:cubicBezTo>
                  <a:lnTo>
                    <a:pt x="2217"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41;p27">
              <a:extLst>
                <a:ext uri="{FF2B5EF4-FFF2-40B4-BE49-F238E27FC236}">
                  <a16:creationId xmlns:a16="http://schemas.microsoft.com/office/drawing/2014/main" id="{A334CCBC-7BEC-3C4B-8746-B0531F7C964F}"/>
                </a:ext>
              </a:extLst>
            </p:cNvPr>
            <p:cNvSpPr/>
            <p:nvPr/>
          </p:nvSpPr>
          <p:spPr>
            <a:xfrm>
              <a:off x="5876992" y="4263844"/>
              <a:ext cx="406470" cy="275776"/>
            </a:xfrm>
            <a:custGeom>
              <a:avLst/>
              <a:gdLst/>
              <a:ahLst/>
              <a:cxnLst/>
              <a:rect l="l" t="t" r="r" b="b"/>
              <a:pathLst>
                <a:path w="19110" h="12967" extrusionOk="0">
                  <a:moveTo>
                    <a:pt x="70" y="0"/>
                  </a:moveTo>
                  <a:cubicBezTo>
                    <a:pt x="1" y="1998"/>
                    <a:pt x="14" y="4344"/>
                    <a:pt x="658" y="6556"/>
                  </a:cubicBezTo>
                  <a:cubicBezTo>
                    <a:pt x="1345" y="8924"/>
                    <a:pt x="2694" y="10820"/>
                    <a:pt x="4451" y="11905"/>
                  </a:cubicBezTo>
                  <a:cubicBezTo>
                    <a:pt x="5615" y="12619"/>
                    <a:pt x="6978" y="12967"/>
                    <a:pt x="8382" y="12967"/>
                  </a:cubicBezTo>
                  <a:cubicBezTo>
                    <a:pt x="10603" y="12967"/>
                    <a:pt x="12925" y="12100"/>
                    <a:pt x="14728" y="10454"/>
                  </a:cubicBezTo>
                  <a:cubicBezTo>
                    <a:pt x="17148" y="8252"/>
                    <a:pt x="18706" y="4761"/>
                    <a:pt x="19110" y="626"/>
                  </a:cubicBezTo>
                  <a:lnTo>
                    <a:pt x="18650" y="580"/>
                  </a:lnTo>
                  <a:cubicBezTo>
                    <a:pt x="18256" y="4604"/>
                    <a:pt x="16754" y="7992"/>
                    <a:pt x="14422" y="10116"/>
                  </a:cubicBezTo>
                  <a:cubicBezTo>
                    <a:pt x="12722" y="11665"/>
                    <a:pt x="10480" y="12487"/>
                    <a:pt x="8356" y="12487"/>
                  </a:cubicBezTo>
                  <a:cubicBezTo>
                    <a:pt x="7036" y="12487"/>
                    <a:pt x="5762" y="12169"/>
                    <a:pt x="4691" y="11511"/>
                  </a:cubicBezTo>
                  <a:cubicBezTo>
                    <a:pt x="3032" y="10491"/>
                    <a:pt x="1757" y="8683"/>
                    <a:pt x="1099" y="6430"/>
                  </a:cubicBezTo>
                  <a:cubicBezTo>
                    <a:pt x="473" y="4275"/>
                    <a:pt x="459" y="1979"/>
                    <a:pt x="529" y="19"/>
                  </a:cubicBezTo>
                  <a:lnTo>
                    <a:pt x="70" y="0"/>
                  </a:ln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42;p27">
              <a:extLst>
                <a:ext uri="{FF2B5EF4-FFF2-40B4-BE49-F238E27FC236}">
                  <a16:creationId xmlns:a16="http://schemas.microsoft.com/office/drawing/2014/main" id="{D888B910-F2EB-3146-9ECE-9AA8C9060D4E}"/>
                </a:ext>
              </a:extLst>
            </p:cNvPr>
            <p:cNvSpPr/>
            <p:nvPr/>
          </p:nvSpPr>
          <p:spPr>
            <a:xfrm>
              <a:off x="6306990" y="4308013"/>
              <a:ext cx="55025" cy="300446"/>
            </a:xfrm>
            <a:custGeom>
              <a:avLst/>
              <a:gdLst/>
              <a:ahLst/>
              <a:cxnLst/>
              <a:rect l="l" t="t" r="r" b="b"/>
              <a:pathLst>
                <a:path w="2587" h="14127" extrusionOk="0">
                  <a:moveTo>
                    <a:pt x="458" y="0"/>
                  </a:moveTo>
                  <a:lnTo>
                    <a:pt x="0" y="5"/>
                  </a:lnTo>
                  <a:cubicBezTo>
                    <a:pt x="50" y="4789"/>
                    <a:pt x="773" y="9541"/>
                    <a:pt x="2146" y="14126"/>
                  </a:cubicBezTo>
                  <a:lnTo>
                    <a:pt x="2587" y="13996"/>
                  </a:lnTo>
                  <a:cubicBezTo>
                    <a:pt x="1228" y="9453"/>
                    <a:pt x="510" y="4742"/>
                    <a:pt x="458"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20" name="Google Shape;243;p27">
              <a:extLst>
                <a:ext uri="{FF2B5EF4-FFF2-40B4-BE49-F238E27FC236}">
                  <a16:creationId xmlns:a16="http://schemas.microsoft.com/office/drawing/2014/main" id="{1635B477-463F-5444-AEF4-0ACE7FDB4B54}"/>
                </a:ext>
              </a:extLst>
            </p:cNvPr>
            <p:cNvCxnSpPr/>
            <p:nvPr/>
          </p:nvCxnSpPr>
          <p:spPr>
            <a:xfrm>
              <a:off x="5523620" y="4608451"/>
              <a:ext cx="1143300" cy="0"/>
            </a:xfrm>
            <a:prstGeom prst="straightConnector1">
              <a:avLst/>
            </a:prstGeom>
            <a:noFill/>
            <a:ln w="19050" cap="flat" cmpd="sng">
              <a:solidFill>
                <a:srgbClr val="20124D"/>
              </a:solidFill>
              <a:prstDash val="solid"/>
              <a:round/>
              <a:headEnd type="none" w="med" len="med"/>
              <a:tailEnd type="none" w="med" len="med"/>
            </a:ln>
          </p:spPr>
        </p:cxnSp>
        <p:cxnSp>
          <p:nvCxnSpPr>
            <p:cNvPr id="121" name="Google Shape;244;p27">
              <a:extLst>
                <a:ext uri="{FF2B5EF4-FFF2-40B4-BE49-F238E27FC236}">
                  <a16:creationId xmlns:a16="http://schemas.microsoft.com/office/drawing/2014/main" id="{99AD5F0B-14DC-9440-B203-89F234EC0DC2}"/>
                </a:ext>
              </a:extLst>
            </p:cNvPr>
            <p:cNvCxnSpPr/>
            <p:nvPr/>
          </p:nvCxnSpPr>
          <p:spPr>
            <a:xfrm>
              <a:off x="7297256" y="4608451"/>
              <a:ext cx="1143300" cy="0"/>
            </a:xfrm>
            <a:prstGeom prst="straightConnector1">
              <a:avLst/>
            </a:prstGeom>
            <a:noFill/>
            <a:ln w="19050" cap="flat" cmpd="sng">
              <a:solidFill>
                <a:srgbClr val="20124D"/>
              </a:solidFill>
              <a:prstDash val="solid"/>
              <a:round/>
              <a:headEnd type="none" w="med" len="med"/>
              <a:tailEnd type="none" w="med" len="med"/>
            </a:ln>
          </p:spPr>
        </p:cxnSp>
        <p:cxnSp>
          <p:nvCxnSpPr>
            <p:cNvPr id="122" name="Google Shape;245;p27">
              <a:extLst>
                <a:ext uri="{FF2B5EF4-FFF2-40B4-BE49-F238E27FC236}">
                  <a16:creationId xmlns:a16="http://schemas.microsoft.com/office/drawing/2014/main" id="{B79CD8C3-CEDE-8B4D-A861-4614A84D8933}"/>
                </a:ext>
              </a:extLst>
            </p:cNvPr>
            <p:cNvCxnSpPr/>
            <p:nvPr/>
          </p:nvCxnSpPr>
          <p:spPr>
            <a:xfrm>
              <a:off x="7297256" y="2651699"/>
              <a:ext cx="1143300" cy="0"/>
            </a:xfrm>
            <a:prstGeom prst="straightConnector1">
              <a:avLst/>
            </a:prstGeom>
            <a:noFill/>
            <a:ln w="19050" cap="flat" cmpd="sng">
              <a:solidFill>
                <a:srgbClr val="20124D"/>
              </a:solidFill>
              <a:prstDash val="solid"/>
              <a:round/>
              <a:headEnd type="none" w="med" len="med"/>
              <a:tailEnd type="none" w="med" len="med"/>
            </a:ln>
          </p:spPr>
        </p:cxnSp>
        <p:sp>
          <p:nvSpPr>
            <p:cNvPr id="123" name="Google Shape;246;p27">
              <a:extLst>
                <a:ext uri="{FF2B5EF4-FFF2-40B4-BE49-F238E27FC236}">
                  <a16:creationId xmlns:a16="http://schemas.microsoft.com/office/drawing/2014/main" id="{404AD90D-82D4-CD42-96A4-B029BF2BAF7F}"/>
                </a:ext>
              </a:extLst>
            </p:cNvPr>
            <p:cNvSpPr/>
            <p:nvPr/>
          </p:nvSpPr>
          <p:spPr>
            <a:xfrm>
              <a:off x="5569936" y="3718504"/>
              <a:ext cx="128407" cy="134070"/>
            </a:xfrm>
            <a:custGeom>
              <a:avLst/>
              <a:gdLst/>
              <a:ahLst/>
              <a:cxnLst/>
              <a:rect l="l" t="t" r="r" b="b"/>
              <a:pathLst>
                <a:path w="6037" h="6304" extrusionOk="0">
                  <a:moveTo>
                    <a:pt x="2881" y="0"/>
                  </a:moveTo>
                  <a:cubicBezTo>
                    <a:pt x="2848" y="0"/>
                    <a:pt x="2815" y="1"/>
                    <a:pt x="2782" y="3"/>
                  </a:cubicBezTo>
                  <a:cubicBezTo>
                    <a:pt x="2092" y="21"/>
                    <a:pt x="1402" y="369"/>
                    <a:pt x="882" y="948"/>
                  </a:cubicBezTo>
                  <a:cubicBezTo>
                    <a:pt x="298" y="1602"/>
                    <a:pt x="1" y="2446"/>
                    <a:pt x="71" y="3267"/>
                  </a:cubicBezTo>
                  <a:lnTo>
                    <a:pt x="529" y="3229"/>
                  </a:lnTo>
                  <a:cubicBezTo>
                    <a:pt x="469" y="2534"/>
                    <a:pt x="724" y="1815"/>
                    <a:pt x="1225" y="1254"/>
                  </a:cubicBezTo>
                  <a:cubicBezTo>
                    <a:pt x="1661" y="768"/>
                    <a:pt x="2236" y="475"/>
                    <a:pt x="2797" y="462"/>
                  </a:cubicBezTo>
                  <a:cubicBezTo>
                    <a:pt x="2808" y="462"/>
                    <a:pt x="2819" y="462"/>
                    <a:pt x="2830" y="462"/>
                  </a:cubicBezTo>
                  <a:cubicBezTo>
                    <a:pt x="3385" y="462"/>
                    <a:pt x="3960" y="707"/>
                    <a:pt x="4410" y="1157"/>
                  </a:cubicBezTo>
                  <a:cubicBezTo>
                    <a:pt x="4883" y="1626"/>
                    <a:pt x="5161" y="2232"/>
                    <a:pt x="5207" y="2854"/>
                  </a:cubicBezTo>
                  <a:cubicBezTo>
                    <a:pt x="4832" y="2878"/>
                    <a:pt x="4466" y="3053"/>
                    <a:pt x="4164" y="3359"/>
                  </a:cubicBezTo>
                  <a:cubicBezTo>
                    <a:pt x="3752" y="3781"/>
                    <a:pt x="3561" y="4356"/>
                    <a:pt x="3655" y="4898"/>
                  </a:cubicBezTo>
                  <a:cubicBezTo>
                    <a:pt x="3743" y="5431"/>
                    <a:pt x="4109" y="5899"/>
                    <a:pt x="4628" y="6141"/>
                  </a:cubicBezTo>
                  <a:cubicBezTo>
                    <a:pt x="4860" y="6252"/>
                    <a:pt x="5096" y="6303"/>
                    <a:pt x="5328" y="6303"/>
                  </a:cubicBezTo>
                  <a:cubicBezTo>
                    <a:pt x="5578" y="6303"/>
                    <a:pt x="5819" y="6243"/>
                    <a:pt x="6037" y="6117"/>
                  </a:cubicBezTo>
                  <a:lnTo>
                    <a:pt x="5805" y="5719"/>
                  </a:lnTo>
                  <a:cubicBezTo>
                    <a:pt x="5662" y="5802"/>
                    <a:pt x="5499" y="5843"/>
                    <a:pt x="5328" y="5843"/>
                  </a:cubicBezTo>
                  <a:cubicBezTo>
                    <a:pt x="5162" y="5843"/>
                    <a:pt x="4990" y="5804"/>
                    <a:pt x="4823" y="5724"/>
                  </a:cubicBezTo>
                  <a:cubicBezTo>
                    <a:pt x="4438" y="5548"/>
                    <a:pt x="4173" y="5208"/>
                    <a:pt x="4109" y="4819"/>
                  </a:cubicBezTo>
                  <a:cubicBezTo>
                    <a:pt x="4039" y="4430"/>
                    <a:pt x="4192" y="3995"/>
                    <a:pt x="4494" y="3679"/>
                  </a:cubicBezTo>
                  <a:cubicBezTo>
                    <a:pt x="4729" y="3439"/>
                    <a:pt x="5016" y="3310"/>
                    <a:pt x="5293" y="3310"/>
                  </a:cubicBezTo>
                  <a:cubicBezTo>
                    <a:pt x="5331" y="3310"/>
                    <a:pt x="5369" y="3312"/>
                    <a:pt x="5407" y="3317"/>
                  </a:cubicBezTo>
                  <a:lnTo>
                    <a:pt x="5662" y="3355"/>
                  </a:lnTo>
                  <a:lnTo>
                    <a:pt x="5671" y="3100"/>
                  </a:lnTo>
                  <a:cubicBezTo>
                    <a:pt x="5694" y="2270"/>
                    <a:pt x="5356" y="1444"/>
                    <a:pt x="4740" y="833"/>
                  </a:cubicBezTo>
                  <a:cubicBezTo>
                    <a:pt x="4214" y="307"/>
                    <a:pt x="3541" y="0"/>
                    <a:pt x="2881" y="0"/>
                  </a:cubicBezTo>
                  <a:close/>
                </a:path>
              </a:pathLst>
            </a:custGeom>
            <a:solidFill>
              <a:srgbClr val="20124D"/>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24" name="Google Shape;247;p27">
              <a:extLst>
                <a:ext uri="{FF2B5EF4-FFF2-40B4-BE49-F238E27FC236}">
                  <a16:creationId xmlns:a16="http://schemas.microsoft.com/office/drawing/2014/main" id="{DA064F55-FD78-9147-9837-03A39E01109F}"/>
                </a:ext>
              </a:extLst>
            </p:cNvPr>
            <p:cNvCxnSpPr/>
            <p:nvPr/>
          </p:nvCxnSpPr>
          <p:spPr>
            <a:xfrm>
              <a:off x="5523620" y="2651699"/>
              <a:ext cx="1143300" cy="0"/>
            </a:xfrm>
            <a:prstGeom prst="straightConnector1">
              <a:avLst/>
            </a:prstGeom>
            <a:noFill/>
            <a:ln w="19050" cap="flat" cmpd="sng">
              <a:solidFill>
                <a:srgbClr val="20124D"/>
              </a:solidFill>
              <a:prstDash val="solid"/>
              <a:round/>
              <a:headEnd type="none" w="med" len="med"/>
              <a:tailEnd type="none" w="med" len="med"/>
            </a:ln>
          </p:spPr>
        </p:cxnSp>
      </p:grpSp>
    </p:spTree>
    <p:extLst>
      <p:ext uri="{BB962C8B-B14F-4D97-AF65-F5344CB8AC3E}">
        <p14:creationId xmlns:p14="http://schemas.microsoft.com/office/powerpoint/2010/main" val="3805105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530704"/>
            <a:ext cx="8307658" cy="638484"/>
          </a:xfrm>
        </p:spPr>
        <p:txBody>
          <a:bodyPr>
            <a:normAutofit/>
          </a:bodyPr>
          <a:lstStyle/>
          <a:p>
            <a:r>
              <a:rPr lang="en-US">
                <a:latin typeface="Arial"/>
                <a:cs typeface="Calibri"/>
              </a:rPr>
              <a:t>Testing conducted in classrooms</a:t>
            </a:r>
          </a:p>
        </p:txBody>
      </p:sp>
      <p:sp>
        <p:nvSpPr>
          <p:cNvPr id="12" name="Content Placeholder 2"/>
          <p:cNvSpPr>
            <a:spLocks noGrp="1"/>
          </p:cNvSpPr>
          <p:nvPr>
            <p:ph idx="1"/>
          </p:nvPr>
        </p:nvSpPr>
        <p:spPr>
          <a:xfrm>
            <a:off x="303094" y="1392338"/>
            <a:ext cx="8461764" cy="3331113"/>
          </a:xfrm>
        </p:spPr>
        <p:txBody>
          <a:bodyPr vert="horz" lIns="91440" tIns="45720" rIns="91440" bIns="45720" rtlCol="0" anchor="t">
            <a:noAutofit/>
          </a:bodyPr>
          <a:lstStyle/>
          <a:p>
            <a:pPr>
              <a:spcAft>
                <a:spcPts val="600"/>
              </a:spcAft>
              <a:buSzPct val="110000"/>
              <a:buFont typeface="Arial" panose="020B0604020202020204" pitchFamily="34" charset="0"/>
              <a:buChar char="•"/>
            </a:pPr>
            <a:r>
              <a:rPr lang="en-GB">
                <a:latin typeface="Arial"/>
                <a:cs typeface="Arial"/>
              </a:rPr>
              <a:t> If testing cannot be conducted outdoors, ensure that:</a:t>
            </a:r>
          </a:p>
          <a:p>
            <a:pPr lvl="1">
              <a:spcAft>
                <a:spcPts val="600"/>
              </a:spcAft>
              <a:buSzPct val="110000"/>
              <a:buFont typeface="Wingdings" pitchFamily="2" charset="2"/>
              <a:buChar char="§"/>
            </a:pPr>
            <a:r>
              <a:rPr lang="en-GB">
                <a:latin typeface="Arial"/>
                <a:cs typeface="Arial"/>
              </a:rPr>
              <a:t>Windows are open</a:t>
            </a:r>
          </a:p>
          <a:p>
            <a:pPr lvl="1">
              <a:spcAft>
                <a:spcPts val="600"/>
              </a:spcAft>
              <a:buSzPct val="110000"/>
              <a:buFont typeface="Wingdings" pitchFamily="2" charset="2"/>
              <a:buChar char="§"/>
            </a:pPr>
            <a:r>
              <a:rPr lang="en-GB">
                <a:latin typeface="Arial"/>
                <a:cs typeface="Arial"/>
              </a:rPr>
              <a:t>Desks and chairs are moved to the wall to provide an open space</a:t>
            </a:r>
          </a:p>
          <a:p>
            <a:pPr lvl="1">
              <a:spcAft>
                <a:spcPts val="600"/>
              </a:spcAft>
              <a:buSzPct val="110000"/>
              <a:buFont typeface="Wingdings" pitchFamily="2" charset="2"/>
              <a:buChar char="§"/>
            </a:pPr>
            <a:r>
              <a:rPr lang="en-GB">
                <a:latin typeface="Arial"/>
                <a:cs typeface="Arial"/>
              </a:rPr>
              <a:t>Students stand waiting at locations designated by chalk or other marking devices</a:t>
            </a:r>
          </a:p>
          <a:p>
            <a:pPr lvl="1">
              <a:spcAft>
                <a:spcPts val="600"/>
              </a:spcAft>
              <a:buSzPct val="110000"/>
              <a:buFont typeface="Wingdings" pitchFamily="2" charset="2"/>
              <a:buChar char="§"/>
            </a:pPr>
            <a:r>
              <a:rPr lang="en-GB">
                <a:latin typeface="Arial"/>
                <a:cs typeface="Arial"/>
              </a:rPr>
              <a:t>There is enough space for students &amp; school staff to maintain a 2m distance from external survey team</a:t>
            </a:r>
          </a:p>
        </p:txBody>
      </p:sp>
      <p:sp>
        <p:nvSpPr>
          <p:cNvPr id="188" name="Google Shape;433;p35">
            <a:extLst>
              <a:ext uri="{FF2B5EF4-FFF2-40B4-BE49-F238E27FC236}">
                <a16:creationId xmlns:a16="http://schemas.microsoft.com/office/drawing/2014/main" id="{50D03AC3-A318-224C-8ACC-2A4F9C517EBC}"/>
              </a:ext>
            </a:extLst>
          </p:cNvPr>
          <p:cNvSpPr/>
          <p:nvPr/>
        </p:nvSpPr>
        <p:spPr>
          <a:xfrm>
            <a:off x="6010882" y="5016960"/>
            <a:ext cx="1260267" cy="1277813"/>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434;p35">
            <a:extLst>
              <a:ext uri="{FF2B5EF4-FFF2-40B4-BE49-F238E27FC236}">
                <a16:creationId xmlns:a16="http://schemas.microsoft.com/office/drawing/2014/main" id="{EC1C005C-C1AC-704E-99CD-BAA473F0E15E}"/>
              </a:ext>
            </a:extLst>
          </p:cNvPr>
          <p:cNvSpPr/>
          <p:nvPr/>
        </p:nvSpPr>
        <p:spPr>
          <a:xfrm>
            <a:off x="1625752" y="5017103"/>
            <a:ext cx="1260267" cy="1277813"/>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0" name="Google Shape;440;p35">
            <a:extLst>
              <a:ext uri="{FF2B5EF4-FFF2-40B4-BE49-F238E27FC236}">
                <a16:creationId xmlns:a16="http://schemas.microsoft.com/office/drawing/2014/main" id="{B1844022-1A53-D94E-BCE0-FF605EDEBC45}"/>
              </a:ext>
            </a:extLst>
          </p:cNvPr>
          <p:cNvGrpSpPr/>
          <p:nvPr/>
        </p:nvGrpSpPr>
        <p:grpSpPr>
          <a:xfrm>
            <a:off x="1830637" y="5114685"/>
            <a:ext cx="911710" cy="1310842"/>
            <a:chOff x="1602171" y="1598565"/>
            <a:chExt cx="1071901" cy="1519999"/>
          </a:xfrm>
        </p:grpSpPr>
        <p:sp>
          <p:nvSpPr>
            <p:cNvPr id="191" name="Google Shape;441;p35">
              <a:extLst>
                <a:ext uri="{FF2B5EF4-FFF2-40B4-BE49-F238E27FC236}">
                  <a16:creationId xmlns:a16="http://schemas.microsoft.com/office/drawing/2014/main" id="{18053131-17D4-ED4D-AD30-DAFDAAA845BE}"/>
                </a:ext>
              </a:extLst>
            </p:cNvPr>
            <p:cNvSpPr/>
            <p:nvPr/>
          </p:nvSpPr>
          <p:spPr>
            <a:xfrm>
              <a:off x="1740783" y="1751766"/>
              <a:ext cx="795936" cy="880536"/>
            </a:xfrm>
            <a:custGeom>
              <a:avLst/>
              <a:gdLst/>
              <a:ahLst/>
              <a:cxnLst/>
              <a:rect l="l" t="t" r="r" b="b"/>
              <a:pathLst>
                <a:path w="42337" h="46837" extrusionOk="0">
                  <a:moveTo>
                    <a:pt x="21168" y="0"/>
                  </a:moveTo>
                  <a:cubicBezTo>
                    <a:pt x="9477" y="0"/>
                    <a:pt x="0" y="9378"/>
                    <a:pt x="0" y="20945"/>
                  </a:cubicBezTo>
                  <a:cubicBezTo>
                    <a:pt x="0" y="38422"/>
                    <a:pt x="9477"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442;p35">
              <a:extLst>
                <a:ext uri="{FF2B5EF4-FFF2-40B4-BE49-F238E27FC236}">
                  <a16:creationId xmlns:a16="http://schemas.microsoft.com/office/drawing/2014/main" id="{61A2FE03-D5DA-904E-8B7D-381A054B4D0A}"/>
                </a:ext>
              </a:extLst>
            </p:cNvPr>
            <p:cNvSpPr/>
            <p:nvPr/>
          </p:nvSpPr>
          <p:spPr>
            <a:xfrm>
              <a:off x="2002160" y="2474532"/>
              <a:ext cx="273183" cy="541158"/>
            </a:xfrm>
            <a:custGeom>
              <a:avLst/>
              <a:gdLst/>
              <a:ahLst/>
              <a:cxnLst/>
              <a:rect l="l" t="t" r="r" b="b"/>
              <a:pathLst>
                <a:path w="14531" h="28785" extrusionOk="0">
                  <a:moveTo>
                    <a:pt x="0" y="1"/>
                  </a:moveTo>
                  <a:lnTo>
                    <a:pt x="0" y="28785"/>
                  </a:lnTo>
                  <a:lnTo>
                    <a:pt x="14531" y="28785"/>
                  </a:lnTo>
                  <a:lnTo>
                    <a:pt x="14531"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443;p35">
              <a:extLst>
                <a:ext uri="{FF2B5EF4-FFF2-40B4-BE49-F238E27FC236}">
                  <a16:creationId xmlns:a16="http://schemas.microsoft.com/office/drawing/2014/main" id="{EC39E720-C226-3E4C-B1FE-FBBD539A6E00}"/>
                </a:ext>
              </a:extLst>
            </p:cNvPr>
            <p:cNvSpPr/>
            <p:nvPr/>
          </p:nvSpPr>
          <p:spPr>
            <a:xfrm>
              <a:off x="1727905" y="2706712"/>
              <a:ext cx="833799" cy="411852"/>
            </a:xfrm>
            <a:custGeom>
              <a:avLst/>
              <a:gdLst/>
              <a:ahLst/>
              <a:cxnLst/>
              <a:rect l="l" t="t" r="r" b="b"/>
              <a:pathLst>
                <a:path w="44351" h="21907" extrusionOk="0">
                  <a:moveTo>
                    <a:pt x="21853" y="0"/>
                  </a:moveTo>
                  <a:cubicBezTo>
                    <a:pt x="9956" y="0"/>
                    <a:pt x="1" y="15285"/>
                    <a:pt x="1" y="21670"/>
                  </a:cubicBezTo>
                  <a:lnTo>
                    <a:pt x="21853" y="21907"/>
                  </a:lnTo>
                  <a:lnTo>
                    <a:pt x="43703" y="21907"/>
                  </a:lnTo>
                  <a:cubicBezTo>
                    <a:pt x="44350" y="16435"/>
                    <a:pt x="33838" y="0"/>
                    <a:pt x="21853"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444;p35">
              <a:extLst>
                <a:ext uri="{FF2B5EF4-FFF2-40B4-BE49-F238E27FC236}">
                  <a16:creationId xmlns:a16="http://schemas.microsoft.com/office/drawing/2014/main" id="{42C6638C-DFCD-794F-8B00-10174197597E}"/>
                </a:ext>
              </a:extLst>
            </p:cNvPr>
            <p:cNvSpPr/>
            <p:nvPr/>
          </p:nvSpPr>
          <p:spPr>
            <a:xfrm>
              <a:off x="1602171" y="2171926"/>
              <a:ext cx="208869" cy="223701"/>
            </a:xfrm>
            <a:custGeom>
              <a:avLst/>
              <a:gdLst/>
              <a:ahLst/>
              <a:cxnLst/>
              <a:rect l="l" t="t" r="r" b="b"/>
              <a:pathLst>
                <a:path w="11110" h="11899" extrusionOk="0">
                  <a:moveTo>
                    <a:pt x="5015" y="0"/>
                  </a:moveTo>
                  <a:cubicBezTo>
                    <a:pt x="4519" y="0"/>
                    <a:pt x="4023" y="94"/>
                    <a:pt x="3544" y="292"/>
                  </a:cubicBezTo>
                  <a:cubicBezTo>
                    <a:pt x="1089" y="1307"/>
                    <a:pt x="0" y="4662"/>
                    <a:pt x="1113" y="7786"/>
                  </a:cubicBezTo>
                  <a:cubicBezTo>
                    <a:pt x="2008" y="10301"/>
                    <a:pt x="4053" y="11899"/>
                    <a:pt x="6097" y="11899"/>
                  </a:cubicBezTo>
                  <a:cubicBezTo>
                    <a:pt x="6593" y="11899"/>
                    <a:pt x="7089" y="11804"/>
                    <a:pt x="7569" y="11606"/>
                  </a:cubicBezTo>
                  <a:cubicBezTo>
                    <a:pt x="10020" y="10595"/>
                    <a:pt x="11109" y="7237"/>
                    <a:pt x="9997" y="4115"/>
                  </a:cubicBezTo>
                  <a:cubicBezTo>
                    <a:pt x="9104" y="1600"/>
                    <a:pt x="7058" y="0"/>
                    <a:pt x="501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445;p35">
              <a:extLst>
                <a:ext uri="{FF2B5EF4-FFF2-40B4-BE49-F238E27FC236}">
                  <a16:creationId xmlns:a16="http://schemas.microsoft.com/office/drawing/2014/main" id="{A5D2BFE1-CA25-2540-B063-A6E8303E70ED}"/>
                </a:ext>
              </a:extLst>
            </p:cNvPr>
            <p:cNvSpPr/>
            <p:nvPr/>
          </p:nvSpPr>
          <p:spPr>
            <a:xfrm>
              <a:off x="2465223" y="2162414"/>
              <a:ext cx="208849" cy="223701"/>
            </a:xfrm>
            <a:custGeom>
              <a:avLst/>
              <a:gdLst/>
              <a:ahLst/>
              <a:cxnLst/>
              <a:rect l="l" t="t" r="r" b="b"/>
              <a:pathLst>
                <a:path w="11109" h="11899" extrusionOk="0">
                  <a:moveTo>
                    <a:pt x="6098" y="0"/>
                  </a:moveTo>
                  <a:cubicBezTo>
                    <a:pt x="4054" y="0"/>
                    <a:pt x="2008" y="1600"/>
                    <a:pt x="1113" y="4116"/>
                  </a:cubicBezTo>
                  <a:cubicBezTo>
                    <a:pt x="0" y="7237"/>
                    <a:pt x="1089" y="10595"/>
                    <a:pt x="3543" y="11606"/>
                  </a:cubicBezTo>
                  <a:cubicBezTo>
                    <a:pt x="4023" y="11805"/>
                    <a:pt x="4519" y="11899"/>
                    <a:pt x="5015" y="11899"/>
                  </a:cubicBezTo>
                  <a:cubicBezTo>
                    <a:pt x="7058" y="11899"/>
                    <a:pt x="9103" y="10301"/>
                    <a:pt x="9996" y="7787"/>
                  </a:cubicBezTo>
                  <a:cubicBezTo>
                    <a:pt x="11108" y="4662"/>
                    <a:pt x="10019" y="1307"/>
                    <a:pt x="7568" y="293"/>
                  </a:cubicBezTo>
                  <a:cubicBezTo>
                    <a:pt x="7089" y="95"/>
                    <a:pt x="6594" y="0"/>
                    <a:pt x="609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446;p35">
              <a:extLst>
                <a:ext uri="{FF2B5EF4-FFF2-40B4-BE49-F238E27FC236}">
                  <a16:creationId xmlns:a16="http://schemas.microsoft.com/office/drawing/2014/main" id="{1D618D22-74E4-D147-91E7-B88CFC387799}"/>
                </a:ext>
              </a:extLst>
            </p:cNvPr>
            <p:cNvSpPr/>
            <p:nvPr/>
          </p:nvSpPr>
          <p:spPr>
            <a:xfrm>
              <a:off x="2078413" y="2196875"/>
              <a:ext cx="121561" cy="136225"/>
            </a:xfrm>
            <a:custGeom>
              <a:avLst/>
              <a:gdLst/>
              <a:ahLst/>
              <a:cxnLst/>
              <a:rect l="l" t="t" r="r" b="b"/>
              <a:pathLst>
                <a:path w="6466" h="7246" extrusionOk="0">
                  <a:moveTo>
                    <a:pt x="3233" y="0"/>
                  </a:moveTo>
                  <a:cubicBezTo>
                    <a:pt x="1942" y="263"/>
                    <a:pt x="0" y="6213"/>
                    <a:pt x="746"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447;p35">
              <a:extLst>
                <a:ext uri="{FF2B5EF4-FFF2-40B4-BE49-F238E27FC236}">
                  <a16:creationId xmlns:a16="http://schemas.microsoft.com/office/drawing/2014/main" id="{BB2BC417-5D53-9E45-9125-EED771DCE7D4}"/>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448;p35">
              <a:extLst>
                <a:ext uri="{FF2B5EF4-FFF2-40B4-BE49-F238E27FC236}">
                  <a16:creationId xmlns:a16="http://schemas.microsoft.com/office/drawing/2014/main" id="{4E902196-AFCA-1D42-A461-8F66C01D3275}"/>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449;p35">
              <a:extLst>
                <a:ext uri="{FF2B5EF4-FFF2-40B4-BE49-F238E27FC236}">
                  <a16:creationId xmlns:a16="http://schemas.microsoft.com/office/drawing/2014/main" id="{7449EAB6-18CE-194D-8D12-DEF8AF9958ED}"/>
                </a:ext>
              </a:extLst>
            </p:cNvPr>
            <p:cNvSpPr/>
            <p:nvPr/>
          </p:nvSpPr>
          <p:spPr>
            <a:xfrm>
              <a:off x="1951137" y="2162452"/>
              <a:ext cx="37920" cy="77080"/>
            </a:xfrm>
            <a:custGeom>
              <a:avLst/>
              <a:gdLst/>
              <a:ahLst/>
              <a:cxnLst/>
              <a:rect l="l" t="t" r="r" b="b"/>
              <a:pathLst>
                <a:path w="2017" h="4100" extrusionOk="0">
                  <a:moveTo>
                    <a:pt x="1009" y="1"/>
                  </a:moveTo>
                  <a:cubicBezTo>
                    <a:pt x="452" y="1"/>
                    <a:pt x="1" y="918"/>
                    <a:pt x="1" y="2050"/>
                  </a:cubicBezTo>
                  <a:cubicBezTo>
                    <a:pt x="1" y="3183"/>
                    <a:pt x="452" y="4100"/>
                    <a:pt x="1009" y="4100"/>
                  </a:cubicBezTo>
                  <a:cubicBezTo>
                    <a:pt x="1565" y="4100"/>
                    <a:pt x="2017" y="3183"/>
                    <a:pt x="2017" y="2050"/>
                  </a:cubicBezTo>
                  <a:cubicBezTo>
                    <a:pt x="2017" y="918"/>
                    <a:pt x="1565" y="1"/>
                    <a:pt x="10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450;p35">
              <a:extLst>
                <a:ext uri="{FF2B5EF4-FFF2-40B4-BE49-F238E27FC236}">
                  <a16:creationId xmlns:a16="http://schemas.microsoft.com/office/drawing/2014/main" id="{D3F32C8D-2E27-8C40-88DF-9157910EDF0D}"/>
                </a:ext>
              </a:extLst>
            </p:cNvPr>
            <p:cNvSpPr/>
            <p:nvPr/>
          </p:nvSpPr>
          <p:spPr>
            <a:xfrm>
              <a:off x="2264551" y="2162452"/>
              <a:ext cx="37863" cy="77080"/>
            </a:xfrm>
            <a:custGeom>
              <a:avLst/>
              <a:gdLst/>
              <a:ahLst/>
              <a:cxnLst/>
              <a:rect l="l" t="t" r="r" b="b"/>
              <a:pathLst>
                <a:path w="2014" h="4100" extrusionOk="0">
                  <a:moveTo>
                    <a:pt x="1008" y="1"/>
                  </a:moveTo>
                  <a:cubicBezTo>
                    <a:pt x="453" y="1"/>
                    <a:pt x="0" y="918"/>
                    <a:pt x="0" y="2050"/>
                  </a:cubicBezTo>
                  <a:cubicBezTo>
                    <a:pt x="0" y="3183"/>
                    <a:pt x="453" y="4100"/>
                    <a:pt x="1008" y="4100"/>
                  </a:cubicBezTo>
                  <a:cubicBezTo>
                    <a:pt x="1565" y="4100"/>
                    <a:pt x="2013" y="3183"/>
                    <a:pt x="2013" y="2050"/>
                  </a:cubicBezTo>
                  <a:cubicBezTo>
                    <a:pt x="2013" y="918"/>
                    <a:pt x="1565" y="1"/>
                    <a:pt x="100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451;p35">
              <a:extLst>
                <a:ext uri="{FF2B5EF4-FFF2-40B4-BE49-F238E27FC236}">
                  <a16:creationId xmlns:a16="http://schemas.microsoft.com/office/drawing/2014/main" id="{E8C02FA5-FD8F-ED44-BB10-DECBFA0498F6}"/>
                </a:ext>
              </a:extLst>
            </p:cNvPr>
            <p:cNvSpPr/>
            <p:nvPr/>
          </p:nvSpPr>
          <p:spPr>
            <a:xfrm>
              <a:off x="1890225" y="2063977"/>
              <a:ext cx="131544" cy="70368"/>
            </a:xfrm>
            <a:custGeom>
              <a:avLst/>
              <a:gdLst/>
              <a:ahLst/>
              <a:cxnLst/>
              <a:rect l="l" t="t" r="r" b="b"/>
              <a:pathLst>
                <a:path w="6997" h="3743" extrusionOk="0">
                  <a:moveTo>
                    <a:pt x="5247" y="0"/>
                  </a:moveTo>
                  <a:cubicBezTo>
                    <a:pt x="3122" y="0"/>
                    <a:pt x="989" y="1269"/>
                    <a:pt x="1" y="3307"/>
                  </a:cubicBezTo>
                  <a:lnTo>
                    <a:pt x="901" y="3742"/>
                  </a:lnTo>
                  <a:cubicBezTo>
                    <a:pt x="1721" y="2049"/>
                    <a:pt x="3487" y="993"/>
                    <a:pt x="5236" y="993"/>
                  </a:cubicBezTo>
                  <a:cubicBezTo>
                    <a:pt x="5716" y="993"/>
                    <a:pt x="6195" y="1073"/>
                    <a:pt x="6653" y="1240"/>
                  </a:cubicBezTo>
                  <a:lnTo>
                    <a:pt x="6996" y="307"/>
                  </a:lnTo>
                  <a:cubicBezTo>
                    <a:pt x="6430" y="99"/>
                    <a:pt x="5839" y="0"/>
                    <a:pt x="524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452;p35">
              <a:extLst>
                <a:ext uri="{FF2B5EF4-FFF2-40B4-BE49-F238E27FC236}">
                  <a16:creationId xmlns:a16="http://schemas.microsoft.com/office/drawing/2014/main" id="{CF6FA5AB-AFD1-6749-909C-820A60F5F262}"/>
                </a:ext>
              </a:extLst>
            </p:cNvPr>
            <p:cNvSpPr/>
            <p:nvPr/>
          </p:nvSpPr>
          <p:spPr>
            <a:xfrm>
              <a:off x="2218209" y="2052528"/>
              <a:ext cx="154235" cy="93342"/>
            </a:xfrm>
            <a:custGeom>
              <a:avLst/>
              <a:gdLst/>
              <a:ahLst/>
              <a:cxnLst/>
              <a:rect l="l" t="t" r="r" b="b"/>
              <a:pathLst>
                <a:path w="8204" h="4965" extrusionOk="0">
                  <a:moveTo>
                    <a:pt x="2420" y="1"/>
                  </a:moveTo>
                  <a:cubicBezTo>
                    <a:pt x="1591" y="1"/>
                    <a:pt x="761" y="180"/>
                    <a:pt x="1" y="541"/>
                  </a:cubicBezTo>
                  <a:lnTo>
                    <a:pt x="430" y="1442"/>
                  </a:lnTo>
                  <a:cubicBezTo>
                    <a:pt x="1056" y="1144"/>
                    <a:pt x="1738" y="997"/>
                    <a:pt x="2420" y="997"/>
                  </a:cubicBezTo>
                  <a:cubicBezTo>
                    <a:pt x="3155" y="997"/>
                    <a:pt x="3890" y="1168"/>
                    <a:pt x="4556" y="1509"/>
                  </a:cubicBezTo>
                  <a:cubicBezTo>
                    <a:pt x="5854" y="2173"/>
                    <a:pt x="6855" y="3464"/>
                    <a:pt x="7236" y="4964"/>
                  </a:cubicBezTo>
                  <a:lnTo>
                    <a:pt x="8203" y="4715"/>
                  </a:lnTo>
                  <a:cubicBezTo>
                    <a:pt x="7752" y="2945"/>
                    <a:pt x="6559" y="1414"/>
                    <a:pt x="5011" y="622"/>
                  </a:cubicBezTo>
                  <a:cubicBezTo>
                    <a:pt x="4204" y="208"/>
                    <a:pt x="3312" y="1"/>
                    <a:pt x="242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453;p35">
              <a:extLst>
                <a:ext uri="{FF2B5EF4-FFF2-40B4-BE49-F238E27FC236}">
                  <a16:creationId xmlns:a16="http://schemas.microsoft.com/office/drawing/2014/main" id="{AD04F8B5-7826-634F-BEDC-3E669C536216}"/>
                </a:ext>
              </a:extLst>
            </p:cNvPr>
            <p:cNvSpPr/>
            <p:nvPr/>
          </p:nvSpPr>
          <p:spPr>
            <a:xfrm>
              <a:off x="1918932" y="1598565"/>
              <a:ext cx="653601" cy="493688"/>
            </a:xfrm>
            <a:custGeom>
              <a:avLst/>
              <a:gdLst/>
              <a:ahLst/>
              <a:cxnLst/>
              <a:rect l="l" t="t" r="r" b="b"/>
              <a:pathLst>
                <a:path w="34766" h="26260" extrusionOk="0">
                  <a:moveTo>
                    <a:pt x="11004" y="1"/>
                  </a:moveTo>
                  <a:lnTo>
                    <a:pt x="10128" y="432"/>
                  </a:lnTo>
                  <a:cubicBezTo>
                    <a:pt x="5530" y="2697"/>
                    <a:pt x="2216" y="5937"/>
                    <a:pt x="1" y="10337"/>
                  </a:cubicBezTo>
                  <a:lnTo>
                    <a:pt x="446" y="10559"/>
                  </a:lnTo>
                  <a:cubicBezTo>
                    <a:pt x="2476" y="6531"/>
                    <a:pt x="5446" y="3497"/>
                    <a:pt x="9515" y="1308"/>
                  </a:cubicBezTo>
                  <a:lnTo>
                    <a:pt x="9515" y="1308"/>
                  </a:lnTo>
                  <a:cubicBezTo>
                    <a:pt x="8635" y="2755"/>
                    <a:pt x="8001" y="4362"/>
                    <a:pt x="7664" y="6015"/>
                  </a:cubicBezTo>
                  <a:lnTo>
                    <a:pt x="7576" y="6436"/>
                  </a:lnTo>
                  <a:lnTo>
                    <a:pt x="7984" y="6301"/>
                  </a:lnTo>
                  <a:cubicBezTo>
                    <a:pt x="10383" y="5498"/>
                    <a:pt x="12894" y="5108"/>
                    <a:pt x="15404" y="5108"/>
                  </a:cubicBezTo>
                  <a:cubicBezTo>
                    <a:pt x="20891" y="5108"/>
                    <a:pt x="26370" y="6971"/>
                    <a:pt x="30650" y="10455"/>
                  </a:cubicBezTo>
                  <a:lnTo>
                    <a:pt x="26131" y="9450"/>
                  </a:lnTo>
                  <a:lnTo>
                    <a:pt x="26806" y="10074"/>
                  </a:lnTo>
                  <a:cubicBezTo>
                    <a:pt x="29250" y="12343"/>
                    <a:pt x="31070" y="15192"/>
                    <a:pt x="32106" y="18354"/>
                  </a:cubicBezTo>
                  <a:lnTo>
                    <a:pt x="28428" y="15677"/>
                  </a:lnTo>
                  <a:lnTo>
                    <a:pt x="29132" y="16782"/>
                  </a:lnTo>
                  <a:cubicBezTo>
                    <a:pt x="29500" y="17359"/>
                    <a:pt x="29951" y="18010"/>
                    <a:pt x="30427" y="18697"/>
                  </a:cubicBezTo>
                  <a:cubicBezTo>
                    <a:pt x="31930" y="20859"/>
                    <a:pt x="33785" y="23522"/>
                    <a:pt x="34185" y="25679"/>
                  </a:cubicBezTo>
                  <a:cubicBezTo>
                    <a:pt x="33029" y="25366"/>
                    <a:pt x="30771" y="23872"/>
                    <a:pt x="27460" y="21232"/>
                  </a:cubicBezTo>
                  <a:lnTo>
                    <a:pt x="26793" y="20700"/>
                  </a:lnTo>
                  <a:lnTo>
                    <a:pt x="26971" y="21414"/>
                  </a:lnTo>
                  <a:cubicBezTo>
                    <a:pt x="27136" y="22066"/>
                    <a:pt x="27315" y="23009"/>
                    <a:pt x="27322" y="23525"/>
                  </a:cubicBezTo>
                  <a:cubicBezTo>
                    <a:pt x="25258" y="22241"/>
                    <a:pt x="23465" y="20508"/>
                    <a:pt x="22117" y="18489"/>
                  </a:cubicBezTo>
                  <a:lnTo>
                    <a:pt x="21681" y="18728"/>
                  </a:lnTo>
                  <a:lnTo>
                    <a:pt x="22652" y="20946"/>
                  </a:lnTo>
                  <a:cubicBezTo>
                    <a:pt x="18462" y="20393"/>
                    <a:pt x="14437" y="18340"/>
                    <a:pt x="11544" y="15265"/>
                  </a:cubicBezTo>
                  <a:lnTo>
                    <a:pt x="10604" y="14268"/>
                  </a:lnTo>
                  <a:lnTo>
                    <a:pt x="11133" y="15532"/>
                  </a:lnTo>
                  <a:cubicBezTo>
                    <a:pt x="11810" y="17160"/>
                    <a:pt x="12856" y="18610"/>
                    <a:pt x="14174" y="19766"/>
                  </a:cubicBezTo>
                  <a:cubicBezTo>
                    <a:pt x="9137" y="18842"/>
                    <a:pt x="4458" y="16324"/>
                    <a:pt x="918" y="12612"/>
                  </a:cubicBezTo>
                  <a:lnTo>
                    <a:pt x="557" y="12956"/>
                  </a:lnTo>
                  <a:cubicBezTo>
                    <a:pt x="4390" y="16975"/>
                    <a:pt x="9528" y="19625"/>
                    <a:pt x="15027" y="20410"/>
                  </a:cubicBezTo>
                  <a:lnTo>
                    <a:pt x="16005" y="20552"/>
                  </a:lnTo>
                  <a:lnTo>
                    <a:pt x="15212" y="19965"/>
                  </a:lnTo>
                  <a:cubicBezTo>
                    <a:pt x="14002" y="19068"/>
                    <a:pt x="12994" y="17939"/>
                    <a:pt x="12242" y="16645"/>
                  </a:cubicBezTo>
                  <a:lnTo>
                    <a:pt x="12242" y="16645"/>
                  </a:lnTo>
                  <a:cubicBezTo>
                    <a:pt x="15205" y="19324"/>
                    <a:pt x="19062" y="21071"/>
                    <a:pt x="23027" y="21495"/>
                  </a:cubicBezTo>
                  <a:lnTo>
                    <a:pt x="23455" y="21540"/>
                  </a:lnTo>
                  <a:lnTo>
                    <a:pt x="22973" y="20440"/>
                  </a:lnTo>
                  <a:lnTo>
                    <a:pt x="22973" y="20440"/>
                  </a:lnTo>
                  <a:cubicBezTo>
                    <a:pt x="24230" y="21904"/>
                    <a:pt x="25730" y="23165"/>
                    <a:pt x="27386" y="24149"/>
                  </a:cubicBezTo>
                  <a:lnTo>
                    <a:pt x="27628" y="24291"/>
                  </a:lnTo>
                  <a:lnTo>
                    <a:pt x="27740" y="24034"/>
                  </a:lnTo>
                  <a:cubicBezTo>
                    <a:pt x="27908" y="23650"/>
                    <a:pt x="27757" y="22682"/>
                    <a:pt x="27615" y="21991"/>
                  </a:cubicBezTo>
                  <a:lnTo>
                    <a:pt x="27615" y="21991"/>
                  </a:lnTo>
                  <a:cubicBezTo>
                    <a:pt x="29978" y="23859"/>
                    <a:pt x="33036" y="26124"/>
                    <a:pt x="34465" y="26236"/>
                  </a:cubicBezTo>
                  <a:lnTo>
                    <a:pt x="34765" y="26259"/>
                  </a:lnTo>
                  <a:lnTo>
                    <a:pt x="34765" y="26259"/>
                  </a:lnTo>
                  <a:lnTo>
                    <a:pt x="34731" y="25956"/>
                  </a:lnTo>
                  <a:cubicBezTo>
                    <a:pt x="34462" y="23619"/>
                    <a:pt x="32453" y="20734"/>
                    <a:pt x="30838" y="18411"/>
                  </a:cubicBezTo>
                  <a:cubicBezTo>
                    <a:pt x="30662" y="18162"/>
                    <a:pt x="30491" y="17915"/>
                    <a:pt x="30329" y="17676"/>
                  </a:cubicBezTo>
                  <a:lnTo>
                    <a:pt x="30329" y="17676"/>
                  </a:lnTo>
                  <a:lnTo>
                    <a:pt x="32999" y="19621"/>
                  </a:lnTo>
                  <a:lnTo>
                    <a:pt x="32800" y="18926"/>
                  </a:lnTo>
                  <a:cubicBezTo>
                    <a:pt x="31873" y="15680"/>
                    <a:pt x="30147" y="12724"/>
                    <a:pt x="27780" y="10326"/>
                  </a:cubicBezTo>
                  <a:lnTo>
                    <a:pt x="27780" y="10326"/>
                  </a:lnTo>
                  <a:lnTo>
                    <a:pt x="32459" y="11369"/>
                  </a:lnTo>
                  <a:lnTo>
                    <a:pt x="32459" y="11369"/>
                  </a:lnTo>
                  <a:lnTo>
                    <a:pt x="31742" y="10731"/>
                  </a:lnTo>
                  <a:cubicBezTo>
                    <a:pt x="27269" y="6750"/>
                    <a:pt x="21336" y="4611"/>
                    <a:pt x="15395" y="4611"/>
                  </a:cubicBezTo>
                  <a:cubicBezTo>
                    <a:pt x="12980" y="4611"/>
                    <a:pt x="10564" y="4964"/>
                    <a:pt x="8244" y="5691"/>
                  </a:cubicBezTo>
                  <a:cubicBezTo>
                    <a:pt x="8658" y="3948"/>
                    <a:pt x="9414" y="2263"/>
                    <a:pt x="10442" y="799"/>
                  </a:cubicBezTo>
                  <a:lnTo>
                    <a:pt x="11004"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454;p35">
              <a:extLst>
                <a:ext uri="{FF2B5EF4-FFF2-40B4-BE49-F238E27FC236}">
                  <a16:creationId xmlns:a16="http://schemas.microsoft.com/office/drawing/2014/main" id="{7DAF23D2-6F08-E84D-A24B-6EE2E8B6666C}"/>
                </a:ext>
              </a:extLst>
            </p:cNvPr>
            <p:cNvSpPr/>
            <p:nvPr/>
          </p:nvSpPr>
          <p:spPr>
            <a:xfrm>
              <a:off x="1706624" y="1786734"/>
              <a:ext cx="217347" cy="399331"/>
            </a:xfrm>
            <a:custGeom>
              <a:avLst/>
              <a:gdLst/>
              <a:ahLst/>
              <a:cxnLst/>
              <a:rect l="l" t="t" r="r" b="b"/>
              <a:pathLst>
                <a:path w="11561" h="21241" extrusionOk="0">
                  <a:moveTo>
                    <a:pt x="9309" y="1"/>
                  </a:moveTo>
                  <a:cubicBezTo>
                    <a:pt x="6198" y="1"/>
                    <a:pt x="3094" y="1078"/>
                    <a:pt x="681" y="3051"/>
                  </a:cubicBezTo>
                  <a:lnTo>
                    <a:pt x="0" y="3611"/>
                  </a:lnTo>
                  <a:lnTo>
                    <a:pt x="873" y="3493"/>
                  </a:lnTo>
                  <a:cubicBezTo>
                    <a:pt x="1123" y="3459"/>
                    <a:pt x="1374" y="3443"/>
                    <a:pt x="1627" y="3443"/>
                  </a:cubicBezTo>
                  <a:cubicBezTo>
                    <a:pt x="2333" y="3443"/>
                    <a:pt x="3040" y="3573"/>
                    <a:pt x="3699" y="3824"/>
                  </a:cubicBezTo>
                  <a:cubicBezTo>
                    <a:pt x="2478" y="4495"/>
                    <a:pt x="1686" y="6049"/>
                    <a:pt x="1393" y="8368"/>
                  </a:cubicBezTo>
                  <a:cubicBezTo>
                    <a:pt x="927" y="12057"/>
                    <a:pt x="1271" y="16750"/>
                    <a:pt x="2333" y="21240"/>
                  </a:cubicBezTo>
                  <a:lnTo>
                    <a:pt x="2818" y="21125"/>
                  </a:lnTo>
                  <a:cubicBezTo>
                    <a:pt x="1771" y="16689"/>
                    <a:pt x="1430" y="12063"/>
                    <a:pt x="1888" y="8429"/>
                  </a:cubicBezTo>
                  <a:cubicBezTo>
                    <a:pt x="2104" y="6726"/>
                    <a:pt x="2714" y="4585"/>
                    <a:pt x="4400" y="4067"/>
                  </a:cubicBezTo>
                  <a:lnTo>
                    <a:pt x="4993" y="3885"/>
                  </a:lnTo>
                  <a:lnTo>
                    <a:pt x="4437" y="3605"/>
                  </a:lnTo>
                  <a:cubicBezTo>
                    <a:pt x="3577" y="3173"/>
                    <a:pt x="2610" y="2944"/>
                    <a:pt x="1642" y="2944"/>
                  </a:cubicBezTo>
                  <a:cubicBezTo>
                    <a:pt x="3860" y="1357"/>
                    <a:pt x="6582" y="500"/>
                    <a:pt x="9306" y="500"/>
                  </a:cubicBezTo>
                  <a:cubicBezTo>
                    <a:pt x="10031" y="500"/>
                    <a:pt x="10756" y="561"/>
                    <a:pt x="11472" y="685"/>
                  </a:cubicBezTo>
                  <a:lnTo>
                    <a:pt x="11561" y="193"/>
                  </a:lnTo>
                  <a:cubicBezTo>
                    <a:pt x="10816" y="64"/>
                    <a:pt x="10063" y="1"/>
                    <a:pt x="93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455;p35">
              <a:extLst>
                <a:ext uri="{FF2B5EF4-FFF2-40B4-BE49-F238E27FC236}">
                  <a16:creationId xmlns:a16="http://schemas.microsoft.com/office/drawing/2014/main" id="{DCE172B5-A99E-D44A-B6E0-698CAD9DF9F4}"/>
                </a:ext>
              </a:extLst>
            </p:cNvPr>
            <p:cNvSpPr/>
            <p:nvPr/>
          </p:nvSpPr>
          <p:spPr>
            <a:xfrm>
              <a:off x="1750729" y="1837569"/>
              <a:ext cx="186609" cy="349304"/>
            </a:xfrm>
            <a:custGeom>
              <a:avLst/>
              <a:gdLst/>
              <a:ahLst/>
              <a:cxnLst/>
              <a:rect l="l" t="t" r="r" b="b"/>
              <a:pathLst>
                <a:path w="9926" h="18580" extrusionOk="0">
                  <a:moveTo>
                    <a:pt x="9444" y="0"/>
                  </a:moveTo>
                  <a:cubicBezTo>
                    <a:pt x="8577" y="2994"/>
                    <a:pt x="6740" y="6399"/>
                    <a:pt x="4572" y="9059"/>
                  </a:cubicBezTo>
                  <a:lnTo>
                    <a:pt x="4572" y="9059"/>
                  </a:lnTo>
                  <a:lnTo>
                    <a:pt x="4808" y="6375"/>
                  </a:lnTo>
                  <a:lnTo>
                    <a:pt x="4320" y="6288"/>
                  </a:lnTo>
                  <a:cubicBezTo>
                    <a:pt x="3207" y="10411"/>
                    <a:pt x="1754" y="14480"/>
                    <a:pt x="1" y="18374"/>
                  </a:cubicBezTo>
                  <a:lnTo>
                    <a:pt x="456" y="18580"/>
                  </a:lnTo>
                  <a:cubicBezTo>
                    <a:pt x="1865" y="15448"/>
                    <a:pt x="3078" y="12208"/>
                    <a:pt x="4083" y="8917"/>
                  </a:cubicBezTo>
                  <a:lnTo>
                    <a:pt x="4083" y="8917"/>
                  </a:lnTo>
                  <a:lnTo>
                    <a:pt x="3939" y="10566"/>
                  </a:lnTo>
                  <a:lnTo>
                    <a:pt x="4441" y="9990"/>
                  </a:lnTo>
                  <a:cubicBezTo>
                    <a:pt x="6872" y="7201"/>
                    <a:pt x="8972" y="3426"/>
                    <a:pt x="9926" y="139"/>
                  </a:cubicBezTo>
                  <a:lnTo>
                    <a:pt x="9444"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456;p35">
              <a:extLst>
                <a:ext uri="{FF2B5EF4-FFF2-40B4-BE49-F238E27FC236}">
                  <a16:creationId xmlns:a16="http://schemas.microsoft.com/office/drawing/2014/main" id="{AC4A063F-BA5F-3146-A3C8-1D3DD8A42157}"/>
                </a:ext>
              </a:extLst>
            </p:cNvPr>
            <p:cNvSpPr/>
            <p:nvPr/>
          </p:nvSpPr>
          <p:spPr>
            <a:xfrm>
              <a:off x="2470543" y="2036830"/>
              <a:ext cx="71816" cy="153784"/>
            </a:xfrm>
            <a:custGeom>
              <a:avLst/>
              <a:gdLst/>
              <a:ahLst/>
              <a:cxnLst/>
              <a:rect l="l" t="t" r="r" b="b"/>
              <a:pathLst>
                <a:path w="3820" h="8180" extrusionOk="0">
                  <a:moveTo>
                    <a:pt x="492" y="1"/>
                  </a:moveTo>
                  <a:lnTo>
                    <a:pt x="0" y="85"/>
                  </a:lnTo>
                  <a:cubicBezTo>
                    <a:pt x="414" y="2462"/>
                    <a:pt x="1072" y="4575"/>
                    <a:pt x="1766" y="6814"/>
                  </a:cubicBezTo>
                  <a:cubicBezTo>
                    <a:pt x="1885" y="7202"/>
                    <a:pt x="2006" y="7593"/>
                    <a:pt x="2121" y="7950"/>
                  </a:cubicBezTo>
                  <a:lnTo>
                    <a:pt x="2292" y="8180"/>
                  </a:lnTo>
                  <a:lnTo>
                    <a:pt x="2559" y="8129"/>
                  </a:lnTo>
                  <a:cubicBezTo>
                    <a:pt x="2873" y="7859"/>
                    <a:pt x="3820" y="4158"/>
                    <a:pt x="3284" y="1730"/>
                  </a:cubicBezTo>
                  <a:lnTo>
                    <a:pt x="3284" y="1730"/>
                  </a:lnTo>
                  <a:lnTo>
                    <a:pt x="2795" y="1838"/>
                  </a:lnTo>
                  <a:cubicBezTo>
                    <a:pt x="3203" y="3669"/>
                    <a:pt x="2728" y="6103"/>
                    <a:pt x="2411" y="7209"/>
                  </a:cubicBezTo>
                  <a:cubicBezTo>
                    <a:pt x="2353" y="7027"/>
                    <a:pt x="2296" y="6848"/>
                    <a:pt x="2242" y="6666"/>
                  </a:cubicBezTo>
                  <a:cubicBezTo>
                    <a:pt x="1551" y="4444"/>
                    <a:pt x="900" y="2347"/>
                    <a:pt x="49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457;p35">
              <a:extLst>
                <a:ext uri="{FF2B5EF4-FFF2-40B4-BE49-F238E27FC236}">
                  <a16:creationId xmlns:a16="http://schemas.microsoft.com/office/drawing/2014/main" id="{E4A6DB29-ECAF-9A46-BC89-5E9B6E0C1419}"/>
                </a:ext>
              </a:extLst>
            </p:cNvPr>
            <p:cNvSpPr/>
            <p:nvPr/>
          </p:nvSpPr>
          <p:spPr>
            <a:xfrm>
              <a:off x="1979280" y="2740984"/>
              <a:ext cx="301702" cy="77024"/>
            </a:xfrm>
            <a:custGeom>
              <a:avLst/>
              <a:gdLst/>
              <a:ahLst/>
              <a:cxnLst/>
              <a:rect l="l" t="t" r="r" b="b"/>
              <a:pathLst>
                <a:path w="16048" h="4097" extrusionOk="0">
                  <a:moveTo>
                    <a:pt x="15703" y="1"/>
                  </a:moveTo>
                  <a:cubicBezTo>
                    <a:pt x="13839" y="2246"/>
                    <a:pt x="10984" y="3608"/>
                    <a:pt x="8068" y="3645"/>
                  </a:cubicBezTo>
                  <a:cubicBezTo>
                    <a:pt x="8023" y="3646"/>
                    <a:pt x="7979" y="3646"/>
                    <a:pt x="7934" y="3646"/>
                  </a:cubicBezTo>
                  <a:cubicBezTo>
                    <a:pt x="5057" y="3646"/>
                    <a:pt x="2230" y="2364"/>
                    <a:pt x="338" y="203"/>
                  </a:cubicBezTo>
                  <a:lnTo>
                    <a:pt x="0" y="496"/>
                  </a:lnTo>
                  <a:cubicBezTo>
                    <a:pt x="1979" y="2758"/>
                    <a:pt x="4939" y="4096"/>
                    <a:pt x="7943" y="4096"/>
                  </a:cubicBezTo>
                  <a:cubicBezTo>
                    <a:pt x="7987" y="4096"/>
                    <a:pt x="8031" y="4093"/>
                    <a:pt x="8071" y="4093"/>
                  </a:cubicBezTo>
                  <a:cubicBezTo>
                    <a:pt x="11119" y="4056"/>
                    <a:pt x="14102" y="2634"/>
                    <a:pt x="16047" y="287"/>
                  </a:cubicBezTo>
                  <a:lnTo>
                    <a:pt x="15703"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458;p35">
              <a:extLst>
                <a:ext uri="{FF2B5EF4-FFF2-40B4-BE49-F238E27FC236}">
                  <a16:creationId xmlns:a16="http://schemas.microsoft.com/office/drawing/2014/main" id="{28B3D7B4-1B6C-CF4D-AF13-366D42E911DF}"/>
                </a:ext>
              </a:extLst>
            </p:cNvPr>
            <p:cNvSpPr/>
            <p:nvPr/>
          </p:nvSpPr>
          <p:spPr>
            <a:xfrm>
              <a:off x="1957792" y="2762604"/>
              <a:ext cx="343100" cy="94263"/>
            </a:xfrm>
            <a:custGeom>
              <a:avLst/>
              <a:gdLst/>
              <a:ahLst/>
              <a:cxnLst/>
              <a:rect l="l" t="t" r="r" b="b"/>
              <a:pathLst>
                <a:path w="18250" h="5014" extrusionOk="0">
                  <a:moveTo>
                    <a:pt x="331" y="1"/>
                  </a:moveTo>
                  <a:lnTo>
                    <a:pt x="1" y="304"/>
                  </a:lnTo>
                  <a:cubicBezTo>
                    <a:pt x="2610" y="3139"/>
                    <a:pt x="5961" y="4852"/>
                    <a:pt x="9200" y="5000"/>
                  </a:cubicBezTo>
                  <a:cubicBezTo>
                    <a:pt x="9366" y="5010"/>
                    <a:pt x="9535" y="5014"/>
                    <a:pt x="9703" y="5014"/>
                  </a:cubicBezTo>
                  <a:cubicBezTo>
                    <a:pt x="12943" y="5014"/>
                    <a:pt x="16854" y="3608"/>
                    <a:pt x="18249" y="382"/>
                  </a:cubicBezTo>
                  <a:lnTo>
                    <a:pt x="17838" y="203"/>
                  </a:lnTo>
                  <a:cubicBezTo>
                    <a:pt x="16520" y="3246"/>
                    <a:pt x="12790" y="4565"/>
                    <a:pt x="9693" y="4565"/>
                  </a:cubicBezTo>
                  <a:cubicBezTo>
                    <a:pt x="9534" y="4565"/>
                    <a:pt x="9376" y="4562"/>
                    <a:pt x="9221" y="4555"/>
                  </a:cubicBezTo>
                  <a:cubicBezTo>
                    <a:pt x="6099" y="4410"/>
                    <a:pt x="2859" y="2748"/>
                    <a:pt x="33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09" name="Google Shape;459;p35">
            <a:extLst>
              <a:ext uri="{FF2B5EF4-FFF2-40B4-BE49-F238E27FC236}">
                <a16:creationId xmlns:a16="http://schemas.microsoft.com/office/drawing/2014/main" id="{6A99D3C8-D855-454D-AD4A-134965A2BF82}"/>
              </a:ext>
            </a:extLst>
          </p:cNvPr>
          <p:cNvCxnSpPr>
            <a:cxnSpLocks/>
          </p:cNvCxnSpPr>
          <p:nvPr/>
        </p:nvCxnSpPr>
        <p:spPr>
          <a:xfrm flipH="1">
            <a:off x="2668487" y="6421367"/>
            <a:ext cx="3599096" cy="0"/>
          </a:xfrm>
          <a:prstGeom prst="straightConnector1">
            <a:avLst/>
          </a:prstGeom>
          <a:noFill/>
          <a:ln w="19050" cap="flat" cmpd="sng">
            <a:solidFill>
              <a:srgbClr val="20124D"/>
            </a:solidFill>
            <a:prstDash val="dot"/>
            <a:round/>
            <a:headEnd type="oval" w="med" len="med"/>
            <a:tailEnd type="oval" w="med" len="med"/>
          </a:ln>
        </p:spPr>
      </p:cxnSp>
      <p:sp>
        <p:nvSpPr>
          <p:cNvPr id="210" name="Google Shape;460;p35">
            <a:extLst>
              <a:ext uri="{FF2B5EF4-FFF2-40B4-BE49-F238E27FC236}">
                <a16:creationId xmlns:a16="http://schemas.microsoft.com/office/drawing/2014/main" id="{9CE84774-45AA-9E46-88EF-754117C14E9C}"/>
              </a:ext>
            </a:extLst>
          </p:cNvPr>
          <p:cNvSpPr txBox="1">
            <a:spLocks/>
          </p:cNvSpPr>
          <p:nvPr/>
        </p:nvSpPr>
        <p:spPr>
          <a:xfrm>
            <a:off x="3942118" y="5921483"/>
            <a:ext cx="1197185" cy="198419"/>
          </a:xfrm>
          <a:prstGeom prst="rect">
            <a:avLst/>
          </a:prstGeom>
          <a:noFill/>
          <a:ln>
            <a:noFill/>
          </a:ln>
        </p:spPr>
        <p:txBody>
          <a:bodyPr spcFirstLastPara="1" wrap="square" lIns="91425" tIns="18287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1pPr>
            <a:lvl2pPr marL="914400" marR="0" lvl="1"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2pPr>
            <a:lvl3pPr marL="1371600" marR="0" lvl="2"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3pPr>
            <a:lvl4pPr marL="1828800" marR="0" lvl="3"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4pPr>
            <a:lvl5pPr marL="2286000" marR="0" lvl="4"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5pPr>
            <a:lvl6pPr marL="2743200" marR="0" lvl="5"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6pPr>
            <a:lvl7pPr marL="3200400" marR="0" lvl="6"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7pPr>
            <a:lvl8pPr marL="3657600" marR="0" lvl="7"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8pPr>
            <a:lvl9pPr marL="4114800" marR="0" lvl="8" indent="-317500" algn="ctr" rtl="0">
              <a:lnSpc>
                <a:spcPct val="100000"/>
              </a:lnSpc>
              <a:spcBef>
                <a:spcPts val="1600"/>
              </a:spcBef>
              <a:spcAft>
                <a:spcPts val="160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800" b="1" i="0" u="none" strike="noStrike" kern="0" cap="none" spc="0" normalizeH="0" baseline="0" noProof="0">
                <a:ln>
                  <a:noFill/>
                </a:ln>
                <a:solidFill>
                  <a:srgbClr val="20124D"/>
                </a:solidFill>
                <a:effectLst/>
                <a:uLnTx/>
                <a:uFillTx/>
                <a:latin typeface="Staatliches"/>
                <a:sym typeface="Staatliches"/>
              </a:rPr>
              <a:t>TWO METERS</a:t>
            </a:r>
          </a:p>
        </p:txBody>
      </p:sp>
      <p:grpSp>
        <p:nvGrpSpPr>
          <p:cNvPr id="211" name="Google Shape;461;p35">
            <a:extLst>
              <a:ext uri="{FF2B5EF4-FFF2-40B4-BE49-F238E27FC236}">
                <a16:creationId xmlns:a16="http://schemas.microsoft.com/office/drawing/2014/main" id="{234CD002-35A4-5E4A-A9A4-525E5D6EC610}"/>
              </a:ext>
            </a:extLst>
          </p:cNvPr>
          <p:cNvGrpSpPr/>
          <p:nvPr/>
        </p:nvGrpSpPr>
        <p:grpSpPr>
          <a:xfrm>
            <a:off x="6195195" y="5084454"/>
            <a:ext cx="911663" cy="1336913"/>
            <a:chOff x="6218343" y="1568334"/>
            <a:chExt cx="1071845" cy="1550230"/>
          </a:xfrm>
        </p:grpSpPr>
        <p:grpSp>
          <p:nvGrpSpPr>
            <p:cNvPr id="212" name="Google Shape;462;p35">
              <a:extLst>
                <a:ext uri="{FF2B5EF4-FFF2-40B4-BE49-F238E27FC236}">
                  <a16:creationId xmlns:a16="http://schemas.microsoft.com/office/drawing/2014/main" id="{1A62FF9D-D5B6-E041-A3C1-99F4BC5703C0}"/>
                </a:ext>
              </a:extLst>
            </p:cNvPr>
            <p:cNvGrpSpPr/>
            <p:nvPr/>
          </p:nvGrpSpPr>
          <p:grpSpPr>
            <a:xfrm>
              <a:off x="6218343" y="1568334"/>
              <a:ext cx="1071845" cy="1550230"/>
              <a:chOff x="6469980" y="1568334"/>
              <a:chExt cx="1071845" cy="1550230"/>
            </a:xfrm>
          </p:grpSpPr>
          <p:sp>
            <p:nvSpPr>
              <p:cNvPr id="216" name="Google Shape;463;p35">
                <a:extLst>
                  <a:ext uri="{FF2B5EF4-FFF2-40B4-BE49-F238E27FC236}">
                    <a16:creationId xmlns:a16="http://schemas.microsoft.com/office/drawing/2014/main" id="{83605EAB-10E1-304B-B6EC-0F35D4E66300}"/>
                  </a:ext>
                </a:extLst>
              </p:cNvPr>
              <p:cNvSpPr/>
              <p:nvPr/>
            </p:nvSpPr>
            <p:spPr>
              <a:xfrm>
                <a:off x="6613753" y="1710011"/>
                <a:ext cx="795936" cy="880536"/>
              </a:xfrm>
              <a:custGeom>
                <a:avLst/>
                <a:gdLst/>
                <a:ahLst/>
                <a:cxnLst/>
                <a:rect l="l" t="t" r="r" b="b"/>
                <a:pathLst>
                  <a:path w="42337" h="46837" extrusionOk="0">
                    <a:moveTo>
                      <a:pt x="21168" y="0"/>
                    </a:moveTo>
                    <a:cubicBezTo>
                      <a:pt x="9476" y="0"/>
                      <a:pt x="0" y="9378"/>
                      <a:pt x="0" y="20945"/>
                    </a:cubicBezTo>
                    <a:cubicBezTo>
                      <a:pt x="0" y="38422"/>
                      <a:pt x="9476"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464;p35">
                <a:extLst>
                  <a:ext uri="{FF2B5EF4-FFF2-40B4-BE49-F238E27FC236}">
                    <a16:creationId xmlns:a16="http://schemas.microsoft.com/office/drawing/2014/main" id="{290C6EB6-DC91-FB49-BA76-577B81713DCF}"/>
                  </a:ext>
                </a:extLst>
              </p:cNvPr>
              <p:cNvSpPr/>
              <p:nvPr/>
            </p:nvSpPr>
            <p:spPr>
              <a:xfrm>
                <a:off x="6869913" y="2474532"/>
                <a:ext cx="273164" cy="541158"/>
              </a:xfrm>
              <a:custGeom>
                <a:avLst/>
                <a:gdLst/>
                <a:ahLst/>
                <a:cxnLst/>
                <a:rect l="l" t="t" r="r" b="b"/>
                <a:pathLst>
                  <a:path w="14530" h="28785" extrusionOk="0">
                    <a:moveTo>
                      <a:pt x="0" y="1"/>
                    </a:moveTo>
                    <a:lnTo>
                      <a:pt x="0" y="28785"/>
                    </a:lnTo>
                    <a:lnTo>
                      <a:pt x="14530" y="28785"/>
                    </a:lnTo>
                    <a:lnTo>
                      <a:pt x="14530"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465;p35">
                <a:extLst>
                  <a:ext uri="{FF2B5EF4-FFF2-40B4-BE49-F238E27FC236}">
                    <a16:creationId xmlns:a16="http://schemas.microsoft.com/office/drawing/2014/main" id="{E8F962AF-8B0C-ED43-AE71-C72005D5BF02}"/>
                  </a:ext>
                </a:extLst>
              </p:cNvPr>
              <p:cNvSpPr/>
              <p:nvPr/>
            </p:nvSpPr>
            <p:spPr>
              <a:xfrm>
                <a:off x="6595715" y="2706712"/>
                <a:ext cx="833799" cy="411852"/>
              </a:xfrm>
              <a:custGeom>
                <a:avLst/>
                <a:gdLst/>
                <a:ahLst/>
                <a:cxnLst/>
                <a:rect l="l" t="t" r="r" b="b"/>
                <a:pathLst>
                  <a:path w="44351" h="21907" extrusionOk="0">
                    <a:moveTo>
                      <a:pt x="21850" y="0"/>
                    </a:moveTo>
                    <a:cubicBezTo>
                      <a:pt x="9953" y="0"/>
                      <a:pt x="1" y="15285"/>
                      <a:pt x="1" y="21670"/>
                    </a:cubicBezTo>
                    <a:lnTo>
                      <a:pt x="21850" y="21907"/>
                    </a:lnTo>
                    <a:lnTo>
                      <a:pt x="43703" y="21907"/>
                    </a:lnTo>
                    <a:cubicBezTo>
                      <a:pt x="44350" y="16435"/>
                      <a:pt x="33839" y="0"/>
                      <a:pt x="2185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466;p35">
                <a:extLst>
                  <a:ext uri="{FF2B5EF4-FFF2-40B4-BE49-F238E27FC236}">
                    <a16:creationId xmlns:a16="http://schemas.microsoft.com/office/drawing/2014/main" id="{B4E55C8D-6066-4343-8D05-FD07806E86FF}"/>
                  </a:ext>
                </a:extLst>
              </p:cNvPr>
              <p:cNvSpPr/>
              <p:nvPr/>
            </p:nvSpPr>
            <p:spPr>
              <a:xfrm>
                <a:off x="6469980" y="2171927"/>
                <a:ext cx="208793" cy="223701"/>
              </a:xfrm>
              <a:custGeom>
                <a:avLst/>
                <a:gdLst/>
                <a:ahLst/>
                <a:cxnLst/>
                <a:rect l="l" t="t" r="r" b="b"/>
                <a:pathLst>
                  <a:path w="11106" h="11899" extrusionOk="0">
                    <a:moveTo>
                      <a:pt x="5011" y="0"/>
                    </a:moveTo>
                    <a:cubicBezTo>
                      <a:pt x="4515" y="0"/>
                      <a:pt x="4019" y="94"/>
                      <a:pt x="3540" y="292"/>
                    </a:cubicBezTo>
                    <a:cubicBezTo>
                      <a:pt x="1086" y="1307"/>
                      <a:pt x="0" y="4662"/>
                      <a:pt x="1109" y="7786"/>
                    </a:cubicBezTo>
                    <a:cubicBezTo>
                      <a:pt x="2004" y="10301"/>
                      <a:pt x="4050" y="11899"/>
                      <a:pt x="6093" y="11899"/>
                    </a:cubicBezTo>
                    <a:cubicBezTo>
                      <a:pt x="6589" y="11899"/>
                      <a:pt x="7086" y="11804"/>
                      <a:pt x="7565" y="11606"/>
                    </a:cubicBezTo>
                    <a:cubicBezTo>
                      <a:pt x="10020" y="10595"/>
                      <a:pt x="11105" y="7237"/>
                      <a:pt x="9997" y="4115"/>
                    </a:cubicBezTo>
                    <a:cubicBezTo>
                      <a:pt x="9101" y="1600"/>
                      <a:pt x="7055" y="0"/>
                      <a:pt x="501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467;p35">
                <a:extLst>
                  <a:ext uri="{FF2B5EF4-FFF2-40B4-BE49-F238E27FC236}">
                    <a16:creationId xmlns:a16="http://schemas.microsoft.com/office/drawing/2014/main" id="{D57D431B-FDD8-8744-BDB1-7555BD61CDF2}"/>
                  </a:ext>
                </a:extLst>
              </p:cNvPr>
              <p:cNvSpPr/>
              <p:nvPr/>
            </p:nvSpPr>
            <p:spPr>
              <a:xfrm>
                <a:off x="7333032" y="2162414"/>
                <a:ext cx="208793" cy="223701"/>
              </a:xfrm>
              <a:custGeom>
                <a:avLst/>
                <a:gdLst/>
                <a:ahLst/>
                <a:cxnLst/>
                <a:rect l="l" t="t" r="r" b="b"/>
                <a:pathLst>
                  <a:path w="11106" h="11899" extrusionOk="0">
                    <a:moveTo>
                      <a:pt x="6095" y="0"/>
                    </a:moveTo>
                    <a:cubicBezTo>
                      <a:pt x="4051" y="0"/>
                      <a:pt x="2005" y="1600"/>
                      <a:pt x="1109" y="4116"/>
                    </a:cubicBezTo>
                    <a:cubicBezTo>
                      <a:pt x="0" y="7237"/>
                      <a:pt x="1089" y="10595"/>
                      <a:pt x="3540" y="11606"/>
                    </a:cubicBezTo>
                    <a:cubicBezTo>
                      <a:pt x="4020" y="11805"/>
                      <a:pt x="4516" y="11899"/>
                      <a:pt x="5012" y="11899"/>
                    </a:cubicBezTo>
                    <a:cubicBezTo>
                      <a:pt x="7055" y="11899"/>
                      <a:pt x="9101" y="10301"/>
                      <a:pt x="9996" y="7787"/>
                    </a:cubicBezTo>
                    <a:cubicBezTo>
                      <a:pt x="11105" y="4662"/>
                      <a:pt x="10019" y="1307"/>
                      <a:pt x="7565" y="293"/>
                    </a:cubicBezTo>
                    <a:cubicBezTo>
                      <a:pt x="7086" y="95"/>
                      <a:pt x="6590" y="0"/>
                      <a:pt x="609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468;p35">
                <a:extLst>
                  <a:ext uri="{FF2B5EF4-FFF2-40B4-BE49-F238E27FC236}">
                    <a16:creationId xmlns:a16="http://schemas.microsoft.com/office/drawing/2014/main" id="{BD534273-45E5-4D4B-948D-63C6C757BAB6}"/>
                  </a:ext>
                </a:extLst>
              </p:cNvPr>
              <p:cNvSpPr/>
              <p:nvPr/>
            </p:nvSpPr>
            <p:spPr>
              <a:xfrm>
                <a:off x="6802590" y="2133425"/>
                <a:ext cx="40006" cy="81404"/>
              </a:xfrm>
              <a:custGeom>
                <a:avLst/>
                <a:gdLst/>
                <a:ahLst/>
                <a:cxnLst/>
                <a:rect l="l" t="t" r="r" b="b"/>
                <a:pathLst>
                  <a:path w="2128" h="4330" extrusionOk="0">
                    <a:moveTo>
                      <a:pt x="1063" y="0"/>
                    </a:moveTo>
                    <a:cubicBezTo>
                      <a:pt x="477" y="0"/>
                      <a:pt x="1" y="968"/>
                      <a:pt x="1" y="2165"/>
                    </a:cubicBezTo>
                    <a:cubicBezTo>
                      <a:pt x="1" y="3361"/>
                      <a:pt x="477" y="4329"/>
                      <a:pt x="1063" y="4329"/>
                    </a:cubicBezTo>
                    <a:cubicBezTo>
                      <a:pt x="1650" y="4329"/>
                      <a:pt x="2128" y="3361"/>
                      <a:pt x="2128" y="2165"/>
                    </a:cubicBezTo>
                    <a:cubicBezTo>
                      <a:pt x="2128" y="968"/>
                      <a:pt x="1650" y="0"/>
                      <a:pt x="106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469;p35">
                <a:extLst>
                  <a:ext uri="{FF2B5EF4-FFF2-40B4-BE49-F238E27FC236}">
                    <a16:creationId xmlns:a16="http://schemas.microsoft.com/office/drawing/2014/main" id="{20AFB012-8454-4043-80DF-D988675A35F2}"/>
                  </a:ext>
                </a:extLst>
              </p:cNvPr>
              <p:cNvSpPr/>
              <p:nvPr/>
            </p:nvSpPr>
            <p:spPr>
              <a:xfrm>
                <a:off x="7133508" y="2133426"/>
                <a:ext cx="40006" cy="81405"/>
              </a:xfrm>
              <a:custGeom>
                <a:avLst/>
                <a:gdLst/>
                <a:ahLst/>
                <a:cxnLst/>
                <a:rect l="l" t="t" r="r" b="b"/>
                <a:pathLst>
                  <a:path w="2128" h="4330" extrusionOk="0">
                    <a:moveTo>
                      <a:pt x="1066" y="0"/>
                    </a:moveTo>
                    <a:cubicBezTo>
                      <a:pt x="476" y="0"/>
                      <a:pt x="0" y="968"/>
                      <a:pt x="0" y="2165"/>
                    </a:cubicBezTo>
                    <a:cubicBezTo>
                      <a:pt x="0" y="3361"/>
                      <a:pt x="476" y="4329"/>
                      <a:pt x="1066" y="4329"/>
                    </a:cubicBezTo>
                    <a:cubicBezTo>
                      <a:pt x="1652" y="4329"/>
                      <a:pt x="2127" y="3361"/>
                      <a:pt x="2127" y="2165"/>
                    </a:cubicBezTo>
                    <a:cubicBezTo>
                      <a:pt x="2127" y="968"/>
                      <a:pt x="1652" y="0"/>
                      <a:pt x="106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472;p35">
                <a:extLst>
                  <a:ext uri="{FF2B5EF4-FFF2-40B4-BE49-F238E27FC236}">
                    <a16:creationId xmlns:a16="http://schemas.microsoft.com/office/drawing/2014/main" id="{7E42B19F-26B9-E645-A187-695086809758}"/>
                  </a:ext>
                </a:extLst>
              </p:cNvPr>
              <p:cNvSpPr/>
              <p:nvPr/>
            </p:nvSpPr>
            <p:spPr>
              <a:xfrm>
                <a:off x="6943496" y="2196875"/>
                <a:ext cx="121580" cy="136225"/>
              </a:xfrm>
              <a:custGeom>
                <a:avLst/>
                <a:gdLst/>
                <a:ahLst/>
                <a:cxnLst/>
                <a:rect l="l" t="t" r="r" b="b"/>
                <a:pathLst>
                  <a:path w="6467" h="7246" extrusionOk="0">
                    <a:moveTo>
                      <a:pt x="3233" y="0"/>
                    </a:moveTo>
                    <a:cubicBezTo>
                      <a:pt x="1942" y="263"/>
                      <a:pt x="1" y="6213"/>
                      <a:pt x="745"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473;p35">
                <a:extLst>
                  <a:ext uri="{FF2B5EF4-FFF2-40B4-BE49-F238E27FC236}">
                    <a16:creationId xmlns:a16="http://schemas.microsoft.com/office/drawing/2014/main" id="{543C9903-ACD2-984D-AE10-3836C9996EC3}"/>
                  </a:ext>
                </a:extLst>
              </p:cNvPr>
              <p:cNvSpPr/>
              <p:nvPr/>
            </p:nvSpPr>
            <p:spPr>
              <a:xfrm>
                <a:off x="6894691" y="1706176"/>
                <a:ext cx="74542" cy="230714"/>
              </a:xfrm>
              <a:custGeom>
                <a:avLst/>
                <a:gdLst/>
                <a:ahLst/>
                <a:cxnLst/>
                <a:rect l="l" t="t" r="r" b="b"/>
                <a:pathLst>
                  <a:path w="3965" h="12272" extrusionOk="0">
                    <a:moveTo>
                      <a:pt x="3715" y="0"/>
                    </a:moveTo>
                    <a:cubicBezTo>
                      <a:pt x="3670" y="0"/>
                      <a:pt x="3626" y="14"/>
                      <a:pt x="3588" y="41"/>
                    </a:cubicBezTo>
                    <a:cubicBezTo>
                      <a:pt x="0" y="2603"/>
                      <a:pt x="1679" y="11710"/>
                      <a:pt x="1750" y="12094"/>
                    </a:cubicBezTo>
                    <a:cubicBezTo>
                      <a:pt x="1770" y="12198"/>
                      <a:pt x="1861" y="12272"/>
                      <a:pt x="1965" y="12272"/>
                    </a:cubicBezTo>
                    <a:cubicBezTo>
                      <a:pt x="1979" y="12272"/>
                      <a:pt x="1993" y="12272"/>
                      <a:pt x="2006" y="12269"/>
                    </a:cubicBezTo>
                    <a:cubicBezTo>
                      <a:pt x="2124" y="12245"/>
                      <a:pt x="2205" y="12130"/>
                      <a:pt x="2181" y="12013"/>
                    </a:cubicBezTo>
                    <a:cubicBezTo>
                      <a:pt x="2164" y="11922"/>
                      <a:pt x="479" y="2799"/>
                      <a:pt x="3843" y="395"/>
                    </a:cubicBezTo>
                    <a:cubicBezTo>
                      <a:pt x="3941" y="328"/>
                      <a:pt x="3965" y="190"/>
                      <a:pt x="3894" y="92"/>
                    </a:cubicBezTo>
                    <a:cubicBezTo>
                      <a:pt x="3851" y="32"/>
                      <a:pt x="3783" y="0"/>
                      <a:pt x="371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474;p35">
                <a:extLst>
                  <a:ext uri="{FF2B5EF4-FFF2-40B4-BE49-F238E27FC236}">
                    <a16:creationId xmlns:a16="http://schemas.microsoft.com/office/drawing/2014/main" id="{21378012-8181-FA41-8B3C-003F6BC26020}"/>
                  </a:ext>
                </a:extLst>
              </p:cNvPr>
              <p:cNvSpPr/>
              <p:nvPr/>
            </p:nvSpPr>
            <p:spPr>
              <a:xfrm>
                <a:off x="6811539" y="1726461"/>
                <a:ext cx="79994" cy="238516"/>
              </a:xfrm>
              <a:custGeom>
                <a:avLst/>
                <a:gdLst/>
                <a:ahLst/>
                <a:cxnLst/>
                <a:rect l="l" t="t" r="r" b="b"/>
                <a:pathLst>
                  <a:path w="4255" h="12687" extrusionOk="0">
                    <a:moveTo>
                      <a:pt x="4007" y="1"/>
                    </a:moveTo>
                    <a:cubicBezTo>
                      <a:pt x="3976" y="1"/>
                      <a:pt x="3944" y="7"/>
                      <a:pt x="3914" y="21"/>
                    </a:cubicBezTo>
                    <a:cubicBezTo>
                      <a:pt x="2573" y="634"/>
                      <a:pt x="1578" y="2074"/>
                      <a:pt x="954" y="4292"/>
                    </a:cubicBezTo>
                    <a:cubicBezTo>
                      <a:pt x="1" y="7681"/>
                      <a:pt x="216" y="12114"/>
                      <a:pt x="539" y="12596"/>
                    </a:cubicBezTo>
                    <a:cubicBezTo>
                      <a:pt x="580" y="12657"/>
                      <a:pt x="644" y="12687"/>
                      <a:pt x="712" y="12687"/>
                    </a:cubicBezTo>
                    <a:cubicBezTo>
                      <a:pt x="752" y="12687"/>
                      <a:pt x="793" y="12677"/>
                      <a:pt x="830" y="12653"/>
                    </a:cubicBezTo>
                    <a:cubicBezTo>
                      <a:pt x="931" y="12593"/>
                      <a:pt x="961" y="12458"/>
                      <a:pt x="904" y="12353"/>
                    </a:cubicBezTo>
                    <a:cubicBezTo>
                      <a:pt x="688" y="11955"/>
                      <a:pt x="398" y="7316"/>
                      <a:pt x="1538" y="3870"/>
                    </a:cubicBezTo>
                    <a:cubicBezTo>
                      <a:pt x="2131" y="2087"/>
                      <a:pt x="2990" y="928"/>
                      <a:pt x="4096" y="419"/>
                    </a:cubicBezTo>
                    <a:cubicBezTo>
                      <a:pt x="4208" y="368"/>
                      <a:pt x="4255" y="237"/>
                      <a:pt x="4204" y="128"/>
                    </a:cubicBezTo>
                    <a:cubicBezTo>
                      <a:pt x="4167" y="48"/>
                      <a:pt x="4089" y="1"/>
                      <a:pt x="400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475;p35">
                <a:extLst>
                  <a:ext uri="{FF2B5EF4-FFF2-40B4-BE49-F238E27FC236}">
                    <a16:creationId xmlns:a16="http://schemas.microsoft.com/office/drawing/2014/main" id="{7FC8C4E2-C30D-CC4D-B00F-DE8185DD0F60}"/>
                  </a:ext>
                </a:extLst>
              </p:cNvPr>
              <p:cNvSpPr/>
              <p:nvPr/>
            </p:nvSpPr>
            <p:spPr>
              <a:xfrm>
                <a:off x="6725980" y="1786565"/>
                <a:ext cx="47414" cy="217403"/>
              </a:xfrm>
              <a:custGeom>
                <a:avLst/>
                <a:gdLst/>
                <a:ahLst/>
                <a:cxnLst/>
                <a:rect l="l" t="t" r="r" b="b"/>
                <a:pathLst>
                  <a:path w="2522" h="11564" extrusionOk="0">
                    <a:moveTo>
                      <a:pt x="2272" y="1"/>
                    </a:moveTo>
                    <a:cubicBezTo>
                      <a:pt x="2200" y="1"/>
                      <a:pt x="2131" y="36"/>
                      <a:pt x="2090" y="101"/>
                    </a:cubicBezTo>
                    <a:cubicBezTo>
                      <a:pt x="0" y="3270"/>
                      <a:pt x="1975" y="11071"/>
                      <a:pt x="2060" y="11401"/>
                    </a:cubicBezTo>
                    <a:cubicBezTo>
                      <a:pt x="2084" y="11499"/>
                      <a:pt x="2174" y="11563"/>
                      <a:pt x="2272" y="11563"/>
                    </a:cubicBezTo>
                    <a:cubicBezTo>
                      <a:pt x="2289" y="11563"/>
                      <a:pt x="2306" y="11563"/>
                      <a:pt x="2327" y="11556"/>
                    </a:cubicBezTo>
                    <a:cubicBezTo>
                      <a:pt x="2444" y="11529"/>
                      <a:pt x="2515" y="11408"/>
                      <a:pt x="2484" y="11290"/>
                    </a:cubicBezTo>
                    <a:cubicBezTo>
                      <a:pt x="2461" y="11212"/>
                      <a:pt x="472" y="3348"/>
                      <a:pt x="2454" y="340"/>
                    </a:cubicBezTo>
                    <a:cubicBezTo>
                      <a:pt x="2522" y="239"/>
                      <a:pt x="2492" y="104"/>
                      <a:pt x="2390" y="37"/>
                    </a:cubicBezTo>
                    <a:cubicBezTo>
                      <a:pt x="2354" y="12"/>
                      <a:pt x="2312" y="1"/>
                      <a:pt x="227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476;p35">
                <a:extLst>
                  <a:ext uri="{FF2B5EF4-FFF2-40B4-BE49-F238E27FC236}">
                    <a16:creationId xmlns:a16="http://schemas.microsoft.com/office/drawing/2014/main" id="{B5F61704-7D79-A54A-BCA8-ABBAC4384769}"/>
                  </a:ext>
                </a:extLst>
              </p:cNvPr>
              <p:cNvSpPr/>
              <p:nvPr/>
            </p:nvSpPr>
            <p:spPr>
              <a:xfrm>
                <a:off x="6630269" y="1877049"/>
                <a:ext cx="75745" cy="190989"/>
              </a:xfrm>
              <a:custGeom>
                <a:avLst/>
                <a:gdLst/>
                <a:ahLst/>
                <a:cxnLst/>
                <a:rect l="l" t="t" r="r" b="b"/>
                <a:pathLst>
                  <a:path w="4029" h="10159" extrusionOk="0">
                    <a:moveTo>
                      <a:pt x="2038" y="1"/>
                    </a:moveTo>
                    <a:cubicBezTo>
                      <a:pt x="1956" y="1"/>
                      <a:pt x="1878" y="47"/>
                      <a:pt x="1841" y="125"/>
                    </a:cubicBezTo>
                    <a:cubicBezTo>
                      <a:pt x="0" y="4100"/>
                      <a:pt x="3446" y="9811"/>
                      <a:pt x="3595" y="10054"/>
                    </a:cubicBezTo>
                    <a:cubicBezTo>
                      <a:pt x="3635" y="10121"/>
                      <a:pt x="3705" y="10158"/>
                      <a:pt x="3780" y="10158"/>
                    </a:cubicBezTo>
                    <a:cubicBezTo>
                      <a:pt x="3820" y="10158"/>
                      <a:pt x="3857" y="10149"/>
                      <a:pt x="3894" y="10125"/>
                    </a:cubicBezTo>
                    <a:cubicBezTo>
                      <a:pt x="3995" y="10064"/>
                      <a:pt x="4029" y="9929"/>
                      <a:pt x="3965" y="9825"/>
                    </a:cubicBezTo>
                    <a:cubicBezTo>
                      <a:pt x="3931" y="9767"/>
                      <a:pt x="496" y="4070"/>
                      <a:pt x="2235" y="311"/>
                    </a:cubicBezTo>
                    <a:cubicBezTo>
                      <a:pt x="2286" y="203"/>
                      <a:pt x="2239" y="72"/>
                      <a:pt x="2131" y="21"/>
                    </a:cubicBezTo>
                    <a:cubicBezTo>
                      <a:pt x="2101" y="7"/>
                      <a:pt x="2069" y="1"/>
                      <a:pt x="203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477;p35">
                <a:extLst>
                  <a:ext uri="{FF2B5EF4-FFF2-40B4-BE49-F238E27FC236}">
                    <a16:creationId xmlns:a16="http://schemas.microsoft.com/office/drawing/2014/main" id="{DAE7E36B-F7C0-B740-8B55-6B104D674221}"/>
                  </a:ext>
                </a:extLst>
              </p:cNvPr>
              <p:cNvSpPr/>
              <p:nvPr/>
            </p:nvSpPr>
            <p:spPr>
              <a:xfrm>
                <a:off x="6603592" y="2005603"/>
                <a:ext cx="64146" cy="125697"/>
              </a:xfrm>
              <a:custGeom>
                <a:avLst/>
                <a:gdLst/>
                <a:ahLst/>
                <a:cxnLst/>
                <a:rect l="l" t="t" r="r" b="b"/>
                <a:pathLst>
                  <a:path w="3412" h="6686" extrusionOk="0">
                    <a:moveTo>
                      <a:pt x="232" y="1"/>
                    </a:moveTo>
                    <a:cubicBezTo>
                      <a:pt x="221" y="1"/>
                      <a:pt x="210" y="1"/>
                      <a:pt x="199" y="3"/>
                    </a:cubicBezTo>
                    <a:cubicBezTo>
                      <a:pt x="81" y="23"/>
                      <a:pt x="0" y="135"/>
                      <a:pt x="21" y="256"/>
                    </a:cubicBezTo>
                    <a:cubicBezTo>
                      <a:pt x="539" y="3438"/>
                      <a:pt x="2893" y="6473"/>
                      <a:pt x="2994" y="6600"/>
                    </a:cubicBezTo>
                    <a:cubicBezTo>
                      <a:pt x="3038" y="6655"/>
                      <a:pt x="3102" y="6685"/>
                      <a:pt x="3166" y="6685"/>
                    </a:cubicBezTo>
                    <a:cubicBezTo>
                      <a:pt x="3213" y="6685"/>
                      <a:pt x="3260" y="6668"/>
                      <a:pt x="3301" y="6638"/>
                    </a:cubicBezTo>
                    <a:cubicBezTo>
                      <a:pt x="3395" y="6564"/>
                      <a:pt x="3411" y="6426"/>
                      <a:pt x="3338" y="6331"/>
                    </a:cubicBezTo>
                    <a:cubicBezTo>
                      <a:pt x="3314" y="6301"/>
                      <a:pt x="954" y="3256"/>
                      <a:pt x="452" y="185"/>
                    </a:cubicBezTo>
                    <a:cubicBezTo>
                      <a:pt x="433" y="75"/>
                      <a:pt x="337" y="1"/>
                      <a:pt x="2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478;p35">
                <a:extLst>
                  <a:ext uri="{FF2B5EF4-FFF2-40B4-BE49-F238E27FC236}">
                    <a16:creationId xmlns:a16="http://schemas.microsoft.com/office/drawing/2014/main" id="{BA895C2A-C0C8-8D44-8D85-8D9EC78DB83E}"/>
                  </a:ext>
                </a:extLst>
              </p:cNvPr>
              <p:cNvSpPr/>
              <p:nvPr/>
            </p:nvSpPr>
            <p:spPr>
              <a:xfrm>
                <a:off x="6592049" y="2107387"/>
                <a:ext cx="50290" cy="88416"/>
              </a:xfrm>
              <a:custGeom>
                <a:avLst/>
                <a:gdLst/>
                <a:ahLst/>
                <a:cxnLst/>
                <a:rect l="l" t="t" r="r" b="b"/>
                <a:pathLst>
                  <a:path w="2675" h="4703" extrusionOk="0">
                    <a:moveTo>
                      <a:pt x="293" y="1"/>
                    </a:moveTo>
                    <a:cubicBezTo>
                      <a:pt x="192" y="1"/>
                      <a:pt x="98" y="98"/>
                      <a:pt x="92" y="209"/>
                    </a:cubicBezTo>
                    <a:cubicBezTo>
                      <a:pt x="0" y="1986"/>
                      <a:pt x="2172" y="4521"/>
                      <a:pt x="2262" y="4629"/>
                    </a:cubicBezTo>
                    <a:cubicBezTo>
                      <a:pt x="2306" y="4679"/>
                      <a:pt x="2367" y="4703"/>
                      <a:pt x="2428" y="4703"/>
                    </a:cubicBezTo>
                    <a:cubicBezTo>
                      <a:pt x="2478" y="4703"/>
                      <a:pt x="2533" y="4686"/>
                      <a:pt x="2573" y="4649"/>
                    </a:cubicBezTo>
                    <a:cubicBezTo>
                      <a:pt x="2664" y="4572"/>
                      <a:pt x="2674" y="4433"/>
                      <a:pt x="2593" y="4342"/>
                    </a:cubicBezTo>
                    <a:cubicBezTo>
                      <a:pt x="2573" y="4318"/>
                      <a:pt x="445" y="1830"/>
                      <a:pt x="526" y="232"/>
                    </a:cubicBezTo>
                    <a:cubicBezTo>
                      <a:pt x="533" y="111"/>
                      <a:pt x="442" y="7"/>
                      <a:pt x="321" y="3"/>
                    </a:cubicBezTo>
                    <a:cubicBezTo>
                      <a:pt x="311" y="2"/>
                      <a:pt x="302" y="1"/>
                      <a:pt x="2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479;p35">
                <a:extLst>
                  <a:ext uri="{FF2B5EF4-FFF2-40B4-BE49-F238E27FC236}">
                    <a16:creationId xmlns:a16="http://schemas.microsoft.com/office/drawing/2014/main" id="{014648CC-882F-5546-B79A-1D41F61D563E}"/>
                  </a:ext>
                </a:extLst>
              </p:cNvPr>
              <p:cNvSpPr/>
              <p:nvPr/>
            </p:nvSpPr>
            <p:spPr>
              <a:xfrm>
                <a:off x="7036030" y="1701777"/>
                <a:ext cx="74486" cy="235113"/>
              </a:xfrm>
              <a:custGeom>
                <a:avLst/>
                <a:gdLst/>
                <a:ahLst/>
                <a:cxnLst/>
                <a:rect l="l" t="t" r="r" b="b"/>
                <a:pathLst>
                  <a:path w="3962" h="12506" extrusionOk="0">
                    <a:moveTo>
                      <a:pt x="247" y="1"/>
                    </a:moveTo>
                    <a:cubicBezTo>
                      <a:pt x="180" y="1"/>
                      <a:pt x="114" y="32"/>
                      <a:pt x="71" y="93"/>
                    </a:cubicBezTo>
                    <a:cubicBezTo>
                      <a:pt x="0" y="191"/>
                      <a:pt x="24" y="326"/>
                      <a:pt x="122" y="397"/>
                    </a:cubicBezTo>
                    <a:cubicBezTo>
                      <a:pt x="3486" y="2801"/>
                      <a:pt x="1952" y="12156"/>
                      <a:pt x="1936" y="12250"/>
                    </a:cubicBezTo>
                    <a:cubicBezTo>
                      <a:pt x="1919" y="12368"/>
                      <a:pt x="1996" y="12482"/>
                      <a:pt x="2118" y="12503"/>
                    </a:cubicBezTo>
                    <a:cubicBezTo>
                      <a:pt x="2127" y="12506"/>
                      <a:pt x="2141" y="12506"/>
                      <a:pt x="2151" y="12506"/>
                    </a:cubicBezTo>
                    <a:cubicBezTo>
                      <a:pt x="2259" y="12506"/>
                      <a:pt x="2350" y="12432"/>
                      <a:pt x="2370" y="12324"/>
                    </a:cubicBezTo>
                    <a:cubicBezTo>
                      <a:pt x="2434" y="11927"/>
                      <a:pt x="3962" y="2605"/>
                      <a:pt x="374" y="42"/>
                    </a:cubicBezTo>
                    <a:cubicBezTo>
                      <a:pt x="336" y="14"/>
                      <a:pt x="291" y="1"/>
                      <a:pt x="2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480;p35">
                <a:extLst>
                  <a:ext uri="{FF2B5EF4-FFF2-40B4-BE49-F238E27FC236}">
                    <a16:creationId xmlns:a16="http://schemas.microsoft.com/office/drawing/2014/main" id="{B400DAAD-5555-5E45-B422-29BA24E50D0D}"/>
                  </a:ext>
                </a:extLst>
              </p:cNvPr>
              <p:cNvSpPr/>
              <p:nvPr/>
            </p:nvSpPr>
            <p:spPr>
              <a:xfrm>
                <a:off x="7116588" y="1726461"/>
                <a:ext cx="80050" cy="238572"/>
              </a:xfrm>
              <a:custGeom>
                <a:avLst/>
                <a:gdLst/>
                <a:ahLst/>
                <a:cxnLst/>
                <a:rect l="l" t="t" r="r" b="b"/>
                <a:pathLst>
                  <a:path w="4258" h="12690" extrusionOk="0">
                    <a:moveTo>
                      <a:pt x="249" y="1"/>
                    </a:moveTo>
                    <a:cubicBezTo>
                      <a:pt x="166" y="1"/>
                      <a:pt x="88" y="48"/>
                      <a:pt x="50" y="128"/>
                    </a:cubicBezTo>
                    <a:cubicBezTo>
                      <a:pt x="0" y="237"/>
                      <a:pt x="47" y="368"/>
                      <a:pt x="159" y="419"/>
                    </a:cubicBezTo>
                    <a:cubicBezTo>
                      <a:pt x="1267" y="928"/>
                      <a:pt x="2127" y="2090"/>
                      <a:pt x="2721" y="3875"/>
                    </a:cubicBezTo>
                    <a:cubicBezTo>
                      <a:pt x="3857" y="7316"/>
                      <a:pt x="3570" y="11949"/>
                      <a:pt x="3351" y="12353"/>
                    </a:cubicBezTo>
                    <a:cubicBezTo>
                      <a:pt x="3287" y="12451"/>
                      <a:pt x="3314" y="12585"/>
                      <a:pt x="3412" y="12653"/>
                    </a:cubicBezTo>
                    <a:cubicBezTo>
                      <a:pt x="3449" y="12680"/>
                      <a:pt x="3492" y="12690"/>
                      <a:pt x="3537" y="12690"/>
                    </a:cubicBezTo>
                    <a:cubicBezTo>
                      <a:pt x="3604" y="12690"/>
                      <a:pt x="3674" y="12657"/>
                      <a:pt x="3715" y="12596"/>
                    </a:cubicBezTo>
                    <a:cubicBezTo>
                      <a:pt x="4039" y="12117"/>
                      <a:pt x="4258" y="7684"/>
                      <a:pt x="3304" y="4295"/>
                    </a:cubicBezTo>
                    <a:cubicBezTo>
                      <a:pt x="2680" y="2074"/>
                      <a:pt x="1682" y="634"/>
                      <a:pt x="341" y="21"/>
                    </a:cubicBezTo>
                    <a:cubicBezTo>
                      <a:pt x="311" y="7"/>
                      <a:pt x="279" y="1"/>
                      <a:pt x="2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481;p35">
                <a:extLst>
                  <a:ext uri="{FF2B5EF4-FFF2-40B4-BE49-F238E27FC236}">
                    <a16:creationId xmlns:a16="http://schemas.microsoft.com/office/drawing/2014/main" id="{188C8FED-56D0-1947-90F3-7D6069993C95}"/>
                  </a:ext>
                </a:extLst>
              </p:cNvPr>
              <p:cNvSpPr/>
              <p:nvPr/>
            </p:nvSpPr>
            <p:spPr>
              <a:xfrm>
                <a:off x="7234783" y="1786602"/>
                <a:ext cx="47432" cy="217366"/>
              </a:xfrm>
              <a:custGeom>
                <a:avLst/>
                <a:gdLst/>
                <a:ahLst/>
                <a:cxnLst/>
                <a:rect l="l" t="t" r="r" b="b"/>
                <a:pathLst>
                  <a:path w="2523" h="11562" extrusionOk="0">
                    <a:moveTo>
                      <a:pt x="248" y="0"/>
                    </a:moveTo>
                    <a:cubicBezTo>
                      <a:pt x="207" y="0"/>
                      <a:pt x="166" y="11"/>
                      <a:pt x="129" y="35"/>
                    </a:cubicBezTo>
                    <a:cubicBezTo>
                      <a:pt x="28" y="102"/>
                      <a:pt x="1" y="237"/>
                      <a:pt x="68" y="338"/>
                    </a:cubicBezTo>
                    <a:cubicBezTo>
                      <a:pt x="2050" y="3346"/>
                      <a:pt x="58" y="11210"/>
                      <a:pt x="37" y="11288"/>
                    </a:cubicBezTo>
                    <a:cubicBezTo>
                      <a:pt x="7" y="11406"/>
                      <a:pt x="78" y="11527"/>
                      <a:pt x="196" y="11554"/>
                    </a:cubicBezTo>
                    <a:cubicBezTo>
                      <a:pt x="213" y="11561"/>
                      <a:pt x="230" y="11561"/>
                      <a:pt x="250" y="11561"/>
                    </a:cubicBezTo>
                    <a:cubicBezTo>
                      <a:pt x="348" y="11561"/>
                      <a:pt x="435" y="11497"/>
                      <a:pt x="459" y="11399"/>
                    </a:cubicBezTo>
                    <a:cubicBezTo>
                      <a:pt x="547" y="11069"/>
                      <a:pt x="2522" y="3268"/>
                      <a:pt x="432" y="99"/>
                    </a:cubicBezTo>
                    <a:cubicBezTo>
                      <a:pt x="389" y="34"/>
                      <a:pt x="319" y="0"/>
                      <a:pt x="24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482;p35">
                <a:extLst>
                  <a:ext uri="{FF2B5EF4-FFF2-40B4-BE49-F238E27FC236}">
                    <a16:creationId xmlns:a16="http://schemas.microsoft.com/office/drawing/2014/main" id="{3C6FC516-8682-434B-944F-DAE2562490D6}"/>
                  </a:ext>
                </a:extLst>
              </p:cNvPr>
              <p:cNvSpPr/>
              <p:nvPr/>
            </p:nvSpPr>
            <p:spPr>
              <a:xfrm>
                <a:off x="7302106" y="1877049"/>
                <a:ext cx="75745" cy="190989"/>
              </a:xfrm>
              <a:custGeom>
                <a:avLst/>
                <a:gdLst/>
                <a:ahLst/>
                <a:cxnLst/>
                <a:rect l="l" t="t" r="r" b="b"/>
                <a:pathLst>
                  <a:path w="4029" h="10159" extrusionOk="0">
                    <a:moveTo>
                      <a:pt x="1993" y="1"/>
                    </a:moveTo>
                    <a:cubicBezTo>
                      <a:pt x="1962" y="1"/>
                      <a:pt x="1931" y="7"/>
                      <a:pt x="1902" y="21"/>
                    </a:cubicBezTo>
                    <a:cubicBezTo>
                      <a:pt x="1790" y="72"/>
                      <a:pt x="1743" y="203"/>
                      <a:pt x="1793" y="311"/>
                    </a:cubicBezTo>
                    <a:cubicBezTo>
                      <a:pt x="3533" y="4070"/>
                      <a:pt x="101" y="9767"/>
                      <a:pt x="64" y="9825"/>
                    </a:cubicBezTo>
                    <a:cubicBezTo>
                      <a:pt x="0" y="9929"/>
                      <a:pt x="33" y="10064"/>
                      <a:pt x="138" y="10125"/>
                    </a:cubicBezTo>
                    <a:cubicBezTo>
                      <a:pt x="172" y="10149"/>
                      <a:pt x="212" y="10158"/>
                      <a:pt x="253" y="10158"/>
                    </a:cubicBezTo>
                    <a:cubicBezTo>
                      <a:pt x="324" y="10158"/>
                      <a:pt x="397" y="10121"/>
                      <a:pt x="438" y="10054"/>
                    </a:cubicBezTo>
                    <a:cubicBezTo>
                      <a:pt x="587" y="9811"/>
                      <a:pt x="4029" y="4100"/>
                      <a:pt x="2191" y="125"/>
                    </a:cubicBezTo>
                    <a:cubicBezTo>
                      <a:pt x="2154" y="47"/>
                      <a:pt x="2075" y="1"/>
                      <a:pt x="19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483;p35">
                <a:extLst>
                  <a:ext uri="{FF2B5EF4-FFF2-40B4-BE49-F238E27FC236}">
                    <a16:creationId xmlns:a16="http://schemas.microsoft.com/office/drawing/2014/main" id="{42C74ADC-66FC-4D4B-81A7-5BC0C65833EE}"/>
                  </a:ext>
                </a:extLst>
              </p:cNvPr>
              <p:cNvSpPr/>
              <p:nvPr/>
            </p:nvSpPr>
            <p:spPr>
              <a:xfrm>
                <a:off x="7340364" y="2005603"/>
                <a:ext cx="64164" cy="125697"/>
              </a:xfrm>
              <a:custGeom>
                <a:avLst/>
                <a:gdLst/>
                <a:ahLst/>
                <a:cxnLst/>
                <a:rect l="l" t="t" r="r" b="b"/>
                <a:pathLst>
                  <a:path w="3413" h="6686" extrusionOk="0">
                    <a:moveTo>
                      <a:pt x="3182" y="1"/>
                    </a:moveTo>
                    <a:cubicBezTo>
                      <a:pt x="3079" y="1"/>
                      <a:pt x="2983" y="75"/>
                      <a:pt x="2965" y="185"/>
                    </a:cubicBezTo>
                    <a:cubicBezTo>
                      <a:pt x="2459" y="3253"/>
                      <a:pt x="99" y="6301"/>
                      <a:pt x="75" y="6331"/>
                    </a:cubicBezTo>
                    <a:cubicBezTo>
                      <a:pt x="1" y="6426"/>
                      <a:pt x="18" y="6564"/>
                      <a:pt x="113" y="6638"/>
                    </a:cubicBezTo>
                    <a:cubicBezTo>
                      <a:pt x="153" y="6668"/>
                      <a:pt x="200" y="6685"/>
                      <a:pt x="247" y="6685"/>
                    </a:cubicBezTo>
                    <a:cubicBezTo>
                      <a:pt x="315" y="6685"/>
                      <a:pt x="379" y="6655"/>
                      <a:pt x="419" y="6600"/>
                    </a:cubicBezTo>
                    <a:cubicBezTo>
                      <a:pt x="520" y="6473"/>
                      <a:pt x="2873" y="3438"/>
                      <a:pt x="3396" y="256"/>
                    </a:cubicBezTo>
                    <a:cubicBezTo>
                      <a:pt x="3413" y="135"/>
                      <a:pt x="3335" y="23"/>
                      <a:pt x="3214" y="3"/>
                    </a:cubicBezTo>
                    <a:cubicBezTo>
                      <a:pt x="3203" y="1"/>
                      <a:pt x="3193" y="1"/>
                      <a:pt x="318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484;p35">
                <a:extLst>
                  <a:ext uri="{FF2B5EF4-FFF2-40B4-BE49-F238E27FC236}">
                    <a16:creationId xmlns:a16="http://schemas.microsoft.com/office/drawing/2014/main" id="{AF368EE5-DAF5-6343-9332-DCA2EA7E2FF2}"/>
                  </a:ext>
                </a:extLst>
              </p:cNvPr>
              <p:cNvSpPr/>
              <p:nvPr/>
            </p:nvSpPr>
            <p:spPr>
              <a:xfrm>
                <a:off x="7365782" y="2107405"/>
                <a:ext cx="50346" cy="88398"/>
              </a:xfrm>
              <a:custGeom>
                <a:avLst/>
                <a:gdLst/>
                <a:ahLst/>
                <a:cxnLst/>
                <a:rect l="l" t="t" r="r" b="b"/>
                <a:pathLst>
                  <a:path w="2678" h="4702" extrusionOk="0">
                    <a:moveTo>
                      <a:pt x="2381" y="1"/>
                    </a:moveTo>
                    <a:cubicBezTo>
                      <a:pt x="2372" y="1"/>
                      <a:pt x="2363" y="1"/>
                      <a:pt x="2354" y="2"/>
                    </a:cubicBezTo>
                    <a:cubicBezTo>
                      <a:pt x="2236" y="6"/>
                      <a:pt x="2142" y="110"/>
                      <a:pt x="2148" y="231"/>
                    </a:cubicBezTo>
                    <a:cubicBezTo>
                      <a:pt x="2229" y="1829"/>
                      <a:pt x="102" y="4317"/>
                      <a:pt x="82" y="4341"/>
                    </a:cubicBezTo>
                    <a:cubicBezTo>
                      <a:pt x="1" y="4432"/>
                      <a:pt x="11" y="4571"/>
                      <a:pt x="105" y="4648"/>
                    </a:cubicBezTo>
                    <a:cubicBezTo>
                      <a:pt x="146" y="4685"/>
                      <a:pt x="197" y="4702"/>
                      <a:pt x="247" y="4702"/>
                    </a:cubicBezTo>
                    <a:cubicBezTo>
                      <a:pt x="308" y="4702"/>
                      <a:pt x="368" y="4678"/>
                      <a:pt x="412" y="4628"/>
                    </a:cubicBezTo>
                    <a:cubicBezTo>
                      <a:pt x="507" y="4520"/>
                      <a:pt x="2677" y="1985"/>
                      <a:pt x="2587" y="208"/>
                    </a:cubicBezTo>
                    <a:cubicBezTo>
                      <a:pt x="2581" y="96"/>
                      <a:pt x="2494" y="1"/>
                      <a:pt x="238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485;p35">
                <a:extLst>
                  <a:ext uri="{FF2B5EF4-FFF2-40B4-BE49-F238E27FC236}">
                    <a16:creationId xmlns:a16="http://schemas.microsoft.com/office/drawing/2014/main" id="{CC80FDF8-9ECA-C54F-B9FF-64776668A4B3}"/>
                  </a:ext>
                </a:extLst>
              </p:cNvPr>
              <p:cNvSpPr/>
              <p:nvPr/>
            </p:nvSpPr>
            <p:spPr>
              <a:xfrm>
                <a:off x="6835678" y="1568334"/>
                <a:ext cx="316912" cy="180649"/>
              </a:xfrm>
              <a:custGeom>
                <a:avLst/>
                <a:gdLst/>
                <a:ahLst/>
                <a:cxnLst/>
                <a:rect l="l" t="t" r="r" b="b"/>
                <a:pathLst>
                  <a:path w="16857" h="9609" extrusionOk="0">
                    <a:moveTo>
                      <a:pt x="8429" y="0"/>
                    </a:moveTo>
                    <a:cubicBezTo>
                      <a:pt x="3783" y="0"/>
                      <a:pt x="1" y="3783"/>
                      <a:pt x="1" y="8429"/>
                    </a:cubicBezTo>
                    <a:cubicBezTo>
                      <a:pt x="1" y="8759"/>
                      <a:pt x="21" y="9090"/>
                      <a:pt x="58" y="9413"/>
                    </a:cubicBezTo>
                    <a:cubicBezTo>
                      <a:pt x="72" y="9524"/>
                      <a:pt x="166" y="9608"/>
                      <a:pt x="274" y="9608"/>
                    </a:cubicBezTo>
                    <a:cubicBezTo>
                      <a:pt x="284" y="9608"/>
                      <a:pt x="290" y="9605"/>
                      <a:pt x="301" y="9605"/>
                    </a:cubicBezTo>
                    <a:cubicBezTo>
                      <a:pt x="419" y="9591"/>
                      <a:pt x="506" y="9484"/>
                      <a:pt x="493" y="9362"/>
                    </a:cubicBezTo>
                    <a:cubicBezTo>
                      <a:pt x="456" y="9056"/>
                      <a:pt x="439" y="8742"/>
                      <a:pt x="439" y="8429"/>
                    </a:cubicBezTo>
                    <a:cubicBezTo>
                      <a:pt x="439" y="4025"/>
                      <a:pt x="4023" y="439"/>
                      <a:pt x="8429" y="439"/>
                    </a:cubicBezTo>
                    <a:cubicBezTo>
                      <a:pt x="12613" y="439"/>
                      <a:pt x="16419" y="4622"/>
                      <a:pt x="16419" y="9214"/>
                    </a:cubicBezTo>
                    <a:cubicBezTo>
                      <a:pt x="16419" y="9332"/>
                      <a:pt x="16520" y="9433"/>
                      <a:pt x="16638" y="9433"/>
                    </a:cubicBezTo>
                    <a:cubicBezTo>
                      <a:pt x="16760" y="9433"/>
                      <a:pt x="16857" y="9332"/>
                      <a:pt x="16857" y="9214"/>
                    </a:cubicBezTo>
                    <a:cubicBezTo>
                      <a:pt x="16857" y="4305"/>
                      <a:pt x="12920" y="0"/>
                      <a:pt x="842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486;p35">
                <a:extLst>
                  <a:ext uri="{FF2B5EF4-FFF2-40B4-BE49-F238E27FC236}">
                    <a16:creationId xmlns:a16="http://schemas.microsoft.com/office/drawing/2014/main" id="{3F176015-EB3D-E64D-A57E-E3765E1B4B90}"/>
                  </a:ext>
                </a:extLst>
              </p:cNvPr>
              <p:cNvSpPr/>
              <p:nvPr/>
            </p:nvSpPr>
            <p:spPr>
              <a:xfrm>
                <a:off x="6835114" y="1581344"/>
                <a:ext cx="225450" cy="149573"/>
              </a:xfrm>
              <a:custGeom>
                <a:avLst/>
                <a:gdLst/>
                <a:ahLst/>
                <a:cxnLst/>
                <a:rect l="l" t="t" r="r" b="b"/>
                <a:pathLst>
                  <a:path w="11992" h="7956" extrusionOk="0">
                    <a:moveTo>
                      <a:pt x="10398" y="0"/>
                    </a:moveTo>
                    <a:cubicBezTo>
                      <a:pt x="4320" y="0"/>
                      <a:pt x="102" y="7550"/>
                      <a:pt x="57" y="7632"/>
                    </a:cubicBezTo>
                    <a:cubicBezTo>
                      <a:pt x="1" y="7740"/>
                      <a:pt x="37" y="7872"/>
                      <a:pt x="146" y="7928"/>
                    </a:cubicBezTo>
                    <a:cubicBezTo>
                      <a:pt x="179" y="7949"/>
                      <a:pt x="213" y="7956"/>
                      <a:pt x="250" y="7956"/>
                    </a:cubicBezTo>
                    <a:cubicBezTo>
                      <a:pt x="328" y="7956"/>
                      <a:pt x="401" y="7915"/>
                      <a:pt x="442" y="7844"/>
                    </a:cubicBezTo>
                    <a:cubicBezTo>
                      <a:pt x="486" y="7763"/>
                      <a:pt x="4582" y="437"/>
                      <a:pt x="10397" y="437"/>
                    </a:cubicBezTo>
                    <a:cubicBezTo>
                      <a:pt x="10827" y="437"/>
                      <a:pt x="11265" y="476"/>
                      <a:pt x="11712" y="562"/>
                    </a:cubicBezTo>
                    <a:cubicBezTo>
                      <a:pt x="11728" y="566"/>
                      <a:pt x="11744" y="568"/>
                      <a:pt x="11759" y="568"/>
                    </a:cubicBezTo>
                    <a:cubicBezTo>
                      <a:pt x="11859" y="568"/>
                      <a:pt x="11948" y="493"/>
                      <a:pt x="11968" y="391"/>
                    </a:cubicBezTo>
                    <a:cubicBezTo>
                      <a:pt x="11992" y="273"/>
                      <a:pt x="11915" y="158"/>
                      <a:pt x="11797" y="134"/>
                    </a:cubicBezTo>
                    <a:cubicBezTo>
                      <a:pt x="11321" y="43"/>
                      <a:pt x="10854" y="0"/>
                      <a:pt x="1039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487;p35">
                <a:extLst>
                  <a:ext uri="{FF2B5EF4-FFF2-40B4-BE49-F238E27FC236}">
                    <a16:creationId xmlns:a16="http://schemas.microsoft.com/office/drawing/2014/main" id="{BEE75131-41F5-B441-BC2A-14D53087EBA9}"/>
                  </a:ext>
                </a:extLst>
              </p:cNvPr>
              <p:cNvSpPr/>
              <p:nvPr/>
            </p:nvSpPr>
            <p:spPr>
              <a:xfrm>
                <a:off x="6909900" y="1615710"/>
                <a:ext cx="186872" cy="109378"/>
              </a:xfrm>
              <a:custGeom>
                <a:avLst/>
                <a:gdLst/>
                <a:ahLst/>
                <a:cxnLst/>
                <a:rect l="l" t="t" r="r" b="b"/>
                <a:pathLst>
                  <a:path w="9940" h="5818" extrusionOk="0">
                    <a:moveTo>
                      <a:pt x="9642" y="1"/>
                    </a:moveTo>
                    <a:cubicBezTo>
                      <a:pt x="7012" y="1"/>
                      <a:pt x="268" y="4420"/>
                      <a:pt x="24" y="5554"/>
                    </a:cubicBezTo>
                    <a:cubicBezTo>
                      <a:pt x="0" y="5672"/>
                      <a:pt x="75" y="5787"/>
                      <a:pt x="193" y="5814"/>
                    </a:cubicBezTo>
                    <a:cubicBezTo>
                      <a:pt x="210" y="5817"/>
                      <a:pt x="223" y="5817"/>
                      <a:pt x="240" y="5817"/>
                    </a:cubicBezTo>
                    <a:cubicBezTo>
                      <a:pt x="341" y="5817"/>
                      <a:pt x="428" y="5750"/>
                      <a:pt x="453" y="5646"/>
                    </a:cubicBezTo>
                    <a:cubicBezTo>
                      <a:pt x="635" y="4799"/>
                      <a:pt x="7151" y="441"/>
                      <a:pt x="9636" y="441"/>
                    </a:cubicBezTo>
                    <a:lnTo>
                      <a:pt x="9706" y="441"/>
                    </a:lnTo>
                    <a:cubicBezTo>
                      <a:pt x="9828" y="430"/>
                      <a:pt x="9929" y="349"/>
                      <a:pt x="9932" y="228"/>
                    </a:cubicBezTo>
                    <a:cubicBezTo>
                      <a:pt x="9939" y="110"/>
                      <a:pt x="9841" y="9"/>
                      <a:pt x="9723" y="2"/>
                    </a:cubicBezTo>
                    <a:cubicBezTo>
                      <a:pt x="9697" y="1"/>
                      <a:pt x="9669" y="1"/>
                      <a:pt x="964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488;p35">
                <a:extLst>
                  <a:ext uri="{FF2B5EF4-FFF2-40B4-BE49-F238E27FC236}">
                    <a16:creationId xmlns:a16="http://schemas.microsoft.com/office/drawing/2014/main" id="{C831192B-B262-BD4A-90E2-33E988745AB1}"/>
                  </a:ext>
                </a:extLst>
              </p:cNvPr>
              <p:cNvSpPr/>
              <p:nvPr/>
            </p:nvSpPr>
            <p:spPr>
              <a:xfrm>
                <a:off x="7036030" y="1652220"/>
                <a:ext cx="89770" cy="57791"/>
              </a:xfrm>
              <a:custGeom>
                <a:avLst/>
                <a:gdLst/>
                <a:ahLst/>
                <a:cxnLst/>
                <a:rect l="l" t="t" r="r" b="b"/>
                <a:pathLst>
                  <a:path w="4775" h="3074" extrusionOk="0">
                    <a:moveTo>
                      <a:pt x="4533" y="1"/>
                    </a:moveTo>
                    <a:cubicBezTo>
                      <a:pt x="4519" y="1"/>
                      <a:pt x="4505" y="2"/>
                      <a:pt x="4491" y="5"/>
                    </a:cubicBezTo>
                    <a:cubicBezTo>
                      <a:pt x="4359" y="32"/>
                      <a:pt x="1237" y="696"/>
                      <a:pt x="58" y="2746"/>
                    </a:cubicBezTo>
                    <a:cubicBezTo>
                      <a:pt x="0" y="2851"/>
                      <a:pt x="34" y="2985"/>
                      <a:pt x="139" y="3046"/>
                    </a:cubicBezTo>
                    <a:cubicBezTo>
                      <a:pt x="172" y="3066"/>
                      <a:pt x="212" y="3073"/>
                      <a:pt x="250" y="3073"/>
                    </a:cubicBezTo>
                    <a:cubicBezTo>
                      <a:pt x="324" y="3073"/>
                      <a:pt x="398" y="3036"/>
                      <a:pt x="439" y="2965"/>
                    </a:cubicBezTo>
                    <a:cubicBezTo>
                      <a:pt x="1521" y="1088"/>
                      <a:pt x="4548" y="440"/>
                      <a:pt x="4578" y="433"/>
                    </a:cubicBezTo>
                    <a:cubicBezTo>
                      <a:pt x="4696" y="410"/>
                      <a:pt x="4774" y="295"/>
                      <a:pt x="4751" y="177"/>
                    </a:cubicBezTo>
                    <a:cubicBezTo>
                      <a:pt x="4726" y="74"/>
                      <a:pt x="4635" y="1"/>
                      <a:pt x="453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489;p35">
                <a:extLst>
                  <a:ext uri="{FF2B5EF4-FFF2-40B4-BE49-F238E27FC236}">
                    <a16:creationId xmlns:a16="http://schemas.microsoft.com/office/drawing/2014/main" id="{90114901-E11B-9D48-B1FC-2A5BF37A385A}"/>
                  </a:ext>
                </a:extLst>
              </p:cNvPr>
              <p:cNvSpPr/>
              <p:nvPr/>
            </p:nvSpPr>
            <p:spPr>
              <a:xfrm>
                <a:off x="6501414" y="1703224"/>
                <a:ext cx="1004973" cy="603010"/>
              </a:xfrm>
              <a:custGeom>
                <a:avLst/>
                <a:gdLst/>
                <a:ahLst/>
                <a:cxnLst/>
                <a:rect l="l" t="t" r="r" b="b"/>
                <a:pathLst>
                  <a:path w="53456" h="32075" extrusionOk="0">
                    <a:moveTo>
                      <a:pt x="26962" y="1"/>
                    </a:moveTo>
                    <a:cubicBezTo>
                      <a:pt x="24979" y="1"/>
                      <a:pt x="22992" y="336"/>
                      <a:pt x="21095" y="1008"/>
                    </a:cubicBezTo>
                    <a:cubicBezTo>
                      <a:pt x="12845" y="3924"/>
                      <a:pt x="1" y="11816"/>
                      <a:pt x="6662" y="31922"/>
                    </a:cubicBezTo>
                    <a:cubicBezTo>
                      <a:pt x="6693" y="32017"/>
                      <a:pt x="6780" y="32074"/>
                      <a:pt x="6871" y="32074"/>
                    </a:cubicBezTo>
                    <a:cubicBezTo>
                      <a:pt x="6895" y="32074"/>
                      <a:pt x="6918" y="32070"/>
                      <a:pt x="6939" y="32060"/>
                    </a:cubicBezTo>
                    <a:cubicBezTo>
                      <a:pt x="7054" y="32023"/>
                      <a:pt x="7117" y="31898"/>
                      <a:pt x="7077" y="31784"/>
                    </a:cubicBezTo>
                    <a:cubicBezTo>
                      <a:pt x="533" y="12032"/>
                      <a:pt x="13142" y="4281"/>
                      <a:pt x="21240" y="1419"/>
                    </a:cubicBezTo>
                    <a:cubicBezTo>
                      <a:pt x="23091" y="765"/>
                      <a:pt x="25029" y="438"/>
                      <a:pt x="26963" y="438"/>
                    </a:cubicBezTo>
                    <a:cubicBezTo>
                      <a:pt x="28931" y="438"/>
                      <a:pt x="30894" y="777"/>
                      <a:pt x="32756" y="1456"/>
                    </a:cubicBezTo>
                    <a:cubicBezTo>
                      <a:pt x="40652" y="4328"/>
                      <a:pt x="52922" y="12089"/>
                      <a:pt x="46396" y="31784"/>
                    </a:cubicBezTo>
                    <a:cubicBezTo>
                      <a:pt x="46359" y="31898"/>
                      <a:pt x="46420" y="32023"/>
                      <a:pt x="46535" y="32060"/>
                    </a:cubicBezTo>
                    <a:cubicBezTo>
                      <a:pt x="46558" y="32069"/>
                      <a:pt x="46582" y="32072"/>
                      <a:pt x="46605" y="32072"/>
                    </a:cubicBezTo>
                    <a:cubicBezTo>
                      <a:pt x="46696" y="32072"/>
                      <a:pt x="46781" y="32013"/>
                      <a:pt x="46810" y="31922"/>
                    </a:cubicBezTo>
                    <a:cubicBezTo>
                      <a:pt x="53456" y="11876"/>
                      <a:pt x="40952" y="3971"/>
                      <a:pt x="32908" y="1045"/>
                    </a:cubicBezTo>
                    <a:cubicBezTo>
                      <a:pt x="30997" y="349"/>
                      <a:pt x="28982" y="1"/>
                      <a:pt x="2696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490;p35">
                <a:extLst>
                  <a:ext uri="{FF2B5EF4-FFF2-40B4-BE49-F238E27FC236}">
                    <a16:creationId xmlns:a16="http://schemas.microsoft.com/office/drawing/2014/main" id="{AAE5505D-75E6-2345-B06F-D7C47A5FEC9D}"/>
                  </a:ext>
                </a:extLst>
              </p:cNvPr>
              <p:cNvSpPr/>
              <p:nvPr/>
            </p:nvSpPr>
            <p:spPr>
              <a:xfrm>
                <a:off x="6735286" y="2005697"/>
                <a:ext cx="180142" cy="105280"/>
              </a:xfrm>
              <a:custGeom>
                <a:avLst/>
                <a:gdLst/>
                <a:ahLst/>
                <a:cxnLst/>
                <a:rect l="l" t="t" r="r" b="b"/>
                <a:pathLst>
                  <a:path w="9582" h="5600" extrusionOk="0">
                    <a:moveTo>
                      <a:pt x="7256" y="1"/>
                    </a:moveTo>
                    <a:cubicBezTo>
                      <a:pt x="5159" y="1"/>
                      <a:pt x="2149" y="2317"/>
                      <a:pt x="712" y="3477"/>
                    </a:cubicBezTo>
                    <a:cubicBezTo>
                      <a:pt x="1" y="4049"/>
                      <a:pt x="185" y="5600"/>
                      <a:pt x="447" y="5600"/>
                    </a:cubicBezTo>
                    <a:cubicBezTo>
                      <a:pt x="452" y="5600"/>
                      <a:pt x="457" y="5599"/>
                      <a:pt x="463" y="5598"/>
                    </a:cubicBezTo>
                    <a:cubicBezTo>
                      <a:pt x="679" y="5548"/>
                      <a:pt x="2353" y="4256"/>
                      <a:pt x="4603" y="3056"/>
                    </a:cubicBezTo>
                    <a:cubicBezTo>
                      <a:pt x="6861" y="1852"/>
                      <a:pt x="9582" y="2671"/>
                      <a:pt x="9296" y="1680"/>
                    </a:cubicBezTo>
                    <a:cubicBezTo>
                      <a:pt x="8942" y="459"/>
                      <a:pt x="8189" y="1"/>
                      <a:pt x="72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491;p35">
                <a:extLst>
                  <a:ext uri="{FF2B5EF4-FFF2-40B4-BE49-F238E27FC236}">
                    <a16:creationId xmlns:a16="http://schemas.microsoft.com/office/drawing/2014/main" id="{8F363FFE-5B00-C44C-91DC-0B18975406B4}"/>
                  </a:ext>
                </a:extLst>
              </p:cNvPr>
              <p:cNvSpPr/>
              <p:nvPr/>
            </p:nvSpPr>
            <p:spPr>
              <a:xfrm>
                <a:off x="7097562" y="2005697"/>
                <a:ext cx="180142" cy="105280"/>
              </a:xfrm>
              <a:custGeom>
                <a:avLst/>
                <a:gdLst/>
                <a:ahLst/>
                <a:cxnLst/>
                <a:rect l="l" t="t" r="r" b="b"/>
                <a:pathLst>
                  <a:path w="9582" h="5600" extrusionOk="0">
                    <a:moveTo>
                      <a:pt x="2326" y="1"/>
                    </a:moveTo>
                    <a:cubicBezTo>
                      <a:pt x="1394" y="1"/>
                      <a:pt x="641" y="459"/>
                      <a:pt x="287" y="1680"/>
                    </a:cubicBezTo>
                    <a:cubicBezTo>
                      <a:pt x="1" y="2671"/>
                      <a:pt x="2724" y="1852"/>
                      <a:pt x="4980" y="3056"/>
                    </a:cubicBezTo>
                    <a:cubicBezTo>
                      <a:pt x="7229" y="4256"/>
                      <a:pt x="8908" y="5548"/>
                      <a:pt x="9120" y="5598"/>
                    </a:cubicBezTo>
                    <a:cubicBezTo>
                      <a:pt x="9126" y="5599"/>
                      <a:pt x="9131" y="5600"/>
                      <a:pt x="9136" y="5600"/>
                    </a:cubicBezTo>
                    <a:cubicBezTo>
                      <a:pt x="9397" y="5600"/>
                      <a:pt x="9581" y="4049"/>
                      <a:pt x="8870" y="3477"/>
                    </a:cubicBezTo>
                    <a:cubicBezTo>
                      <a:pt x="7433" y="2317"/>
                      <a:pt x="4424" y="1"/>
                      <a:pt x="232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492;p35">
                <a:extLst>
                  <a:ext uri="{FF2B5EF4-FFF2-40B4-BE49-F238E27FC236}">
                    <a16:creationId xmlns:a16="http://schemas.microsoft.com/office/drawing/2014/main" id="{C420EA80-5F97-3D44-A69F-40A9ABFE9DDB}"/>
                  </a:ext>
                </a:extLst>
              </p:cNvPr>
              <p:cNvSpPr/>
              <p:nvPr/>
            </p:nvSpPr>
            <p:spPr>
              <a:xfrm>
                <a:off x="7399828" y="2369139"/>
                <a:ext cx="66872" cy="66890"/>
              </a:xfrm>
              <a:custGeom>
                <a:avLst/>
                <a:gdLst/>
                <a:ahLst/>
                <a:cxnLst/>
                <a:rect l="l" t="t" r="r" b="b"/>
                <a:pathLst>
                  <a:path w="3557" h="3558" extrusionOk="0">
                    <a:moveTo>
                      <a:pt x="1781" y="0"/>
                    </a:moveTo>
                    <a:cubicBezTo>
                      <a:pt x="796" y="0"/>
                      <a:pt x="1" y="796"/>
                      <a:pt x="1" y="1780"/>
                    </a:cubicBezTo>
                    <a:cubicBezTo>
                      <a:pt x="1" y="2762"/>
                      <a:pt x="796" y="3557"/>
                      <a:pt x="1781" y="3557"/>
                    </a:cubicBezTo>
                    <a:cubicBezTo>
                      <a:pt x="2761" y="3557"/>
                      <a:pt x="3557" y="2762"/>
                      <a:pt x="3557" y="1780"/>
                    </a:cubicBezTo>
                    <a:cubicBezTo>
                      <a:pt x="3557" y="796"/>
                      <a:pt x="2761" y="0"/>
                      <a:pt x="17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493;p35">
                <a:extLst>
                  <a:ext uri="{FF2B5EF4-FFF2-40B4-BE49-F238E27FC236}">
                    <a16:creationId xmlns:a16="http://schemas.microsoft.com/office/drawing/2014/main" id="{C6C90AB7-904A-7747-81AA-7C4595CAFABF}"/>
                  </a:ext>
                </a:extLst>
              </p:cNvPr>
              <p:cNvSpPr/>
              <p:nvPr/>
            </p:nvSpPr>
            <p:spPr>
              <a:xfrm>
                <a:off x="6540969" y="2369139"/>
                <a:ext cx="66890" cy="66890"/>
              </a:xfrm>
              <a:custGeom>
                <a:avLst/>
                <a:gdLst/>
                <a:ahLst/>
                <a:cxnLst/>
                <a:rect l="l" t="t" r="r" b="b"/>
                <a:pathLst>
                  <a:path w="3558" h="3558" extrusionOk="0">
                    <a:moveTo>
                      <a:pt x="1777" y="0"/>
                    </a:moveTo>
                    <a:cubicBezTo>
                      <a:pt x="796" y="0"/>
                      <a:pt x="0" y="796"/>
                      <a:pt x="0" y="1780"/>
                    </a:cubicBezTo>
                    <a:cubicBezTo>
                      <a:pt x="0" y="2762"/>
                      <a:pt x="796" y="3557"/>
                      <a:pt x="1777" y="3557"/>
                    </a:cubicBezTo>
                    <a:cubicBezTo>
                      <a:pt x="2758" y="3557"/>
                      <a:pt x="3557" y="2762"/>
                      <a:pt x="3557" y="1780"/>
                    </a:cubicBezTo>
                    <a:cubicBezTo>
                      <a:pt x="3557" y="796"/>
                      <a:pt x="2758" y="0"/>
                      <a:pt x="177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494;p35">
                <a:extLst>
                  <a:ext uri="{FF2B5EF4-FFF2-40B4-BE49-F238E27FC236}">
                    <a16:creationId xmlns:a16="http://schemas.microsoft.com/office/drawing/2014/main" id="{1AAEEB12-AA78-A544-B327-B6CABDEC78BB}"/>
                  </a:ext>
                </a:extLst>
              </p:cNvPr>
              <p:cNvSpPr/>
              <p:nvPr/>
            </p:nvSpPr>
            <p:spPr>
              <a:xfrm>
                <a:off x="6843292" y="2747433"/>
                <a:ext cx="325278" cy="77870"/>
              </a:xfrm>
              <a:custGeom>
                <a:avLst/>
                <a:gdLst/>
                <a:ahLst/>
                <a:cxnLst/>
                <a:rect l="l" t="t" r="r" b="b"/>
                <a:pathLst>
                  <a:path w="17302" h="4142" extrusionOk="0">
                    <a:moveTo>
                      <a:pt x="165" y="1"/>
                    </a:moveTo>
                    <a:cubicBezTo>
                      <a:pt x="128" y="1"/>
                      <a:pt x="91" y="15"/>
                      <a:pt x="61" y="42"/>
                    </a:cubicBezTo>
                    <a:cubicBezTo>
                      <a:pt x="0" y="96"/>
                      <a:pt x="0" y="193"/>
                      <a:pt x="54" y="254"/>
                    </a:cubicBezTo>
                    <a:cubicBezTo>
                      <a:pt x="1156" y="1427"/>
                      <a:pt x="4184" y="4142"/>
                      <a:pt x="8648" y="4142"/>
                    </a:cubicBezTo>
                    <a:lnTo>
                      <a:pt x="8785" y="4142"/>
                    </a:lnTo>
                    <a:cubicBezTo>
                      <a:pt x="13185" y="4088"/>
                      <a:pt x="16165" y="1404"/>
                      <a:pt x="17245" y="254"/>
                    </a:cubicBezTo>
                    <a:cubicBezTo>
                      <a:pt x="17301" y="193"/>
                      <a:pt x="17298" y="96"/>
                      <a:pt x="17237" y="42"/>
                    </a:cubicBezTo>
                    <a:cubicBezTo>
                      <a:pt x="17208" y="15"/>
                      <a:pt x="17171" y="1"/>
                      <a:pt x="17135" y="1"/>
                    </a:cubicBezTo>
                    <a:cubicBezTo>
                      <a:pt x="17095" y="1"/>
                      <a:pt x="17055" y="17"/>
                      <a:pt x="17025" y="49"/>
                    </a:cubicBezTo>
                    <a:cubicBezTo>
                      <a:pt x="15973" y="1172"/>
                      <a:pt x="13064" y="3787"/>
                      <a:pt x="8779" y="3842"/>
                    </a:cubicBezTo>
                    <a:lnTo>
                      <a:pt x="8648" y="3842"/>
                    </a:lnTo>
                    <a:cubicBezTo>
                      <a:pt x="4302" y="3842"/>
                      <a:pt x="1349" y="1195"/>
                      <a:pt x="274" y="49"/>
                    </a:cubicBezTo>
                    <a:cubicBezTo>
                      <a:pt x="244" y="17"/>
                      <a:pt x="205" y="1"/>
                      <a:pt x="16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495;p35">
                <a:extLst>
                  <a:ext uri="{FF2B5EF4-FFF2-40B4-BE49-F238E27FC236}">
                    <a16:creationId xmlns:a16="http://schemas.microsoft.com/office/drawing/2014/main" id="{6B3FCF1A-E9E1-884B-B7B9-837B26A88C87}"/>
                  </a:ext>
                </a:extLst>
              </p:cNvPr>
              <p:cNvSpPr/>
              <p:nvPr/>
            </p:nvSpPr>
            <p:spPr>
              <a:xfrm>
                <a:off x="6970230" y="2824832"/>
                <a:ext cx="82983" cy="83002"/>
              </a:xfrm>
              <a:custGeom>
                <a:avLst/>
                <a:gdLst/>
                <a:ahLst/>
                <a:cxnLst/>
                <a:rect l="l" t="t" r="r" b="b"/>
                <a:pathLst>
                  <a:path w="4414" h="4415" extrusionOk="0">
                    <a:moveTo>
                      <a:pt x="2209" y="1"/>
                    </a:moveTo>
                    <a:cubicBezTo>
                      <a:pt x="989" y="1"/>
                      <a:pt x="1" y="989"/>
                      <a:pt x="1" y="2209"/>
                    </a:cubicBezTo>
                    <a:cubicBezTo>
                      <a:pt x="1" y="3426"/>
                      <a:pt x="989" y="4414"/>
                      <a:pt x="2209" y="4414"/>
                    </a:cubicBezTo>
                    <a:cubicBezTo>
                      <a:pt x="3426" y="4414"/>
                      <a:pt x="4414" y="3426"/>
                      <a:pt x="4414" y="2209"/>
                    </a:cubicBezTo>
                    <a:cubicBezTo>
                      <a:pt x="4414" y="989"/>
                      <a:pt x="3426" y="1"/>
                      <a:pt x="22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496;p35">
                <a:extLst>
                  <a:ext uri="{FF2B5EF4-FFF2-40B4-BE49-F238E27FC236}">
                    <a16:creationId xmlns:a16="http://schemas.microsoft.com/office/drawing/2014/main" id="{52B9B257-E734-4743-B769-1C42BA6B6681}"/>
                  </a:ext>
                </a:extLst>
              </p:cNvPr>
              <p:cNvSpPr/>
              <p:nvPr/>
            </p:nvSpPr>
            <p:spPr>
              <a:xfrm>
                <a:off x="6902869" y="2807029"/>
                <a:ext cx="56231" cy="56231"/>
              </a:xfrm>
              <a:custGeom>
                <a:avLst/>
                <a:gdLst/>
                <a:ahLst/>
                <a:cxnLst/>
                <a:rect l="l" t="t" r="r" b="b"/>
                <a:pathLst>
                  <a:path w="2991" h="2991" extrusionOk="0">
                    <a:moveTo>
                      <a:pt x="1494" y="1"/>
                    </a:moveTo>
                    <a:cubicBezTo>
                      <a:pt x="671" y="1"/>
                      <a:pt x="0" y="668"/>
                      <a:pt x="0" y="1494"/>
                    </a:cubicBezTo>
                    <a:cubicBezTo>
                      <a:pt x="0" y="2320"/>
                      <a:pt x="671" y="2991"/>
                      <a:pt x="1494" y="2991"/>
                    </a:cubicBezTo>
                    <a:cubicBezTo>
                      <a:pt x="2319" y="2991"/>
                      <a:pt x="2991" y="2320"/>
                      <a:pt x="2991" y="1494"/>
                    </a:cubicBezTo>
                    <a:cubicBezTo>
                      <a:pt x="2991" y="668"/>
                      <a:pt x="2319"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497;p35">
                <a:extLst>
                  <a:ext uri="{FF2B5EF4-FFF2-40B4-BE49-F238E27FC236}">
                    <a16:creationId xmlns:a16="http://schemas.microsoft.com/office/drawing/2014/main" id="{4FF03E02-35FB-4A40-A445-7DD9A950350B}"/>
                  </a:ext>
                </a:extLst>
              </p:cNvPr>
              <p:cNvSpPr/>
              <p:nvPr/>
            </p:nvSpPr>
            <p:spPr>
              <a:xfrm>
                <a:off x="7064418" y="2807029"/>
                <a:ext cx="56231" cy="56231"/>
              </a:xfrm>
              <a:custGeom>
                <a:avLst/>
                <a:gdLst/>
                <a:ahLst/>
                <a:cxnLst/>
                <a:rect l="l" t="t" r="r" b="b"/>
                <a:pathLst>
                  <a:path w="2991" h="2991" extrusionOk="0">
                    <a:moveTo>
                      <a:pt x="1494" y="1"/>
                    </a:moveTo>
                    <a:cubicBezTo>
                      <a:pt x="668" y="1"/>
                      <a:pt x="1" y="668"/>
                      <a:pt x="1" y="1494"/>
                    </a:cubicBezTo>
                    <a:cubicBezTo>
                      <a:pt x="1" y="2320"/>
                      <a:pt x="668" y="2991"/>
                      <a:pt x="1494" y="2991"/>
                    </a:cubicBezTo>
                    <a:cubicBezTo>
                      <a:pt x="2320" y="2991"/>
                      <a:pt x="2991" y="2320"/>
                      <a:pt x="2991" y="1494"/>
                    </a:cubicBezTo>
                    <a:cubicBezTo>
                      <a:pt x="2991" y="668"/>
                      <a:pt x="2320"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3" name="Google Shape;498;p35">
              <a:extLst>
                <a:ext uri="{FF2B5EF4-FFF2-40B4-BE49-F238E27FC236}">
                  <a16:creationId xmlns:a16="http://schemas.microsoft.com/office/drawing/2014/main" id="{5AFF9AE0-CC4F-9945-881A-DE22A0B1CC39}"/>
                </a:ext>
              </a:extLst>
            </p:cNvPr>
            <p:cNvGrpSpPr/>
            <p:nvPr/>
          </p:nvGrpSpPr>
          <p:grpSpPr>
            <a:xfrm>
              <a:off x="6258160" y="2228628"/>
              <a:ext cx="992226" cy="94714"/>
              <a:chOff x="1640335" y="2228628"/>
              <a:chExt cx="992226" cy="94714"/>
            </a:xfrm>
          </p:grpSpPr>
          <p:sp>
            <p:nvSpPr>
              <p:cNvPr id="214" name="Google Shape;499;p35">
                <a:extLst>
                  <a:ext uri="{FF2B5EF4-FFF2-40B4-BE49-F238E27FC236}">
                    <a16:creationId xmlns:a16="http://schemas.microsoft.com/office/drawing/2014/main" id="{C25C065E-B893-E34C-893A-46709F8BE1E8}"/>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500;p35">
                <a:extLst>
                  <a:ext uri="{FF2B5EF4-FFF2-40B4-BE49-F238E27FC236}">
                    <a16:creationId xmlns:a16="http://schemas.microsoft.com/office/drawing/2014/main" id="{BEA5B72E-FBCB-FF40-817E-6C363B8CEBC5}"/>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55" name="Google Shape;1973;p59">
            <a:extLst>
              <a:ext uri="{FF2B5EF4-FFF2-40B4-BE49-F238E27FC236}">
                <a16:creationId xmlns:a16="http://schemas.microsoft.com/office/drawing/2014/main" id="{4AF658B5-2C71-B64D-A184-59178AEBF1B9}"/>
              </a:ext>
            </a:extLst>
          </p:cNvPr>
          <p:cNvSpPr/>
          <p:nvPr/>
        </p:nvSpPr>
        <p:spPr>
          <a:xfrm>
            <a:off x="2001871" y="5684610"/>
            <a:ext cx="587493" cy="324763"/>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976;p59">
            <a:extLst>
              <a:ext uri="{FF2B5EF4-FFF2-40B4-BE49-F238E27FC236}">
                <a16:creationId xmlns:a16="http://schemas.microsoft.com/office/drawing/2014/main" id="{63837BD3-B6E5-7249-BA15-D500F9AD478D}"/>
              </a:ext>
            </a:extLst>
          </p:cNvPr>
          <p:cNvSpPr/>
          <p:nvPr/>
        </p:nvSpPr>
        <p:spPr>
          <a:xfrm>
            <a:off x="2508215" y="5624547"/>
            <a:ext cx="106314" cy="132839"/>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975;p59">
            <a:extLst>
              <a:ext uri="{FF2B5EF4-FFF2-40B4-BE49-F238E27FC236}">
                <a16:creationId xmlns:a16="http://schemas.microsoft.com/office/drawing/2014/main" id="{D16648D5-696A-9749-9947-627B494ACF5A}"/>
              </a:ext>
            </a:extLst>
          </p:cNvPr>
          <p:cNvSpPr/>
          <p:nvPr/>
        </p:nvSpPr>
        <p:spPr>
          <a:xfrm>
            <a:off x="1935291" y="5612778"/>
            <a:ext cx="115391" cy="162287"/>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973;p59">
            <a:extLst>
              <a:ext uri="{FF2B5EF4-FFF2-40B4-BE49-F238E27FC236}">
                <a16:creationId xmlns:a16="http://schemas.microsoft.com/office/drawing/2014/main" id="{9CA8EAE9-E47C-8840-A4E4-47293931022E}"/>
              </a:ext>
            </a:extLst>
          </p:cNvPr>
          <p:cNvSpPr/>
          <p:nvPr/>
        </p:nvSpPr>
        <p:spPr>
          <a:xfrm>
            <a:off x="6359588" y="5651066"/>
            <a:ext cx="587493" cy="324763"/>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976;p59">
            <a:extLst>
              <a:ext uri="{FF2B5EF4-FFF2-40B4-BE49-F238E27FC236}">
                <a16:creationId xmlns:a16="http://schemas.microsoft.com/office/drawing/2014/main" id="{3BB8DE27-BE07-5849-A9D3-48EA3D02C452}"/>
              </a:ext>
            </a:extLst>
          </p:cNvPr>
          <p:cNvSpPr/>
          <p:nvPr/>
        </p:nvSpPr>
        <p:spPr>
          <a:xfrm>
            <a:off x="6880354" y="5607773"/>
            <a:ext cx="113110" cy="127797"/>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975;p59">
            <a:extLst>
              <a:ext uri="{FF2B5EF4-FFF2-40B4-BE49-F238E27FC236}">
                <a16:creationId xmlns:a16="http://schemas.microsoft.com/office/drawing/2014/main" id="{7BB5C860-4B65-0448-A838-45C9A2B0B76A}"/>
              </a:ext>
            </a:extLst>
          </p:cNvPr>
          <p:cNvSpPr/>
          <p:nvPr/>
        </p:nvSpPr>
        <p:spPr>
          <a:xfrm>
            <a:off x="6314226" y="5596004"/>
            <a:ext cx="85295" cy="158747"/>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501565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296562" y="365871"/>
            <a:ext cx="8279027" cy="638484"/>
          </a:xfrm>
        </p:spPr>
        <p:txBody>
          <a:bodyPr>
            <a:normAutofit/>
          </a:bodyPr>
          <a:lstStyle/>
          <a:p>
            <a:r>
              <a:rPr lang="en-US">
                <a:latin typeface="Arial"/>
                <a:cs typeface="Calibri"/>
              </a:rPr>
              <a:t>Stations set up</a:t>
            </a:r>
          </a:p>
        </p:txBody>
      </p:sp>
      <p:sp>
        <p:nvSpPr>
          <p:cNvPr id="134" name="Google Shape;694;p39">
            <a:extLst>
              <a:ext uri="{FF2B5EF4-FFF2-40B4-BE49-F238E27FC236}">
                <a16:creationId xmlns:a16="http://schemas.microsoft.com/office/drawing/2014/main" id="{25AFA1DE-D2E2-504D-A9B0-D1C4F6814287}"/>
              </a:ext>
            </a:extLst>
          </p:cNvPr>
          <p:cNvSpPr/>
          <p:nvPr/>
        </p:nvSpPr>
        <p:spPr>
          <a:xfrm>
            <a:off x="2353966" y="2230656"/>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696;p39">
            <a:extLst>
              <a:ext uri="{FF2B5EF4-FFF2-40B4-BE49-F238E27FC236}">
                <a16:creationId xmlns:a16="http://schemas.microsoft.com/office/drawing/2014/main" id="{925EAB25-D1A1-1242-9A3F-E5755DA31227}"/>
              </a:ext>
            </a:extLst>
          </p:cNvPr>
          <p:cNvSpPr/>
          <p:nvPr/>
        </p:nvSpPr>
        <p:spPr>
          <a:xfrm>
            <a:off x="566371" y="2262436"/>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97;p39">
            <a:extLst>
              <a:ext uri="{FF2B5EF4-FFF2-40B4-BE49-F238E27FC236}">
                <a16:creationId xmlns:a16="http://schemas.microsoft.com/office/drawing/2014/main" id="{6AA91EAF-A88A-AA43-8ABA-B4014DCC68C0}"/>
              </a:ext>
            </a:extLst>
          </p:cNvPr>
          <p:cNvSpPr/>
          <p:nvPr/>
        </p:nvSpPr>
        <p:spPr>
          <a:xfrm>
            <a:off x="4193326" y="2249741"/>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98;p39">
            <a:extLst>
              <a:ext uri="{FF2B5EF4-FFF2-40B4-BE49-F238E27FC236}">
                <a16:creationId xmlns:a16="http://schemas.microsoft.com/office/drawing/2014/main" id="{C28C2587-FDEA-6442-BBE2-CEE50C08EE9D}"/>
              </a:ext>
            </a:extLst>
          </p:cNvPr>
          <p:cNvSpPr/>
          <p:nvPr/>
        </p:nvSpPr>
        <p:spPr>
          <a:xfrm>
            <a:off x="5912194" y="2232099"/>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2" name="Google Shape;721;p39">
            <a:extLst>
              <a:ext uri="{FF2B5EF4-FFF2-40B4-BE49-F238E27FC236}">
                <a16:creationId xmlns:a16="http://schemas.microsoft.com/office/drawing/2014/main" id="{617E924F-C741-184B-8D98-B99A7F9D6DB0}"/>
              </a:ext>
            </a:extLst>
          </p:cNvPr>
          <p:cNvCxnSpPr>
            <a:cxnSpLocks/>
          </p:cNvCxnSpPr>
          <p:nvPr/>
        </p:nvCxnSpPr>
        <p:spPr>
          <a:xfrm flipV="1">
            <a:off x="1016071" y="3115125"/>
            <a:ext cx="4866" cy="348794"/>
          </a:xfrm>
          <a:prstGeom prst="straightConnector1">
            <a:avLst/>
          </a:prstGeom>
          <a:noFill/>
          <a:ln w="19050" cap="flat" cmpd="sng">
            <a:solidFill>
              <a:srgbClr val="20124D"/>
            </a:solidFill>
            <a:prstDash val="dot"/>
            <a:round/>
            <a:headEnd type="none" w="med" len="med"/>
            <a:tailEnd type="none" w="med" len="med"/>
          </a:ln>
        </p:spPr>
      </p:cxnSp>
      <p:cxnSp>
        <p:nvCxnSpPr>
          <p:cNvPr id="213" name="Google Shape;722;p39">
            <a:extLst>
              <a:ext uri="{FF2B5EF4-FFF2-40B4-BE49-F238E27FC236}">
                <a16:creationId xmlns:a16="http://schemas.microsoft.com/office/drawing/2014/main" id="{9C098595-81ED-444F-9044-A4C4397F5228}"/>
              </a:ext>
            </a:extLst>
          </p:cNvPr>
          <p:cNvCxnSpPr>
            <a:cxnSpLocks/>
          </p:cNvCxnSpPr>
          <p:nvPr/>
        </p:nvCxnSpPr>
        <p:spPr>
          <a:xfrm>
            <a:off x="2803666" y="3130056"/>
            <a:ext cx="0" cy="299138"/>
          </a:xfrm>
          <a:prstGeom prst="straightConnector1">
            <a:avLst/>
          </a:prstGeom>
          <a:noFill/>
          <a:ln w="19050" cap="flat" cmpd="sng">
            <a:solidFill>
              <a:srgbClr val="20124D"/>
            </a:solidFill>
            <a:prstDash val="dot"/>
            <a:round/>
            <a:headEnd type="none" w="med" len="med"/>
            <a:tailEnd type="none" w="med" len="med"/>
          </a:ln>
        </p:spPr>
      </p:cxnSp>
      <p:cxnSp>
        <p:nvCxnSpPr>
          <p:cNvPr id="214" name="Google Shape;723;p39">
            <a:extLst>
              <a:ext uri="{FF2B5EF4-FFF2-40B4-BE49-F238E27FC236}">
                <a16:creationId xmlns:a16="http://schemas.microsoft.com/office/drawing/2014/main" id="{93AC8A00-AAF5-1940-84A4-9B0227BB5385}"/>
              </a:ext>
            </a:extLst>
          </p:cNvPr>
          <p:cNvCxnSpPr>
            <a:cxnSpLocks/>
          </p:cNvCxnSpPr>
          <p:nvPr/>
        </p:nvCxnSpPr>
        <p:spPr>
          <a:xfrm>
            <a:off x="4647323" y="3149141"/>
            <a:ext cx="5353" cy="336125"/>
          </a:xfrm>
          <a:prstGeom prst="straightConnector1">
            <a:avLst/>
          </a:prstGeom>
          <a:noFill/>
          <a:ln w="19050" cap="flat" cmpd="sng">
            <a:solidFill>
              <a:srgbClr val="20124D"/>
            </a:solidFill>
            <a:prstDash val="dot"/>
            <a:round/>
            <a:headEnd type="none" w="med" len="med"/>
            <a:tailEnd type="none" w="med" len="med"/>
          </a:ln>
        </p:spPr>
      </p:cxnSp>
      <p:cxnSp>
        <p:nvCxnSpPr>
          <p:cNvPr id="215" name="Google Shape;724;p39">
            <a:extLst>
              <a:ext uri="{FF2B5EF4-FFF2-40B4-BE49-F238E27FC236}">
                <a16:creationId xmlns:a16="http://schemas.microsoft.com/office/drawing/2014/main" id="{45D04E62-6837-4144-A65F-4907980A7FB3}"/>
              </a:ext>
            </a:extLst>
          </p:cNvPr>
          <p:cNvCxnSpPr>
            <a:cxnSpLocks/>
          </p:cNvCxnSpPr>
          <p:nvPr/>
        </p:nvCxnSpPr>
        <p:spPr>
          <a:xfrm>
            <a:off x="6361894" y="3131499"/>
            <a:ext cx="0" cy="300124"/>
          </a:xfrm>
          <a:prstGeom prst="straightConnector1">
            <a:avLst/>
          </a:prstGeom>
          <a:noFill/>
          <a:ln w="19050" cap="flat" cmpd="sng">
            <a:solidFill>
              <a:srgbClr val="20124D"/>
            </a:solidFill>
            <a:prstDash val="dot"/>
            <a:round/>
            <a:headEnd type="none" w="med" len="med"/>
            <a:tailEnd type="none" w="med" len="med"/>
          </a:ln>
        </p:spPr>
      </p:cxnSp>
      <p:sp>
        <p:nvSpPr>
          <p:cNvPr id="217" name="Google Shape;697;p39">
            <a:extLst>
              <a:ext uri="{FF2B5EF4-FFF2-40B4-BE49-F238E27FC236}">
                <a16:creationId xmlns:a16="http://schemas.microsoft.com/office/drawing/2014/main" id="{FB29E541-E692-DB44-B1E6-323C88CA21E6}"/>
              </a:ext>
            </a:extLst>
          </p:cNvPr>
          <p:cNvSpPr/>
          <p:nvPr/>
        </p:nvSpPr>
        <p:spPr>
          <a:xfrm>
            <a:off x="7665984" y="2249741"/>
            <a:ext cx="899400" cy="899400"/>
          </a:xfrm>
          <a:prstGeom prst="ellipse">
            <a:avLst/>
          </a:pr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720;p39">
            <a:extLst>
              <a:ext uri="{FF2B5EF4-FFF2-40B4-BE49-F238E27FC236}">
                <a16:creationId xmlns:a16="http://schemas.microsoft.com/office/drawing/2014/main" id="{5BD8B498-EE04-1743-AD7D-1BA0827CCAAA}"/>
              </a:ext>
            </a:extLst>
          </p:cNvPr>
          <p:cNvSpPr txBox="1">
            <a:spLocks/>
          </p:cNvSpPr>
          <p:nvPr/>
        </p:nvSpPr>
        <p:spPr>
          <a:xfrm>
            <a:off x="7260233" y="1406404"/>
            <a:ext cx="1710900"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2000" b="1" i="0" u="none" strike="noStrike" kern="0" cap="none" spc="0" normalizeH="0" baseline="0" noProof="0">
                <a:ln>
                  <a:noFill/>
                </a:ln>
                <a:solidFill>
                  <a:srgbClr val="20124D"/>
                </a:solidFill>
                <a:effectLst/>
                <a:uLnTx/>
                <a:uFillTx/>
                <a:latin typeface="Arial"/>
                <a:sym typeface="Abel"/>
              </a:rPr>
              <a:t>Recording</a:t>
            </a:r>
            <a:endParaRPr lang="en-US" sz="2000" b="1" i="0" u="none" strike="noStrike" kern="0" cap="none" spc="0" normalizeH="0" baseline="0" noProof="0">
              <a:ln>
                <a:noFill/>
              </a:ln>
              <a:solidFill>
                <a:srgbClr val="20124D"/>
              </a:solidFill>
              <a:effectLst/>
              <a:uLnTx/>
              <a:uFillTx/>
              <a:latin typeface="Arial"/>
            </a:endParaRPr>
          </a:p>
        </p:txBody>
      </p:sp>
      <p:grpSp>
        <p:nvGrpSpPr>
          <p:cNvPr id="224" name="Google Shape;589;p37">
            <a:extLst>
              <a:ext uri="{FF2B5EF4-FFF2-40B4-BE49-F238E27FC236}">
                <a16:creationId xmlns:a16="http://schemas.microsoft.com/office/drawing/2014/main" id="{66C10C22-BD0D-8E47-BF03-92AABABE9E24}"/>
              </a:ext>
            </a:extLst>
          </p:cNvPr>
          <p:cNvGrpSpPr/>
          <p:nvPr/>
        </p:nvGrpSpPr>
        <p:grpSpPr>
          <a:xfrm>
            <a:off x="4449077" y="2533433"/>
            <a:ext cx="377192" cy="376749"/>
            <a:chOff x="2174950" y="3388032"/>
            <a:chExt cx="481911" cy="481346"/>
          </a:xfrm>
        </p:grpSpPr>
        <p:sp>
          <p:nvSpPr>
            <p:cNvPr id="225" name="Google Shape;590;p37">
              <a:extLst>
                <a:ext uri="{FF2B5EF4-FFF2-40B4-BE49-F238E27FC236}">
                  <a16:creationId xmlns:a16="http://schemas.microsoft.com/office/drawing/2014/main" id="{38B8DFEE-2C1D-1F4B-9222-41E48FE80134}"/>
                </a:ext>
              </a:extLst>
            </p:cNvPr>
            <p:cNvSpPr/>
            <p:nvPr/>
          </p:nvSpPr>
          <p:spPr>
            <a:xfrm>
              <a:off x="2352652" y="3734037"/>
              <a:ext cx="56445" cy="56445"/>
            </a:xfrm>
            <a:custGeom>
              <a:avLst/>
              <a:gdLst/>
              <a:ahLst/>
              <a:cxnLst/>
              <a:rect l="l" t="t" r="r" b="b"/>
              <a:pathLst>
                <a:path w="1099" h="1099" extrusionOk="0">
                  <a:moveTo>
                    <a:pt x="551" y="276"/>
                  </a:moveTo>
                  <a:cubicBezTo>
                    <a:pt x="701" y="276"/>
                    <a:pt x="824" y="398"/>
                    <a:pt x="824" y="548"/>
                  </a:cubicBezTo>
                  <a:cubicBezTo>
                    <a:pt x="824" y="701"/>
                    <a:pt x="701" y="823"/>
                    <a:pt x="551" y="823"/>
                  </a:cubicBezTo>
                  <a:cubicBezTo>
                    <a:pt x="399" y="823"/>
                    <a:pt x="276" y="701"/>
                    <a:pt x="276" y="548"/>
                  </a:cubicBezTo>
                  <a:cubicBezTo>
                    <a:pt x="276" y="398"/>
                    <a:pt x="399" y="276"/>
                    <a:pt x="551" y="276"/>
                  </a:cubicBezTo>
                  <a:close/>
                  <a:moveTo>
                    <a:pt x="551" y="1"/>
                  </a:moveTo>
                  <a:cubicBezTo>
                    <a:pt x="248" y="1"/>
                    <a:pt x="0" y="245"/>
                    <a:pt x="0" y="548"/>
                  </a:cubicBezTo>
                  <a:cubicBezTo>
                    <a:pt x="0" y="850"/>
                    <a:pt x="248" y="1099"/>
                    <a:pt x="551" y="1099"/>
                  </a:cubicBezTo>
                  <a:cubicBezTo>
                    <a:pt x="854" y="1099"/>
                    <a:pt x="1098" y="850"/>
                    <a:pt x="1098" y="548"/>
                  </a:cubicBezTo>
                  <a:cubicBezTo>
                    <a:pt x="1098" y="245"/>
                    <a:pt x="85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91;p37">
              <a:extLst>
                <a:ext uri="{FF2B5EF4-FFF2-40B4-BE49-F238E27FC236}">
                  <a16:creationId xmlns:a16="http://schemas.microsoft.com/office/drawing/2014/main" id="{FE20B7B6-061D-D843-B5C9-C585F5E3734D}"/>
                </a:ext>
              </a:extLst>
            </p:cNvPr>
            <p:cNvSpPr/>
            <p:nvPr/>
          </p:nvSpPr>
          <p:spPr>
            <a:xfrm>
              <a:off x="2296465" y="3719913"/>
              <a:ext cx="42269" cy="42321"/>
            </a:xfrm>
            <a:custGeom>
              <a:avLst/>
              <a:gdLst/>
              <a:ahLst/>
              <a:cxnLst/>
              <a:rect l="l" t="t" r="r" b="b"/>
              <a:pathLst>
                <a:path w="823" h="824" extrusionOk="0">
                  <a:moveTo>
                    <a:pt x="412" y="276"/>
                  </a:moveTo>
                  <a:cubicBezTo>
                    <a:pt x="486" y="276"/>
                    <a:pt x="547" y="337"/>
                    <a:pt x="547" y="411"/>
                  </a:cubicBezTo>
                  <a:cubicBezTo>
                    <a:pt x="547" y="489"/>
                    <a:pt x="486" y="551"/>
                    <a:pt x="412" y="551"/>
                  </a:cubicBezTo>
                  <a:cubicBezTo>
                    <a:pt x="337" y="551"/>
                    <a:pt x="272" y="489"/>
                    <a:pt x="272" y="411"/>
                  </a:cubicBezTo>
                  <a:cubicBezTo>
                    <a:pt x="272" y="337"/>
                    <a:pt x="337" y="276"/>
                    <a:pt x="412" y="276"/>
                  </a:cubicBezTo>
                  <a:close/>
                  <a:moveTo>
                    <a:pt x="412" y="0"/>
                  </a:moveTo>
                  <a:cubicBezTo>
                    <a:pt x="184" y="0"/>
                    <a:pt x="0" y="187"/>
                    <a:pt x="0" y="411"/>
                  </a:cubicBezTo>
                  <a:cubicBezTo>
                    <a:pt x="0" y="640"/>
                    <a:pt x="184" y="823"/>
                    <a:pt x="412" y="823"/>
                  </a:cubicBezTo>
                  <a:cubicBezTo>
                    <a:pt x="636" y="823"/>
                    <a:pt x="823" y="640"/>
                    <a:pt x="823" y="411"/>
                  </a:cubicBezTo>
                  <a:cubicBezTo>
                    <a:pt x="823" y="187"/>
                    <a:pt x="636"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92;p37">
              <a:extLst>
                <a:ext uri="{FF2B5EF4-FFF2-40B4-BE49-F238E27FC236}">
                  <a16:creationId xmlns:a16="http://schemas.microsoft.com/office/drawing/2014/main" id="{6E47B939-702C-0046-B487-47B1438ABC87}"/>
                </a:ext>
              </a:extLst>
            </p:cNvPr>
            <p:cNvSpPr/>
            <p:nvPr/>
          </p:nvSpPr>
          <p:spPr>
            <a:xfrm>
              <a:off x="2352652" y="3388032"/>
              <a:ext cx="56445" cy="56445"/>
            </a:xfrm>
            <a:custGeom>
              <a:avLst/>
              <a:gdLst/>
              <a:ahLst/>
              <a:cxnLst/>
              <a:rect l="l" t="t" r="r" b="b"/>
              <a:pathLst>
                <a:path w="1099" h="1099" extrusionOk="0">
                  <a:moveTo>
                    <a:pt x="551" y="276"/>
                  </a:moveTo>
                  <a:cubicBezTo>
                    <a:pt x="701" y="276"/>
                    <a:pt x="824" y="398"/>
                    <a:pt x="824" y="551"/>
                  </a:cubicBezTo>
                  <a:cubicBezTo>
                    <a:pt x="824" y="701"/>
                    <a:pt x="701" y="823"/>
                    <a:pt x="551" y="823"/>
                  </a:cubicBezTo>
                  <a:cubicBezTo>
                    <a:pt x="399" y="823"/>
                    <a:pt x="276" y="701"/>
                    <a:pt x="276" y="551"/>
                  </a:cubicBezTo>
                  <a:cubicBezTo>
                    <a:pt x="276" y="398"/>
                    <a:pt x="399" y="276"/>
                    <a:pt x="551" y="276"/>
                  </a:cubicBezTo>
                  <a:close/>
                  <a:moveTo>
                    <a:pt x="551" y="0"/>
                  </a:moveTo>
                  <a:cubicBezTo>
                    <a:pt x="248" y="0"/>
                    <a:pt x="0" y="249"/>
                    <a:pt x="0" y="551"/>
                  </a:cubicBezTo>
                  <a:cubicBezTo>
                    <a:pt x="0" y="853"/>
                    <a:pt x="248" y="1098"/>
                    <a:pt x="551" y="1098"/>
                  </a:cubicBezTo>
                  <a:cubicBezTo>
                    <a:pt x="854" y="1098"/>
                    <a:pt x="1098" y="853"/>
                    <a:pt x="1098" y="551"/>
                  </a:cubicBezTo>
                  <a:cubicBezTo>
                    <a:pt x="1098" y="249"/>
                    <a:pt x="85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93;p37">
              <a:extLst>
                <a:ext uri="{FF2B5EF4-FFF2-40B4-BE49-F238E27FC236}">
                  <a16:creationId xmlns:a16="http://schemas.microsoft.com/office/drawing/2014/main" id="{3CA46B60-CE0A-9B49-BCCD-EED8A7C49ABD}"/>
                </a:ext>
              </a:extLst>
            </p:cNvPr>
            <p:cNvSpPr/>
            <p:nvPr/>
          </p:nvSpPr>
          <p:spPr>
            <a:xfrm>
              <a:off x="2296465" y="3416280"/>
              <a:ext cx="42269" cy="42321"/>
            </a:xfrm>
            <a:custGeom>
              <a:avLst/>
              <a:gdLst/>
              <a:ahLst/>
              <a:cxnLst/>
              <a:rect l="l" t="t" r="r" b="b"/>
              <a:pathLst>
                <a:path w="823" h="824" extrusionOk="0">
                  <a:moveTo>
                    <a:pt x="412" y="273"/>
                  </a:moveTo>
                  <a:cubicBezTo>
                    <a:pt x="486" y="273"/>
                    <a:pt x="547" y="334"/>
                    <a:pt x="547" y="413"/>
                  </a:cubicBezTo>
                  <a:cubicBezTo>
                    <a:pt x="547" y="487"/>
                    <a:pt x="486" y="548"/>
                    <a:pt x="412" y="548"/>
                  </a:cubicBezTo>
                  <a:cubicBezTo>
                    <a:pt x="337" y="548"/>
                    <a:pt x="272" y="487"/>
                    <a:pt x="272" y="413"/>
                  </a:cubicBezTo>
                  <a:cubicBezTo>
                    <a:pt x="272" y="334"/>
                    <a:pt x="337" y="273"/>
                    <a:pt x="412" y="273"/>
                  </a:cubicBezTo>
                  <a:close/>
                  <a:moveTo>
                    <a:pt x="412" y="1"/>
                  </a:moveTo>
                  <a:cubicBezTo>
                    <a:pt x="184" y="1"/>
                    <a:pt x="0" y="184"/>
                    <a:pt x="0" y="413"/>
                  </a:cubicBezTo>
                  <a:cubicBezTo>
                    <a:pt x="0" y="637"/>
                    <a:pt x="184" y="824"/>
                    <a:pt x="412" y="824"/>
                  </a:cubicBezTo>
                  <a:cubicBezTo>
                    <a:pt x="636" y="824"/>
                    <a:pt x="823" y="637"/>
                    <a:pt x="823" y="413"/>
                  </a:cubicBezTo>
                  <a:cubicBezTo>
                    <a:pt x="823" y="184"/>
                    <a:pt x="63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94;p37">
              <a:extLst>
                <a:ext uri="{FF2B5EF4-FFF2-40B4-BE49-F238E27FC236}">
                  <a16:creationId xmlns:a16="http://schemas.microsoft.com/office/drawing/2014/main" id="{7DE89F53-B64B-2648-89ED-2EF34D4928A8}"/>
                </a:ext>
              </a:extLst>
            </p:cNvPr>
            <p:cNvSpPr/>
            <p:nvPr/>
          </p:nvSpPr>
          <p:spPr>
            <a:xfrm>
              <a:off x="2174950" y="3388032"/>
              <a:ext cx="481911" cy="481346"/>
            </a:xfrm>
            <a:custGeom>
              <a:avLst/>
              <a:gdLst/>
              <a:ahLst/>
              <a:cxnLst/>
              <a:rect l="l" t="t" r="r" b="b"/>
              <a:pathLst>
                <a:path w="9383" h="9372" extrusionOk="0">
                  <a:moveTo>
                    <a:pt x="3865" y="1914"/>
                  </a:moveTo>
                  <a:cubicBezTo>
                    <a:pt x="3783" y="2080"/>
                    <a:pt x="3736" y="2268"/>
                    <a:pt x="3736" y="2465"/>
                  </a:cubicBezTo>
                  <a:cubicBezTo>
                    <a:pt x="3736" y="2659"/>
                    <a:pt x="3783" y="2852"/>
                    <a:pt x="3872" y="3023"/>
                  </a:cubicBezTo>
                  <a:cubicBezTo>
                    <a:pt x="3688" y="3199"/>
                    <a:pt x="3566" y="3423"/>
                    <a:pt x="3515" y="3668"/>
                  </a:cubicBezTo>
                  <a:cubicBezTo>
                    <a:pt x="3386" y="3740"/>
                    <a:pt x="3236" y="3777"/>
                    <a:pt x="3087" y="3777"/>
                  </a:cubicBezTo>
                  <a:cubicBezTo>
                    <a:pt x="3022" y="3777"/>
                    <a:pt x="2961" y="3818"/>
                    <a:pt x="2947" y="3882"/>
                  </a:cubicBezTo>
                  <a:cubicBezTo>
                    <a:pt x="2927" y="3971"/>
                    <a:pt x="2995" y="4052"/>
                    <a:pt x="3080" y="4052"/>
                  </a:cubicBezTo>
                  <a:cubicBezTo>
                    <a:pt x="3223" y="4052"/>
                    <a:pt x="3362" y="4025"/>
                    <a:pt x="3495" y="3977"/>
                  </a:cubicBezTo>
                  <a:cubicBezTo>
                    <a:pt x="3509" y="4294"/>
                    <a:pt x="3644" y="4586"/>
                    <a:pt x="3872" y="4803"/>
                  </a:cubicBezTo>
                  <a:cubicBezTo>
                    <a:pt x="3783" y="4976"/>
                    <a:pt x="3736" y="5167"/>
                    <a:pt x="3736" y="5364"/>
                  </a:cubicBezTo>
                  <a:cubicBezTo>
                    <a:pt x="3736" y="5558"/>
                    <a:pt x="3783" y="5745"/>
                    <a:pt x="3865" y="5911"/>
                  </a:cubicBezTo>
                  <a:lnTo>
                    <a:pt x="3454" y="5911"/>
                  </a:lnTo>
                  <a:cubicBezTo>
                    <a:pt x="2951" y="5911"/>
                    <a:pt x="2464" y="5725"/>
                    <a:pt x="2091" y="5388"/>
                  </a:cubicBezTo>
                  <a:cubicBezTo>
                    <a:pt x="2064" y="5364"/>
                    <a:pt x="2030" y="5351"/>
                    <a:pt x="1995" y="5351"/>
                  </a:cubicBezTo>
                  <a:lnTo>
                    <a:pt x="293" y="5351"/>
                  </a:lnTo>
                  <a:lnTo>
                    <a:pt x="293" y="2475"/>
                  </a:lnTo>
                  <a:lnTo>
                    <a:pt x="1995" y="2475"/>
                  </a:lnTo>
                  <a:cubicBezTo>
                    <a:pt x="2030" y="2475"/>
                    <a:pt x="2064" y="2461"/>
                    <a:pt x="2091" y="2438"/>
                  </a:cubicBezTo>
                  <a:cubicBezTo>
                    <a:pt x="2464" y="2101"/>
                    <a:pt x="2951" y="1914"/>
                    <a:pt x="3454" y="1914"/>
                  </a:cubicBezTo>
                  <a:close/>
                  <a:moveTo>
                    <a:pt x="6567" y="272"/>
                  </a:moveTo>
                  <a:cubicBezTo>
                    <a:pt x="6791" y="272"/>
                    <a:pt x="6972" y="453"/>
                    <a:pt x="6972" y="677"/>
                  </a:cubicBezTo>
                  <a:lnTo>
                    <a:pt x="6972" y="4127"/>
                  </a:lnTo>
                  <a:cubicBezTo>
                    <a:pt x="6972" y="4198"/>
                    <a:pt x="7023" y="4263"/>
                    <a:pt x="7094" y="4267"/>
                  </a:cubicBezTo>
                  <a:cubicBezTo>
                    <a:pt x="7098" y="4267"/>
                    <a:pt x="7102" y="4267"/>
                    <a:pt x="7105" y="4267"/>
                  </a:cubicBezTo>
                  <a:cubicBezTo>
                    <a:pt x="7179" y="4267"/>
                    <a:pt x="7241" y="4208"/>
                    <a:pt x="7241" y="4134"/>
                  </a:cubicBezTo>
                  <a:lnTo>
                    <a:pt x="7241" y="1228"/>
                  </a:lnTo>
                  <a:cubicBezTo>
                    <a:pt x="7241" y="1057"/>
                    <a:pt x="7370" y="877"/>
                    <a:pt x="7536" y="836"/>
                  </a:cubicBezTo>
                  <a:cubicBezTo>
                    <a:pt x="7573" y="826"/>
                    <a:pt x="7609" y="822"/>
                    <a:pt x="7644" y="822"/>
                  </a:cubicBezTo>
                  <a:cubicBezTo>
                    <a:pt x="7863" y="822"/>
                    <a:pt x="8043" y="1002"/>
                    <a:pt x="8043" y="1224"/>
                  </a:cubicBezTo>
                  <a:lnTo>
                    <a:pt x="8043" y="4127"/>
                  </a:lnTo>
                  <a:cubicBezTo>
                    <a:pt x="8043" y="4198"/>
                    <a:pt x="8093" y="4263"/>
                    <a:pt x="8165" y="4267"/>
                  </a:cubicBezTo>
                  <a:cubicBezTo>
                    <a:pt x="8170" y="4267"/>
                    <a:pt x="8176" y="4268"/>
                    <a:pt x="8181" y="4268"/>
                  </a:cubicBezTo>
                  <a:cubicBezTo>
                    <a:pt x="8252" y="4268"/>
                    <a:pt x="8311" y="4207"/>
                    <a:pt x="8311" y="4134"/>
                  </a:cubicBezTo>
                  <a:lnTo>
                    <a:pt x="8311" y="2322"/>
                  </a:lnTo>
                  <a:cubicBezTo>
                    <a:pt x="8311" y="2155"/>
                    <a:pt x="8444" y="1975"/>
                    <a:pt x="8607" y="1931"/>
                  </a:cubicBezTo>
                  <a:cubicBezTo>
                    <a:pt x="8643" y="1922"/>
                    <a:pt x="8678" y="1918"/>
                    <a:pt x="8713" y="1918"/>
                  </a:cubicBezTo>
                  <a:cubicBezTo>
                    <a:pt x="8936" y="1918"/>
                    <a:pt x="9117" y="2098"/>
                    <a:pt x="9117" y="2322"/>
                  </a:cubicBezTo>
                  <a:lnTo>
                    <a:pt x="9117" y="5986"/>
                  </a:lnTo>
                  <a:cubicBezTo>
                    <a:pt x="9117" y="6479"/>
                    <a:pt x="8930" y="6955"/>
                    <a:pt x="8593" y="7322"/>
                  </a:cubicBezTo>
                  <a:cubicBezTo>
                    <a:pt x="8570" y="7346"/>
                    <a:pt x="8556" y="7380"/>
                    <a:pt x="8556" y="7417"/>
                  </a:cubicBezTo>
                  <a:lnTo>
                    <a:pt x="8556" y="9080"/>
                  </a:lnTo>
                  <a:lnTo>
                    <a:pt x="5653" y="9080"/>
                  </a:lnTo>
                  <a:lnTo>
                    <a:pt x="5653" y="7417"/>
                  </a:lnTo>
                  <a:cubicBezTo>
                    <a:pt x="5653" y="7380"/>
                    <a:pt x="5639" y="7346"/>
                    <a:pt x="5616" y="7322"/>
                  </a:cubicBezTo>
                  <a:cubicBezTo>
                    <a:pt x="5279" y="6955"/>
                    <a:pt x="5095" y="6479"/>
                    <a:pt x="5095" y="5986"/>
                  </a:cubicBezTo>
                  <a:lnTo>
                    <a:pt x="5095" y="1228"/>
                  </a:lnTo>
                  <a:cubicBezTo>
                    <a:pt x="5095" y="1057"/>
                    <a:pt x="5225" y="877"/>
                    <a:pt x="5391" y="836"/>
                  </a:cubicBezTo>
                  <a:cubicBezTo>
                    <a:pt x="5428" y="826"/>
                    <a:pt x="5464" y="822"/>
                    <a:pt x="5499" y="822"/>
                  </a:cubicBezTo>
                  <a:cubicBezTo>
                    <a:pt x="5719" y="822"/>
                    <a:pt x="5898" y="1002"/>
                    <a:pt x="5898" y="1224"/>
                  </a:cubicBezTo>
                  <a:lnTo>
                    <a:pt x="5898" y="4127"/>
                  </a:lnTo>
                  <a:cubicBezTo>
                    <a:pt x="5898" y="4198"/>
                    <a:pt x="5949" y="4263"/>
                    <a:pt x="6020" y="4267"/>
                  </a:cubicBezTo>
                  <a:cubicBezTo>
                    <a:pt x="6024" y="4267"/>
                    <a:pt x="6028" y="4267"/>
                    <a:pt x="6032" y="4267"/>
                  </a:cubicBezTo>
                  <a:cubicBezTo>
                    <a:pt x="6105" y="4267"/>
                    <a:pt x="6166" y="4208"/>
                    <a:pt x="6166" y="4134"/>
                  </a:cubicBezTo>
                  <a:lnTo>
                    <a:pt x="6166" y="677"/>
                  </a:lnTo>
                  <a:cubicBezTo>
                    <a:pt x="6166" y="510"/>
                    <a:pt x="6299" y="330"/>
                    <a:pt x="6462" y="286"/>
                  </a:cubicBezTo>
                  <a:cubicBezTo>
                    <a:pt x="6498" y="277"/>
                    <a:pt x="6533" y="272"/>
                    <a:pt x="6567" y="272"/>
                  </a:cubicBezTo>
                  <a:close/>
                  <a:moveTo>
                    <a:pt x="6568" y="0"/>
                  </a:moveTo>
                  <a:cubicBezTo>
                    <a:pt x="6201" y="0"/>
                    <a:pt x="5898" y="303"/>
                    <a:pt x="5898" y="673"/>
                  </a:cubicBezTo>
                  <a:lnTo>
                    <a:pt x="5898" y="680"/>
                  </a:lnTo>
                  <a:cubicBezTo>
                    <a:pt x="5788" y="598"/>
                    <a:pt x="5652" y="549"/>
                    <a:pt x="5506" y="549"/>
                  </a:cubicBezTo>
                  <a:cubicBezTo>
                    <a:pt x="5471" y="549"/>
                    <a:pt x="5434" y="552"/>
                    <a:pt x="5398" y="558"/>
                  </a:cubicBezTo>
                  <a:cubicBezTo>
                    <a:pt x="5065" y="605"/>
                    <a:pt x="4827" y="897"/>
                    <a:pt x="4827" y="1234"/>
                  </a:cubicBezTo>
                  <a:cubicBezTo>
                    <a:pt x="4518" y="1269"/>
                    <a:pt x="4239" y="1421"/>
                    <a:pt x="4042" y="1645"/>
                  </a:cubicBezTo>
                  <a:lnTo>
                    <a:pt x="3376" y="1645"/>
                  </a:lnTo>
                  <a:cubicBezTo>
                    <a:pt x="2828" y="1645"/>
                    <a:pt x="2305" y="1846"/>
                    <a:pt x="1890" y="2207"/>
                  </a:cubicBezTo>
                  <a:lnTo>
                    <a:pt x="136" y="2207"/>
                  </a:lnTo>
                  <a:cubicBezTo>
                    <a:pt x="62" y="2207"/>
                    <a:pt x="1" y="2268"/>
                    <a:pt x="1" y="2345"/>
                  </a:cubicBezTo>
                  <a:lnTo>
                    <a:pt x="1" y="5507"/>
                  </a:lnTo>
                  <a:cubicBezTo>
                    <a:pt x="1" y="5582"/>
                    <a:pt x="62" y="5643"/>
                    <a:pt x="136" y="5643"/>
                  </a:cubicBezTo>
                  <a:lnTo>
                    <a:pt x="1887" y="5643"/>
                  </a:lnTo>
                  <a:cubicBezTo>
                    <a:pt x="2301" y="6007"/>
                    <a:pt x="2825" y="6204"/>
                    <a:pt x="3369" y="6204"/>
                  </a:cubicBezTo>
                  <a:lnTo>
                    <a:pt x="4025" y="6204"/>
                  </a:lnTo>
                  <a:cubicBezTo>
                    <a:pt x="4120" y="6306"/>
                    <a:pt x="4232" y="6394"/>
                    <a:pt x="4358" y="6462"/>
                  </a:cubicBezTo>
                  <a:cubicBezTo>
                    <a:pt x="4381" y="6476"/>
                    <a:pt x="4406" y="6479"/>
                    <a:pt x="4426" y="6479"/>
                  </a:cubicBezTo>
                  <a:cubicBezTo>
                    <a:pt x="4483" y="6479"/>
                    <a:pt x="4535" y="6449"/>
                    <a:pt x="4558" y="6394"/>
                  </a:cubicBezTo>
                  <a:cubicBezTo>
                    <a:pt x="4582" y="6327"/>
                    <a:pt x="4552" y="6255"/>
                    <a:pt x="4491" y="6221"/>
                  </a:cubicBezTo>
                  <a:cubicBezTo>
                    <a:pt x="4178" y="6051"/>
                    <a:pt x="3984" y="5731"/>
                    <a:pt x="3984" y="5381"/>
                  </a:cubicBezTo>
                  <a:cubicBezTo>
                    <a:pt x="3984" y="5201"/>
                    <a:pt x="4039" y="5021"/>
                    <a:pt x="4137" y="4868"/>
                  </a:cubicBezTo>
                  <a:cubicBezTo>
                    <a:pt x="4178" y="4810"/>
                    <a:pt x="4164" y="4732"/>
                    <a:pt x="4107" y="4688"/>
                  </a:cubicBezTo>
                  <a:cubicBezTo>
                    <a:pt x="3872" y="4504"/>
                    <a:pt x="3736" y="4229"/>
                    <a:pt x="3736" y="3936"/>
                  </a:cubicBezTo>
                  <a:cubicBezTo>
                    <a:pt x="3736" y="3889"/>
                    <a:pt x="3739" y="3842"/>
                    <a:pt x="3746" y="3798"/>
                  </a:cubicBezTo>
                  <a:lnTo>
                    <a:pt x="3746" y="3794"/>
                  </a:lnTo>
                  <a:cubicBezTo>
                    <a:pt x="3783" y="3556"/>
                    <a:pt x="3909" y="3338"/>
                    <a:pt x="4107" y="3186"/>
                  </a:cubicBezTo>
                  <a:cubicBezTo>
                    <a:pt x="4164" y="3141"/>
                    <a:pt x="4178" y="3063"/>
                    <a:pt x="4137" y="3002"/>
                  </a:cubicBezTo>
                  <a:cubicBezTo>
                    <a:pt x="4039" y="2849"/>
                    <a:pt x="3984" y="2672"/>
                    <a:pt x="3984" y="2488"/>
                  </a:cubicBezTo>
                  <a:cubicBezTo>
                    <a:pt x="3984" y="2006"/>
                    <a:pt x="4351" y="1605"/>
                    <a:pt x="4827" y="1540"/>
                  </a:cubicBezTo>
                  <a:lnTo>
                    <a:pt x="4827" y="6007"/>
                  </a:lnTo>
                  <a:cubicBezTo>
                    <a:pt x="4827" y="6554"/>
                    <a:pt x="5024" y="7074"/>
                    <a:pt x="5388" y="7485"/>
                  </a:cubicBezTo>
                  <a:lnTo>
                    <a:pt x="5388" y="9236"/>
                  </a:lnTo>
                  <a:cubicBezTo>
                    <a:pt x="5388" y="9311"/>
                    <a:pt x="5449" y="9372"/>
                    <a:pt x="5524" y="9372"/>
                  </a:cubicBezTo>
                  <a:lnTo>
                    <a:pt x="8685" y="9372"/>
                  </a:lnTo>
                  <a:cubicBezTo>
                    <a:pt x="8763" y="9372"/>
                    <a:pt x="8824" y="9311"/>
                    <a:pt x="8824" y="9236"/>
                  </a:cubicBezTo>
                  <a:lnTo>
                    <a:pt x="8824" y="7485"/>
                  </a:lnTo>
                  <a:cubicBezTo>
                    <a:pt x="9185" y="7074"/>
                    <a:pt x="9382" y="6551"/>
                    <a:pt x="9382" y="6004"/>
                  </a:cubicBezTo>
                  <a:lnTo>
                    <a:pt x="9382" y="2319"/>
                  </a:lnTo>
                  <a:cubicBezTo>
                    <a:pt x="9382" y="1948"/>
                    <a:pt x="9083" y="1645"/>
                    <a:pt x="8709" y="1645"/>
                  </a:cubicBezTo>
                  <a:cubicBezTo>
                    <a:pt x="8559" y="1645"/>
                    <a:pt x="8424" y="1693"/>
                    <a:pt x="8311" y="1774"/>
                  </a:cubicBezTo>
                  <a:lnTo>
                    <a:pt x="8311" y="1234"/>
                  </a:lnTo>
                  <a:cubicBezTo>
                    <a:pt x="8311" y="897"/>
                    <a:pt x="8070" y="605"/>
                    <a:pt x="7740" y="558"/>
                  </a:cubicBezTo>
                  <a:cubicBezTo>
                    <a:pt x="7704" y="552"/>
                    <a:pt x="7667" y="549"/>
                    <a:pt x="7632" y="549"/>
                  </a:cubicBezTo>
                  <a:cubicBezTo>
                    <a:pt x="7486" y="549"/>
                    <a:pt x="7350" y="598"/>
                    <a:pt x="7241" y="680"/>
                  </a:cubicBezTo>
                  <a:lnTo>
                    <a:pt x="7241" y="673"/>
                  </a:lnTo>
                  <a:cubicBezTo>
                    <a:pt x="7241" y="303"/>
                    <a:pt x="6938"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10810;p70">
            <a:extLst>
              <a:ext uri="{FF2B5EF4-FFF2-40B4-BE49-F238E27FC236}">
                <a16:creationId xmlns:a16="http://schemas.microsoft.com/office/drawing/2014/main" id="{C32924E2-7BA5-FF4F-99C8-1931D14419DB}"/>
              </a:ext>
            </a:extLst>
          </p:cNvPr>
          <p:cNvGrpSpPr/>
          <p:nvPr/>
        </p:nvGrpSpPr>
        <p:grpSpPr>
          <a:xfrm>
            <a:off x="7976286" y="2513667"/>
            <a:ext cx="278795" cy="351615"/>
            <a:chOff x="8010427" y="3348503"/>
            <a:chExt cx="278795" cy="351615"/>
          </a:xfrm>
          <a:solidFill>
            <a:schemeClr val="tx1"/>
          </a:solidFill>
        </p:grpSpPr>
        <p:sp>
          <p:nvSpPr>
            <p:cNvPr id="236" name="Google Shape;10811;p70">
              <a:extLst>
                <a:ext uri="{FF2B5EF4-FFF2-40B4-BE49-F238E27FC236}">
                  <a16:creationId xmlns:a16="http://schemas.microsoft.com/office/drawing/2014/main" id="{0479E4E8-A398-844F-BA70-83A2D178598D}"/>
                </a:ext>
              </a:extLst>
            </p:cNvPr>
            <p:cNvSpPr/>
            <p:nvPr/>
          </p:nvSpPr>
          <p:spPr>
            <a:xfrm>
              <a:off x="8010427" y="3348503"/>
              <a:ext cx="278795" cy="351615"/>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2C52"/>
                </a:solidFill>
              </a:endParaRPr>
            </a:p>
          </p:txBody>
        </p:sp>
        <p:sp>
          <p:nvSpPr>
            <p:cNvPr id="237" name="Google Shape;10812;p70">
              <a:extLst>
                <a:ext uri="{FF2B5EF4-FFF2-40B4-BE49-F238E27FC236}">
                  <a16:creationId xmlns:a16="http://schemas.microsoft.com/office/drawing/2014/main" id="{50810904-C9F5-DC4D-BFDF-52BE4E8EECF4}"/>
                </a:ext>
              </a:extLst>
            </p:cNvPr>
            <p:cNvSpPr/>
            <p:nvPr/>
          </p:nvSpPr>
          <p:spPr>
            <a:xfrm>
              <a:off x="8078692" y="3438653"/>
              <a:ext cx="142264" cy="100216"/>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2C52"/>
                </a:solidFill>
              </a:endParaRPr>
            </a:p>
          </p:txBody>
        </p:sp>
        <p:sp>
          <p:nvSpPr>
            <p:cNvPr id="238" name="Google Shape;10813;p70">
              <a:extLst>
                <a:ext uri="{FF2B5EF4-FFF2-40B4-BE49-F238E27FC236}">
                  <a16:creationId xmlns:a16="http://schemas.microsoft.com/office/drawing/2014/main" id="{71F5F7DF-07C6-9047-8792-5F4290E7D393}"/>
                </a:ext>
              </a:extLst>
            </p:cNvPr>
            <p:cNvSpPr/>
            <p:nvPr/>
          </p:nvSpPr>
          <p:spPr>
            <a:xfrm>
              <a:off x="8079074" y="3574928"/>
              <a:ext cx="141882" cy="10257"/>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2C52"/>
                </a:solidFill>
              </a:endParaRPr>
            </a:p>
          </p:txBody>
        </p:sp>
        <p:sp>
          <p:nvSpPr>
            <p:cNvPr id="239" name="Google Shape;10814;p70">
              <a:extLst>
                <a:ext uri="{FF2B5EF4-FFF2-40B4-BE49-F238E27FC236}">
                  <a16:creationId xmlns:a16="http://schemas.microsoft.com/office/drawing/2014/main" id="{3892CF7A-F810-CC45-8356-B13369F3FCB1}"/>
                </a:ext>
              </a:extLst>
            </p:cNvPr>
            <p:cNvSpPr/>
            <p:nvPr/>
          </p:nvSpPr>
          <p:spPr>
            <a:xfrm>
              <a:off x="8079074" y="3619685"/>
              <a:ext cx="141882" cy="10640"/>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62C52"/>
                </a:solidFill>
              </a:endParaRPr>
            </a:p>
          </p:txBody>
        </p:sp>
      </p:grpSp>
      <p:grpSp>
        <p:nvGrpSpPr>
          <p:cNvPr id="240" name="Google Shape;1773;p58">
            <a:extLst>
              <a:ext uri="{FF2B5EF4-FFF2-40B4-BE49-F238E27FC236}">
                <a16:creationId xmlns:a16="http://schemas.microsoft.com/office/drawing/2014/main" id="{469B4B6D-E1E5-0B42-A7A9-483FD6AD0470}"/>
              </a:ext>
            </a:extLst>
          </p:cNvPr>
          <p:cNvGrpSpPr/>
          <p:nvPr/>
        </p:nvGrpSpPr>
        <p:grpSpPr>
          <a:xfrm>
            <a:off x="722130" y="2481212"/>
            <a:ext cx="592907" cy="431002"/>
            <a:chOff x="153575" y="1866710"/>
            <a:chExt cx="336228" cy="296204"/>
          </a:xfrm>
        </p:grpSpPr>
        <p:sp>
          <p:nvSpPr>
            <p:cNvPr id="241" name="Google Shape;1774;p58">
              <a:extLst>
                <a:ext uri="{FF2B5EF4-FFF2-40B4-BE49-F238E27FC236}">
                  <a16:creationId xmlns:a16="http://schemas.microsoft.com/office/drawing/2014/main" id="{B2ED7DF9-F315-9F4E-B9C7-1371B8008C48}"/>
                </a:ext>
              </a:extLst>
            </p:cNvPr>
            <p:cNvSpPr/>
            <p:nvPr/>
          </p:nvSpPr>
          <p:spPr>
            <a:xfrm>
              <a:off x="282549" y="1985732"/>
              <a:ext cx="78784" cy="38548"/>
            </a:xfrm>
            <a:custGeom>
              <a:avLst/>
              <a:gdLst/>
              <a:ahLst/>
              <a:cxnLst/>
              <a:rect l="l" t="t" r="r" b="b"/>
              <a:pathLst>
                <a:path w="2193" h="1073" extrusionOk="0">
                  <a:moveTo>
                    <a:pt x="1633" y="1"/>
                  </a:moveTo>
                  <a:cubicBezTo>
                    <a:pt x="1574" y="1"/>
                    <a:pt x="1513" y="41"/>
                    <a:pt x="1496" y="121"/>
                  </a:cubicBezTo>
                  <a:cubicBezTo>
                    <a:pt x="1489" y="155"/>
                    <a:pt x="1499" y="192"/>
                    <a:pt x="1527" y="219"/>
                  </a:cubicBezTo>
                  <a:lnTo>
                    <a:pt x="1710" y="403"/>
                  </a:lnTo>
                  <a:lnTo>
                    <a:pt x="469" y="403"/>
                  </a:lnTo>
                  <a:lnTo>
                    <a:pt x="642" y="230"/>
                  </a:lnTo>
                  <a:cubicBezTo>
                    <a:pt x="694" y="179"/>
                    <a:pt x="694" y="94"/>
                    <a:pt x="642" y="39"/>
                  </a:cubicBezTo>
                  <a:cubicBezTo>
                    <a:pt x="617" y="14"/>
                    <a:pt x="583" y="1"/>
                    <a:pt x="549" y="1"/>
                  </a:cubicBezTo>
                  <a:cubicBezTo>
                    <a:pt x="514" y="1"/>
                    <a:pt x="480" y="14"/>
                    <a:pt x="452" y="39"/>
                  </a:cubicBezTo>
                  <a:lnTo>
                    <a:pt x="51" y="444"/>
                  </a:lnTo>
                  <a:cubicBezTo>
                    <a:pt x="0" y="495"/>
                    <a:pt x="0" y="580"/>
                    <a:pt x="51" y="631"/>
                  </a:cubicBezTo>
                  <a:lnTo>
                    <a:pt x="452" y="1035"/>
                  </a:lnTo>
                  <a:cubicBezTo>
                    <a:pt x="479" y="1059"/>
                    <a:pt x="513" y="1073"/>
                    <a:pt x="548" y="1073"/>
                  </a:cubicBezTo>
                  <a:cubicBezTo>
                    <a:pt x="609" y="1073"/>
                    <a:pt x="667" y="1035"/>
                    <a:pt x="683" y="957"/>
                  </a:cubicBezTo>
                  <a:cubicBezTo>
                    <a:pt x="690" y="923"/>
                    <a:pt x="677" y="879"/>
                    <a:pt x="656" y="855"/>
                  </a:cubicBezTo>
                  <a:lnTo>
                    <a:pt x="469" y="671"/>
                  </a:lnTo>
                  <a:lnTo>
                    <a:pt x="1710" y="671"/>
                  </a:lnTo>
                  <a:lnTo>
                    <a:pt x="1527" y="855"/>
                  </a:lnTo>
                  <a:cubicBezTo>
                    <a:pt x="1503" y="879"/>
                    <a:pt x="1489" y="923"/>
                    <a:pt x="1496" y="954"/>
                  </a:cubicBezTo>
                  <a:cubicBezTo>
                    <a:pt x="1513" y="1035"/>
                    <a:pt x="1574" y="1073"/>
                    <a:pt x="1632" y="1073"/>
                  </a:cubicBezTo>
                  <a:cubicBezTo>
                    <a:pt x="1666" y="1073"/>
                    <a:pt x="1700" y="1059"/>
                    <a:pt x="1727" y="1035"/>
                  </a:cubicBezTo>
                  <a:lnTo>
                    <a:pt x="2152" y="610"/>
                  </a:lnTo>
                  <a:cubicBezTo>
                    <a:pt x="2192" y="569"/>
                    <a:pt x="2192" y="505"/>
                    <a:pt x="2152" y="464"/>
                  </a:cubicBezTo>
                  <a:lnTo>
                    <a:pt x="1727" y="39"/>
                  </a:lnTo>
                  <a:cubicBezTo>
                    <a:pt x="1701" y="13"/>
                    <a:pt x="1667"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75;p58">
              <a:extLst>
                <a:ext uri="{FF2B5EF4-FFF2-40B4-BE49-F238E27FC236}">
                  <a16:creationId xmlns:a16="http://schemas.microsoft.com/office/drawing/2014/main" id="{BF6078CF-9EEC-A84D-96FA-F7D92350D99C}"/>
                </a:ext>
              </a:extLst>
            </p:cNvPr>
            <p:cNvSpPr/>
            <p:nvPr/>
          </p:nvSpPr>
          <p:spPr>
            <a:xfrm>
              <a:off x="153575" y="1945855"/>
              <a:ext cx="119091" cy="216987"/>
            </a:xfrm>
            <a:custGeom>
              <a:avLst/>
              <a:gdLst/>
              <a:ahLst/>
              <a:cxnLst/>
              <a:rect l="l" t="t" r="r" b="b"/>
              <a:pathLst>
                <a:path w="3315" h="6040" extrusionOk="0">
                  <a:moveTo>
                    <a:pt x="732" y="0"/>
                  </a:moveTo>
                  <a:cubicBezTo>
                    <a:pt x="365" y="0"/>
                    <a:pt x="68" y="297"/>
                    <a:pt x="62" y="664"/>
                  </a:cubicBezTo>
                  <a:cubicBezTo>
                    <a:pt x="62" y="735"/>
                    <a:pt x="113" y="799"/>
                    <a:pt x="188" y="806"/>
                  </a:cubicBezTo>
                  <a:cubicBezTo>
                    <a:pt x="191" y="807"/>
                    <a:pt x="195" y="807"/>
                    <a:pt x="198" y="807"/>
                  </a:cubicBezTo>
                  <a:cubicBezTo>
                    <a:pt x="272" y="807"/>
                    <a:pt x="330" y="745"/>
                    <a:pt x="330" y="673"/>
                  </a:cubicBezTo>
                  <a:cubicBezTo>
                    <a:pt x="330" y="449"/>
                    <a:pt x="511" y="269"/>
                    <a:pt x="732" y="269"/>
                  </a:cubicBezTo>
                  <a:lnTo>
                    <a:pt x="2611" y="269"/>
                  </a:lnTo>
                  <a:cubicBezTo>
                    <a:pt x="2839" y="269"/>
                    <a:pt x="3022" y="452"/>
                    <a:pt x="3022" y="680"/>
                  </a:cubicBezTo>
                  <a:lnTo>
                    <a:pt x="3022" y="2842"/>
                  </a:lnTo>
                  <a:cubicBezTo>
                    <a:pt x="3022" y="2914"/>
                    <a:pt x="2965" y="2968"/>
                    <a:pt x="2890" y="2968"/>
                  </a:cubicBezTo>
                  <a:cubicBezTo>
                    <a:pt x="2812" y="2968"/>
                    <a:pt x="2754" y="2914"/>
                    <a:pt x="2754" y="2842"/>
                  </a:cubicBezTo>
                  <a:lnTo>
                    <a:pt x="2754" y="691"/>
                  </a:lnTo>
                  <a:cubicBezTo>
                    <a:pt x="2754" y="623"/>
                    <a:pt x="2703" y="558"/>
                    <a:pt x="2632" y="551"/>
                  </a:cubicBezTo>
                  <a:cubicBezTo>
                    <a:pt x="2628" y="551"/>
                    <a:pt x="2624" y="551"/>
                    <a:pt x="2620" y="551"/>
                  </a:cubicBezTo>
                  <a:cubicBezTo>
                    <a:pt x="2547" y="551"/>
                    <a:pt x="2486" y="610"/>
                    <a:pt x="2486" y="684"/>
                  </a:cubicBezTo>
                  <a:lnTo>
                    <a:pt x="2486" y="5572"/>
                  </a:lnTo>
                  <a:cubicBezTo>
                    <a:pt x="2486" y="5679"/>
                    <a:pt x="2391" y="5772"/>
                    <a:pt x="2281" y="5772"/>
                  </a:cubicBezTo>
                  <a:cubicBezTo>
                    <a:pt x="2269" y="5772"/>
                    <a:pt x="2257" y="5771"/>
                    <a:pt x="2244" y="5769"/>
                  </a:cubicBezTo>
                  <a:cubicBezTo>
                    <a:pt x="2142" y="5752"/>
                    <a:pt x="2070" y="5660"/>
                    <a:pt x="2070" y="5559"/>
                  </a:cubicBezTo>
                  <a:lnTo>
                    <a:pt x="2070" y="2893"/>
                  </a:lnTo>
                  <a:cubicBezTo>
                    <a:pt x="2070" y="2818"/>
                    <a:pt x="2009" y="2757"/>
                    <a:pt x="1935" y="2757"/>
                  </a:cubicBezTo>
                  <a:lnTo>
                    <a:pt x="1381" y="2757"/>
                  </a:lnTo>
                  <a:cubicBezTo>
                    <a:pt x="1306" y="2757"/>
                    <a:pt x="1245" y="2818"/>
                    <a:pt x="1245" y="2893"/>
                  </a:cubicBezTo>
                  <a:lnTo>
                    <a:pt x="1245" y="5559"/>
                  </a:lnTo>
                  <a:cubicBezTo>
                    <a:pt x="1245" y="5660"/>
                    <a:pt x="1173" y="5752"/>
                    <a:pt x="1071" y="5769"/>
                  </a:cubicBezTo>
                  <a:cubicBezTo>
                    <a:pt x="1059" y="5771"/>
                    <a:pt x="1046" y="5772"/>
                    <a:pt x="1034" y="5772"/>
                  </a:cubicBezTo>
                  <a:cubicBezTo>
                    <a:pt x="924" y="5772"/>
                    <a:pt x="830" y="5679"/>
                    <a:pt x="830" y="5572"/>
                  </a:cubicBezTo>
                  <a:lnTo>
                    <a:pt x="830" y="687"/>
                  </a:lnTo>
                  <a:cubicBezTo>
                    <a:pt x="830" y="633"/>
                    <a:pt x="796" y="578"/>
                    <a:pt x="745" y="558"/>
                  </a:cubicBezTo>
                  <a:cubicBezTo>
                    <a:pt x="724" y="549"/>
                    <a:pt x="704" y="545"/>
                    <a:pt x="684" y="545"/>
                  </a:cubicBezTo>
                  <a:cubicBezTo>
                    <a:pt x="603" y="545"/>
                    <a:pt x="538" y="611"/>
                    <a:pt x="538" y="691"/>
                  </a:cubicBezTo>
                  <a:lnTo>
                    <a:pt x="538" y="2883"/>
                  </a:lnTo>
                  <a:cubicBezTo>
                    <a:pt x="538" y="2954"/>
                    <a:pt x="487" y="3019"/>
                    <a:pt x="415" y="3025"/>
                  </a:cubicBezTo>
                  <a:cubicBezTo>
                    <a:pt x="411" y="3026"/>
                    <a:pt x="407" y="3026"/>
                    <a:pt x="403" y="3026"/>
                  </a:cubicBezTo>
                  <a:cubicBezTo>
                    <a:pt x="330" y="3026"/>
                    <a:pt x="269" y="2964"/>
                    <a:pt x="269" y="2890"/>
                  </a:cubicBezTo>
                  <a:lnTo>
                    <a:pt x="269" y="1231"/>
                  </a:lnTo>
                  <a:cubicBezTo>
                    <a:pt x="269" y="1160"/>
                    <a:pt x="219" y="1099"/>
                    <a:pt x="147" y="1092"/>
                  </a:cubicBezTo>
                  <a:cubicBezTo>
                    <a:pt x="142" y="1092"/>
                    <a:pt x="138" y="1091"/>
                    <a:pt x="134" y="1091"/>
                  </a:cubicBezTo>
                  <a:cubicBezTo>
                    <a:pt x="61" y="1091"/>
                    <a:pt x="1" y="1150"/>
                    <a:pt x="1" y="1224"/>
                  </a:cubicBezTo>
                  <a:lnTo>
                    <a:pt x="1" y="2879"/>
                  </a:lnTo>
                  <a:cubicBezTo>
                    <a:pt x="1" y="3109"/>
                    <a:pt x="180" y="3296"/>
                    <a:pt x="404" y="3296"/>
                  </a:cubicBezTo>
                  <a:cubicBezTo>
                    <a:pt x="416" y="3296"/>
                    <a:pt x="427" y="3296"/>
                    <a:pt x="439" y="3295"/>
                  </a:cubicBezTo>
                  <a:cubicBezTo>
                    <a:pt x="473" y="3291"/>
                    <a:pt x="507" y="3284"/>
                    <a:pt x="538" y="3274"/>
                  </a:cubicBezTo>
                  <a:lnTo>
                    <a:pt x="538" y="5565"/>
                  </a:lnTo>
                  <a:cubicBezTo>
                    <a:pt x="538" y="5827"/>
                    <a:pt x="755" y="6040"/>
                    <a:pt x="1024" y="6040"/>
                  </a:cubicBezTo>
                  <a:cubicBezTo>
                    <a:pt x="1048" y="6040"/>
                    <a:pt x="1073" y="6038"/>
                    <a:pt x="1099" y="6034"/>
                  </a:cubicBezTo>
                  <a:cubicBezTo>
                    <a:pt x="1326" y="6003"/>
                    <a:pt x="1513" y="5776"/>
                    <a:pt x="1513" y="5548"/>
                  </a:cubicBezTo>
                  <a:lnTo>
                    <a:pt x="1513" y="3025"/>
                  </a:lnTo>
                  <a:lnTo>
                    <a:pt x="1778" y="3025"/>
                  </a:lnTo>
                  <a:lnTo>
                    <a:pt x="1778" y="5548"/>
                  </a:lnTo>
                  <a:cubicBezTo>
                    <a:pt x="1778" y="5776"/>
                    <a:pt x="1965" y="6003"/>
                    <a:pt x="2193" y="6034"/>
                  </a:cubicBezTo>
                  <a:cubicBezTo>
                    <a:pt x="2218" y="6038"/>
                    <a:pt x="2243" y="6040"/>
                    <a:pt x="2268" y="6040"/>
                  </a:cubicBezTo>
                  <a:cubicBezTo>
                    <a:pt x="2537" y="6040"/>
                    <a:pt x="2754" y="5827"/>
                    <a:pt x="2754" y="5565"/>
                  </a:cubicBezTo>
                  <a:lnTo>
                    <a:pt x="2754" y="3287"/>
                  </a:lnTo>
                  <a:cubicBezTo>
                    <a:pt x="2798" y="3304"/>
                    <a:pt x="2845" y="3311"/>
                    <a:pt x="2894" y="3311"/>
                  </a:cubicBezTo>
                  <a:cubicBezTo>
                    <a:pt x="3131" y="3311"/>
                    <a:pt x="3315" y="3135"/>
                    <a:pt x="3315" y="2907"/>
                  </a:cubicBezTo>
                  <a:lnTo>
                    <a:pt x="3315" y="687"/>
                  </a:lnTo>
                  <a:cubicBezTo>
                    <a:pt x="3315" y="310"/>
                    <a:pt x="3002" y="0"/>
                    <a:pt x="2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76;p58">
              <a:extLst>
                <a:ext uri="{FF2B5EF4-FFF2-40B4-BE49-F238E27FC236}">
                  <a16:creationId xmlns:a16="http://schemas.microsoft.com/office/drawing/2014/main" id="{A7FED489-B127-D540-82B9-18FA8ACF5A9C}"/>
                </a:ext>
              </a:extLst>
            </p:cNvPr>
            <p:cNvSpPr/>
            <p:nvPr/>
          </p:nvSpPr>
          <p:spPr>
            <a:xfrm>
              <a:off x="178256" y="1866710"/>
              <a:ext cx="68904" cy="69048"/>
            </a:xfrm>
            <a:custGeom>
              <a:avLst/>
              <a:gdLst/>
              <a:ahLst/>
              <a:cxnLst/>
              <a:rect l="l" t="t" r="r" b="b"/>
              <a:pathLst>
                <a:path w="1918" h="1922" extrusionOk="0">
                  <a:moveTo>
                    <a:pt x="959" y="276"/>
                  </a:moveTo>
                  <a:cubicBezTo>
                    <a:pt x="1336" y="276"/>
                    <a:pt x="1645" y="582"/>
                    <a:pt x="1645" y="963"/>
                  </a:cubicBezTo>
                  <a:cubicBezTo>
                    <a:pt x="1645" y="1340"/>
                    <a:pt x="1336" y="1646"/>
                    <a:pt x="959" y="1646"/>
                  </a:cubicBezTo>
                  <a:cubicBezTo>
                    <a:pt x="581" y="1646"/>
                    <a:pt x="272" y="1340"/>
                    <a:pt x="272" y="963"/>
                  </a:cubicBezTo>
                  <a:cubicBezTo>
                    <a:pt x="272" y="582"/>
                    <a:pt x="581" y="276"/>
                    <a:pt x="959" y="276"/>
                  </a:cubicBezTo>
                  <a:close/>
                  <a:moveTo>
                    <a:pt x="959" y="1"/>
                  </a:moveTo>
                  <a:cubicBezTo>
                    <a:pt x="429" y="1"/>
                    <a:pt x="1" y="432"/>
                    <a:pt x="1" y="963"/>
                  </a:cubicBezTo>
                  <a:cubicBezTo>
                    <a:pt x="1" y="1490"/>
                    <a:pt x="429" y="1921"/>
                    <a:pt x="959" y="1921"/>
                  </a:cubicBezTo>
                  <a:cubicBezTo>
                    <a:pt x="1489" y="1921"/>
                    <a:pt x="1918" y="1490"/>
                    <a:pt x="1918" y="963"/>
                  </a:cubicBezTo>
                  <a:cubicBezTo>
                    <a:pt x="1918" y="432"/>
                    <a:pt x="1489" y="1"/>
                    <a:pt x="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77;p58">
              <a:extLst>
                <a:ext uri="{FF2B5EF4-FFF2-40B4-BE49-F238E27FC236}">
                  <a16:creationId xmlns:a16="http://schemas.microsoft.com/office/drawing/2014/main" id="{D0C398AF-070A-AC44-97F0-C9023939D076}"/>
                </a:ext>
              </a:extLst>
            </p:cNvPr>
            <p:cNvSpPr/>
            <p:nvPr/>
          </p:nvSpPr>
          <p:spPr>
            <a:xfrm>
              <a:off x="370711" y="1945855"/>
              <a:ext cx="119091" cy="217059"/>
            </a:xfrm>
            <a:custGeom>
              <a:avLst/>
              <a:gdLst/>
              <a:ahLst/>
              <a:cxnLst/>
              <a:rect l="l" t="t" r="r" b="b"/>
              <a:pathLst>
                <a:path w="3315" h="6042" extrusionOk="0">
                  <a:moveTo>
                    <a:pt x="2634" y="269"/>
                  </a:moveTo>
                  <a:cubicBezTo>
                    <a:pt x="2863" y="269"/>
                    <a:pt x="3046" y="452"/>
                    <a:pt x="3046" y="680"/>
                  </a:cubicBezTo>
                  <a:lnTo>
                    <a:pt x="3046" y="2903"/>
                  </a:lnTo>
                  <a:cubicBezTo>
                    <a:pt x="3046" y="2975"/>
                    <a:pt x="2985" y="3030"/>
                    <a:pt x="2900" y="3030"/>
                  </a:cubicBezTo>
                  <a:cubicBezTo>
                    <a:pt x="2818" y="3030"/>
                    <a:pt x="2754" y="2975"/>
                    <a:pt x="2754" y="2903"/>
                  </a:cubicBezTo>
                  <a:lnTo>
                    <a:pt x="2754" y="691"/>
                  </a:lnTo>
                  <a:cubicBezTo>
                    <a:pt x="2754" y="623"/>
                    <a:pt x="2703" y="558"/>
                    <a:pt x="2631" y="551"/>
                  </a:cubicBezTo>
                  <a:cubicBezTo>
                    <a:pt x="2627" y="551"/>
                    <a:pt x="2624" y="551"/>
                    <a:pt x="2620" y="551"/>
                  </a:cubicBezTo>
                  <a:cubicBezTo>
                    <a:pt x="2547" y="551"/>
                    <a:pt x="2488" y="610"/>
                    <a:pt x="2488" y="684"/>
                  </a:cubicBezTo>
                  <a:lnTo>
                    <a:pt x="2488" y="5572"/>
                  </a:lnTo>
                  <a:cubicBezTo>
                    <a:pt x="2488" y="5679"/>
                    <a:pt x="2392" y="5772"/>
                    <a:pt x="2280" y="5772"/>
                  </a:cubicBezTo>
                  <a:cubicBezTo>
                    <a:pt x="2268" y="5772"/>
                    <a:pt x="2256" y="5771"/>
                    <a:pt x="2244" y="5769"/>
                  </a:cubicBezTo>
                  <a:cubicBezTo>
                    <a:pt x="2142" y="5752"/>
                    <a:pt x="2074" y="5660"/>
                    <a:pt x="2074" y="5559"/>
                  </a:cubicBezTo>
                  <a:lnTo>
                    <a:pt x="2074" y="2893"/>
                  </a:lnTo>
                  <a:cubicBezTo>
                    <a:pt x="2074" y="2818"/>
                    <a:pt x="2013" y="2757"/>
                    <a:pt x="1934" y="2757"/>
                  </a:cubicBezTo>
                  <a:lnTo>
                    <a:pt x="1377" y="2757"/>
                  </a:lnTo>
                  <a:cubicBezTo>
                    <a:pt x="1370" y="2757"/>
                    <a:pt x="1360" y="2757"/>
                    <a:pt x="1350" y="2760"/>
                  </a:cubicBezTo>
                  <a:cubicBezTo>
                    <a:pt x="1285" y="2774"/>
                    <a:pt x="1244" y="2832"/>
                    <a:pt x="1244" y="2893"/>
                  </a:cubicBezTo>
                  <a:lnTo>
                    <a:pt x="1244" y="5559"/>
                  </a:lnTo>
                  <a:cubicBezTo>
                    <a:pt x="1244" y="5660"/>
                    <a:pt x="1173" y="5752"/>
                    <a:pt x="1075" y="5769"/>
                  </a:cubicBezTo>
                  <a:cubicBezTo>
                    <a:pt x="1062" y="5771"/>
                    <a:pt x="1049" y="5772"/>
                    <a:pt x="1037" y="5772"/>
                  </a:cubicBezTo>
                  <a:cubicBezTo>
                    <a:pt x="924" y="5772"/>
                    <a:pt x="830" y="5679"/>
                    <a:pt x="830" y="5572"/>
                  </a:cubicBezTo>
                  <a:lnTo>
                    <a:pt x="830" y="691"/>
                  </a:lnTo>
                  <a:cubicBezTo>
                    <a:pt x="830" y="623"/>
                    <a:pt x="778" y="558"/>
                    <a:pt x="708" y="551"/>
                  </a:cubicBezTo>
                  <a:cubicBezTo>
                    <a:pt x="704" y="551"/>
                    <a:pt x="700" y="551"/>
                    <a:pt x="696" y="551"/>
                  </a:cubicBezTo>
                  <a:cubicBezTo>
                    <a:pt x="623" y="551"/>
                    <a:pt x="561" y="610"/>
                    <a:pt x="561" y="684"/>
                  </a:cubicBezTo>
                  <a:lnTo>
                    <a:pt x="561" y="2890"/>
                  </a:lnTo>
                  <a:cubicBezTo>
                    <a:pt x="561" y="2954"/>
                    <a:pt x="517" y="3016"/>
                    <a:pt x="456" y="3030"/>
                  </a:cubicBezTo>
                  <a:cubicBezTo>
                    <a:pt x="447" y="3031"/>
                    <a:pt x="438" y="3032"/>
                    <a:pt x="430" y="3032"/>
                  </a:cubicBezTo>
                  <a:cubicBezTo>
                    <a:pt x="353" y="3032"/>
                    <a:pt x="293" y="2970"/>
                    <a:pt x="293" y="2893"/>
                  </a:cubicBezTo>
                  <a:lnTo>
                    <a:pt x="293" y="680"/>
                  </a:lnTo>
                  <a:cubicBezTo>
                    <a:pt x="293" y="452"/>
                    <a:pt x="477" y="269"/>
                    <a:pt x="704" y="269"/>
                  </a:cubicBezTo>
                  <a:close/>
                  <a:moveTo>
                    <a:pt x="436" y="0"/>
                  </a:moveTo>
                  <a:cubicBezTo>
                    <a:pt x="194" y="0"/>
                    <a:pt x="0" y="198"/>
                    <a:pt x="0" y="435"/>
                  </a:cubicBezTo>
                  <a:lnTo>
                    <a:pt x="0" y="2981"/>
                  </a:lnTo>
                  <a:cubicBezTo>
                    <a:pt x="0" y="3056"/>
                    <a:pt x="48" y="3152"/>
                    <a:pt x="110" y="3196"/>
                  </a:cubicBezTo>
                  <a:cubicBezTo>
                    <a:pt x="215" y="3277"/>
                    <a:pt x="322" y="3310"/>
                    <a:pt x="420" y="3310"/>
                  </a:cubicBezTo>
                  <a:cubicBezTo>
                    <a:pt x="469" y="3310"/>
                    <a:pt x="517" y="3302"/>
                    <a:pt x="561" y="3287"/>
                  </a:cubicBezTo>
                  <a:lnTo>
                    <a:pt x="561" y="5565"/>
                  </a:lnTo>
                  <a:cubicBezTo>
                    <a:pt x="561" y="5827"/>
                    <a:pt x="781" y="6040"/>
                    <a:pt x="1048" y="6040"/>
                  </a:cubicBezTo>
                  <a:cubicBezTo>
                    <a:pt x="1072" y="6040"/>
                    <a:pt x="1097" y="6038"/>
                    <a:pt x="1122" y="6034"/>
                  </a:cubicBezTo>
                  <a:cubicBezTo>
                    <a:pt x="1350" y="6003"/>
                    <a:pt x="1537" y="5776"/>
                    <a:pt x="1537" y="5548"/>
                  </a:cubicBezTo>
                  <a:lnTo>
                    <a:pt x="1537" y="3025"/>
                  </a:lnTo>
                  <a:lnTo>
                    <a:pt x="1806" y="3025"/>
                  </a:lnTo>
                  <a:lnTo>
                    <a:pt x="1806" y="5551"/>
                  </a:lnTo>
                  <a:cubicBezTo>
                    <a:pt x="1806" y="5807"/>
                    <a:pt x="2010" y="6031"/>
                    <a:pt x="2261" y="6041"/>
                  </a:cubicBezTo>
                  <a:cubicBezTo>
                    <a:pt x="2267" y="6041"/>
                    <a:pt x="2273" y="6041"/>
                    <a:pt x="2280" y="6041"/>
                  </a:cubicBezTo>
                  <a:cubicBezTo>
                    <a:pt x="2543" y="6041"/>
                    <a:pt x="2754" y="5827"/>
                    <a:pt x="2754" y="5565"/>
                  </a:cubicBezTo>
                  <a:lnTo>
                    <a:pt x="2754" y="3287"/>
                  </a:lnTo>
                  <a:cubicBezTo>
                    <a:pt x="2798" y="3304"/>
                    <a:pt x="2846" y="3311"/>
                    <a:pt x="2896" y="3311"/>
                  </a:cubicBezTo>
                  <a:cubicBezTo>
                    <a:pt x="3131" y="3311"/>
                    <a:pt x="3315" y="3135"/>
                    <a:pt x="3315" y="2907"/>
                  </a:cubicBezTo>
                  <a:lnTo>
                    <a:pt x="3315" y="687"/>
                  </a:lnTo>
                  <a:cubicBezTo>
                    <a:pt x="3315" y="310"/>
                    <a:pt x="3002"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78;p58">
              <a:extLst>
                <a:ext uri="{FF2B5EF4-FFF2-40B4-BE49-F238E27FC236}">
                  <a16:creationId xmlns:a16="http://schemas.microsoft.com/office/drawing/2014/main" id="{D17933A7-8CC5-FC43-BE81-73A558213C55}"/>
                </a:ext>
              </a:extLst>
            </p:cNvPr>
            <p:cNvSpPr/>
            <p:nvPr/>
          </p:nvSpPr>
          <p:spPr>
            <a:xfrm>
              <a:off x="395716" y="1866710"/>
              <a:ext cx="69084" cy="69048"/>
            </a:xfrm>
            <a:custGeom>
              <a:avLst/>
              <a:gdLst/>
              <a:ahLst/>
              <a:cxnLst/>
              <a:rect l="l" t="t" r="r" b="b"/>
              <a:pathLst>
                <a:path w="1923" h="1922" extrusionOk="0">
                  <a:moveTo>
                    <a:pt x="964" y="276"/>
                  </a:moveTo>
                  <a:cubicBezTo>
                    <a:pt x="1340" y="276"/>
                    <a:pt x="1646" y="582"/>
                    <a:pt x="1646" y="963"/>
                  </a:cubicBezTo>
                  <a:cubicBezTo>
                    <a:pt x="1646" y="1340"/>
                    <a:pt x="1340" y="1646"/>
                    <a:pt x="964" y="1646"/>
                  </a:cubicBezTo>
                  <a:cubicBezTo>
                    <a:pt x="586" y="1646"/>
                    <a:pt x="277" y="1340"/>
                    <a:pt x="277" y="963"/>
                  </a:cubicBezTo>
                  <a:cubicBezTo>
                    <a:pt x="277" y="582"/>
                    <a:pt x="586" y="276"/>
                    <a:pt x="964" y="276"/>
                  </a:cubicBezTo>
                  <a:close/>
                  <a:moveTo>
                    <a:pt x="964" y="1"/>
                  </a:moveTo>
                  <a:cubicBezTo>
                    <a:pt x="433" y="1"/>
                    <a:pt x="1" y="432"/>
                    <a:pt x="1" y="963"/>
                  </a:cubicBezTo>
                  <a:cubicBezTo>
                    <a:pt x="1" y="1490"/>
                    <a:pt x="433" y="1921"/>
                    <a:pt x="964" y="1921"/>
                  </a:cubicBezTo>
                  <a:cubicBezTo>
                    <a:pt x="1490" y="1921"/>
                    <a:pt x="1922" y="1490"/>
                    <a:pt x="1922" y="963"/>
                  </a:cubicBezTo>
                  <a:cubicBezTo>
                    <a:pt x="1922" y="432"/>
                    <a:pt x="1490"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1833;p58">
            <a:extLst>
              <a:ext uri="{FF2B5EF4-FFF2-40B4-BE49-F238E27FC236}">
                <a16:creationId xmlns:a16="http://schemas.microsoft.com/office/drawing/2014/main" id="{1C18BFB2-D520-EA4E-B1F8-40AFFAF078C0}"/>
              </a:ext>
            </a:extLst>
          </p:cNvPr>
          <p:cNvSpPr/>
          <p:nvPr/>
        </p:nvSpPr>
        <p:spPr>
          <a:xfrm>
            <a:off x="6154219" y="2439582"/>
            <a:ext cx="415347" cy="419482"/>
          </a:xfrm>
          <a:custGeom>
            <a:avLst/>
            <a:gdLst/>
            <a:ahLst/>
            <a:cxnLst/>
            <a:rect l="l" t="t" r="r" b="b"/>
            <a:pathLst>
              <a:path w="8798" h="9382" extrusionOk="0">
                <a:moveTo>
                  <a:pt x="5049" y="293"/>
                </a:moveTo>
                <a:lnTo>
                  <a:pt x="4399" y="3111"/>
                </a:lnTo>
                <a:lnTo>
                  <a:pt x="3747" y="293"/>
                </a:lnTo>
                <a:close/>
                <a:moveTo>
                  <a:pt x="3508" y="466"/>
                </a:moveTo>
                <a:lnTo>
                  <a:pt x="4134" y="3182"/>
                </a:lnTo>
                <a:lnTo>
                  <a:pt x="3189" y="2050"/>
                </a:lnTo>
                <a:lnTo>
                  <a:pt x="3423" y="1581"/>
                </a:lnTo>
                <a:cubicBezTo>
                  <a:pt x="3458" y="1513"/>
                  <a:pt x="3430" y="1431"/>
                  <a:pt x="3362" y="1397"/>
                </a:cubicBezTo>
                <a:lnTo>
                  <a:pt x="2961" y="1197"/>
                </a:lnTo>
                <a:lnTo>
                  <a:pt x="3508" y="466"/>
                </a:lnTo>
                <a:close/>
                <a:moveTo>
                  <a:pt x="5290" y="466"/>
                </a:moveTo>
                <a:lnTo>
                  <a:pt x="5833" y="1197"/>
                </a:lnTo>
                <a:lnTo>
                  <a:pt x="5433" y="1397"/>
                </a:lnTo>
                <a:cubicBezTo>
                  <a:pt x="5364" y="1431"/>
                  <a:pt x="5337" y="1513"/>
                  <a:pt x="5372" y="1581"/>
                </a:cubicBezTo>
                <a:lnTo>
                  <a:pt x="5606" y="2050"/>
                </a:lnTo>
                <a:lnTo>
                  <a:pt x="4661" y="3182"/>
                </a:lnTo>
                <a:lnTo>
                  <a:pt x="5290" y="466"/>
                </a:lnTo>
                <a:close/>
                <a:moveTo>
                  <a:pt x="1095" y="1829"/>
                </a:moveTo>
                <a:lnTo>
                  <a:pt x="1095" y="5092"/>
                </a:lnTo>
                <a:lnTo>
                  <a:pt x="266" y="5092"/>
                </a:lnTo>
                <a:lnTo>
                  <a:pt x="266" y="2879"/>
                </a:lnTo>
                <a:cubicBezTo>
                  <a:pt x="266" y="2553"/>
                  <a:pt x="432" y="2251"/>
                  <a:pt x="714" y="2074"/>
                </a:cubicBezTo>
                <a:lnTo>
                  <a:pt x="1095" y="1829"/>
                </a:lnTo>
                <a:close/>
                <a:moveTo>
                  <a:pt x="3022" y="4824"/>
                </a:moveTo>
                <a:lnTo>
                  <a:pt x="3022" y="5092"/>
                </a:lnTo>
                <a:lnTo>
                  <a:pt x="2193" y="5092"/>
                </a:lnTo>
                <a:lnTo>
                  <a:pt x="2193" y="4824"/>
                </a:lnTo>
                <a:close/>
                <a:moveTo>
                  <a:pt x="6605" y="4824"/>
                </a:moveTo>
                <a:lnTo>
                  <a:pt x="6605" y="5092"/>
                </a:lnTo>
                <a:lnTo>
                  <a:pt x="5775" y="5092"/>
                </a:lnTo>
                <a:lnTo>
                  <a:pt x="5775" y="4824"/>
                </a:lnTo>
                <a:close/>
                <a:moveTo>
                  <a:pt x="7700" y="1829"/>
                </a:moveTo>
                <a:lnTo>
                  <a:pt x="8084" y="2074"/>
                </a:lnTo>
                <a:cubicBezTo>
                  <a:pt x="8362" y="2251"/>
                  <a:pt x="8529" y="2553"/>
                  <a:pt x="8529" y="2879"/>
                </a:cubicBezTo>
                <a:lnTo>
                  <a:pt x="8529" y="5092"/>
                </a:lnTo>
                <a:lnTo>
                  <a:pt x="7700" y="5092"/>
                </a:lnTo>
                <a:lnTo>
                  <a:pt x="7700" y="1829"/>
                </a:lnTo>
                <a:close/>
                <a:moveTo>
                  <a:pt x="3022" y="5361"/>
                </a:moveTo>
                <a:lnTo>
                  <a:pt x="3022" y="6897"/>
                </a:lnTo>
                <a:lnTo>
                  <a:pt x="2193" y="6897"/>
                </a:lnTo>
                <a:lnTo>
                  <a:pt x="2193" y="5361"/>
                </a:lnTo>
                <a:close/>
                <a:moveTo>
                  <a:pt x="6605" y="5361"/>
                </a:moveTo>
                <a:lnTo>
                  <a:pt x="6605" y="6897"/>
                </a:lnTo>
                <a:lnTo>
                  <a:pt x="5775" y="6897"/>
                </a:lnTo>
                <a:lnTo>
                  <a:pt x="5775" y="5361"/>
                </a:lnTo>
                <a:close/>
                <a:moveTo>
                  <a:pt x="5905" y="830"/>
                </a:moveTo>
                <a:lnTo>
                  <a:pt x="5905" y="830"/>
                </a:lnTo>
                <a:cubicBezTo>
                  <a:pt x="6075" y="836"/>
                  <a:pt x="6235" y="888"/>
                  <a:pt x="6377" y="979"/>
                </a:cubicBezTo>
                <a:lnTo>
                  <a:pt x="7432" y="1655"/>
                </a:lnTo>
                <a:lnTo>
                  <a:pt x="7432" y="2968"/>
                </a:lnTo>
                <a:lnTo>
                  <a:pt x="6820" y="2573"/>
                </a:lnTo>
                <a:cubicBezTo>
                  <a:pt x="6795" y="2559"/>
                  <a:pt x="6769" y="2549"/>
                  <a:pt x="6742" y="2549"/>
                </a:cubicBezTo>
                <a:cubicBezTo>
                  <a:pt x="6738" y="2549"/>
                  <a:pt x="6735" y="2549"/>
                  <a:pt x="6731" y="2549"/>
                </a:cubicBezTo>
                <a:cubicBezTo>
                  <a:pt x="6656" y="2557"/>
                  <a:pt x="6605" y="2618"/>
                  <a:pt x="6605" y="2686"/>
                </a:cubicBezTo>
                <a:lnTo>
                  <a:pt x="6605" y="4555"/>
                </a:lnTo>
                <a:lnTo>
                  <a:pt x="5643" y="4555"/>
                </a:lnTo>
                <a:cubicBezTo>
                  <a:pt x="5568" y="4555"/>
                  <a:pt x="5507" y="4617"/>
                  <a:pt x="5507" y="4694"/>
                </a:cubicBezTo>
                <a:lnTo>
                  <a:pt x="5507" y="7027"/>
                </a:lnTo>
                <a:cubicBezTo>
                  <a:pt x="5507" y="7105"/>
                  <a:pt x="5568" y="7166"/>
                  <a:pt x="5643" y="7166"/>
                </a:cubicBezTo>
                <a:lnTo>
                  <a:pt x="6605" y="7166"/>
                </a:lnTo>
                <a:lnTo>
                  <a:pt x="6605" y="9090"/>
                </a:lnTo>
                <a:lnTo>
                  <a:pt x="4531" y="9090"/>
                </a:lnTo>
                <a:lnTo>
                  <a:pt x="4531" y="3756"/>
                </a:lnTo>
                <a:lnTo>
                  <a:pt x="5874" y="2149"/>
                </a:lnTo>
                <a:cubicBezTo>
                  <a:pt x="5908" y="2108"/>
                  <a:pt x="5915" y="2050"/>
                  <a:pt x="5891" y="1999"/>
                </a:cubicBezTo>
                <a:lnTo>
                  <a:pt x="5678" y="1574"/>
                </a:lnTo>
                <a:lnTo>
                  <a:pt x="6098" y="1363"/>
                </a:lnTo>
                <a:cubicBezTo>
                  <a:pt x="6116" y="1357"/>
                  <a:pt x="6129" y="1346"/>
                  <a:pt x="6139" y="1333"/>
                </a:cubicBezTo>
                <a:cubicBezTo>
                  <a:pt x="6191" y="1282"/>
                  <a:pt x="6191" y="1207"/>
                  <a:pt x="6153" y="1156"/>
                </a:cubicBezTo>
                <a:lnTo>
                  <a:pt x="5905" y="830"/>
                </a:lnTo>
                <a:close/>
                <a:moveTo>
                  <a:pt x="3556" y="0"/>
                </a:moveTo>
                <a:cubicBezTo>
                  <a:pt x="3512" y="0"/>
                  <a:pt x="3471" y="20"/>
                  <a:pt x="3444" y="55"/>
                </a:cubicBezTo>
                <a:lnTo>
                  <a:pt x="3067" y="558"/>
                </a:lnTo>
                <a:lnTo>
                  <a:pt x="2948" y="558"/>
                </a:lnTo>
                <a:cubicBezTo>
                  <a:pt x="2710" y="558"/>
                  <a:pt x="2482" y="626"/>
                  <a:pt x="2281" y="755"/>
                </a:cubicBezTo>
                <a:lnTo>
                  <a:pt x="568" y="1853"/>
                </a:lnTo>
                <a:cubicBezTo>
                  <a:pt x="212" y="2080"/>
                  <a:pt x="0" y="2471"/>
                  <a:pt x="0" y="2893"/>
                </a:cubicBezTo>
                <a:lnTo>
                  <a:pt x="0" y="5249"/>
                </a:lnTo>
                <a:cubicBezTo>
                  <a:pt x="0" y="5323"/>
                  <a:pt x="62" y="5384"/>
                  <a:pt x="137" y="5384"/>
                </a:cubicBezTo>
                <a:lnTo>
                  <a:pt x="1227" y="5384"/>
                </a:lnTo>
                <a:cubicBezTo>
                  <a:pt x="1302" y="5384"/>
                  <a:pt x="1364" y="5323"/>
                  <a:pt x="1364" y="5249"/>
                </a:cubicBezTo>
                <a:lnTo>
                  <a:pt x="1364" y="3301"/>
                </a:lnTo>
                <a:lnTo>
                  <a:pt x="1925" y="2948"/>
                </a:lnTo>
                <a:lnTo>
                  <a:pt x="1925" y="4137"/>
                </a:lnTo>
                <a:cubicBezTo>
                  <a:pt x="1925" y="4209"/>
                  <a:pt x="1975" y="4270"/>
                  <a:pt x="2047" y="4276"/>
                </a:cubicBezTo>
                <a:cubicBezTo>
                  <a:pt x="2051" y="4277"/>
                  <a:pt x="2055" y="4277"/>
                  <a:pt x="2059" y="4277"/>
                </a:cubicBezTo>
                <a:cubicBezTo>
                  <a:pt x="2131" y="4277"/>
                  <a:pt x="2193" y="4218"/>
                  <a:pt x="2193" y="4143"/>
                </a:cubicBezTo>
                <a:lnTo>
                  <a:pt x="2193" y="2689"/>
                </a:lnTo>
                <a:cubicBezTo>
                  <a:pt x="2193" y="2655"/>
                  <a:pt x="2183" y="2624"/>
                  <a:pt x="2159" y="2598"/>
                </a:cubicBezTo>
                <a:cubicBezTo>
                  <a:pt x="2131" y="2565"/>
                  <a:pt x="2092" y="2549"/>
                  <a:pt x="2054" y="2549"/>
                </a:cubicBezTo>
                <a:cubicBezTo>
                  <a:pt x="2028" y="2549"/>
                  <a:pt x="2002" y="2556"/>
                  <a:pt x="1979" y="2570"/>
                </a:cubicBezTo>
                <a:lnTo>
                  <a:pt x="1364" y="2968"/>
                </a:lnTo>
                <a:lnTo>
                  <a:pt x="1364" y="1655"/>
                </a:lnTo>
                <a:lnTo>
                  <a:pt x="2421" y="979"/>
                </a:lnTo>
                <a:cubicBezTo>
                  <a:pt x="2560" y="888"/>
                  <a:pt x="2724" y="836"/>
                  <a:pt x="2890" y="830"/>
                </a:cubicBezTo>
                <a:lnTo>
                  <a:pt x="2890" y="830"/>
                </a:lnTo>
                <a:lnTo>
                  <a:pt x="2645" y="1156"/>
                </a:lnTo>
                <a:cubicBezTo>
                  <a:pt x="2608" y="1207"/>
                  <a:pt x="2608" y="1278"/>
                  <a:pt x="2655" y="1333"/>
                </a:cubicBezTo>
                <a:cubicBezTo>
                  <a:pt x="2666" y="1346"/>
                  <a:pt x="2679" y="1353"/>
                  <a:pt x="2693" y="1363"/>
                </a:cubicBezTo>
                <a:lnTo>
                  <a:pt x="3121" y="1574"/>
                </a:lnTo>
                <a:lnTo>
                  <a:pt x="2907" y="1999"/>
                </a:lnTo>
                <a:cubicBezTo>
                  <a:pt x="2883" y="2050"/>
                  <a:pt x="2890" y="2108"/>
                  <a:pt x="2924" y="2149"/>
                </a:cubicBezTo>
                <a:lnTo>
                  <a:pt x="4263" y="3756"/>
                </a:lnTo>
                <a:lnTo>
                  <a:pt x="4263" y="9090"/>
                </a:lnTo>
                <a:lnTo>
                  <a:pt x="2193" y="9090"/>
                </a:lnTo>
                <a:lnTo>
                  <a:pt x="2193" y="7166"/>
                </a:lnTo>
                <a:lnTo>
                  <a:pt x="3152" y="7166"/>
                </a:lnTo>
                <a:cubicBezTo>
                  <a:pt x="3226" y="7166"/>
                  <a:pt x="3291" y="7105"/>
                  <a:pt x="3291" y="7027"/>
                </a:cubicBezTo>
                <a:lnTo>
                  <a:pt x="3291" y="4694"/>
                </a:lnTo>
                <a:cubicBezTo>
                  <a:pt x="3291" y="4617"/>
                  <a:pt x="3226" y="4555"/>
                  <a:pt x="3152" y="4555"/>
                </a:cubicBezTo>
                <a:lnTo>
                  <a:pt x="2060" y="4555"/>
                </a:lnTo>
                <a:cubicBezTo>
                  <a:pt x="1986" y="4555"/>
                  <a:pt x="1925" y="4617"/>
                  <a:pt x="1925" y="4694"/>
                </a:cubicBezTo>
                <a:lnTo>
                  <a:pt x="1925" y="9246"/>
                </a:lnTo>
                <a:cubicBezTo>
                  <a:pt x="1925" y="9321"/>
                  <a:pt x="1986" y="9382"/>
                  <a:pt x="2060" y="9382"/>
                </a:cubicBezTo>
                <a:lnTo>
                  <a:pt x="6734" y="9382"/>
                </a:lnTo>
                <a:cubicBezTo>
                  <a:pt x="6809" y="9382"/>
                  <a:pt x="6874" y="9321"/>
                  <a:pt x="6874" y="9246"/>
                </a:cubicBezTo>
                <a:lnTo>
                  <a:pt x="6874" y="2951"/>
                </a:lnTo>
                <a:lnTo>
                  <a:pt x="7432" y="3304"/>
                </a:lnTo>
                <a:lnTo>
                  <a:pt x="7432" y="5249"/>
                </a:lnTo>
                <a:cubicBezTo>
                  <a:pt x="7432" y="5323"/>
                  <a:pt x="7493" y="5384"/>
                  <a:pt x="7570" y="5384"/>
                </a:cubicBezTo>
                <a:lnTo>
                  <a:pt x="8662" y="5384"/>
                </a:lnTo>
                <a:cubicBezTo>
                  <a:pt x="8737" y="5384"/>
                  <a:pt x="8798" y="5323"/>
                  <a:pt x="8798" y="5249"/>
                </a:cubicBezTo>
                <a:lnTo>
                  <a:pt x="8798" y="2893"/>
                </a:lnTo>
                <a:cubicBezTo>
                  <a:pt x="8798" y="2471"/>
                  <a:pt x="8587" y="2084"/>
                  <a:pt x="8230" y="1853"/>
                </a:cubicBezTo>
                <a:lnTo>
                  <a:pt x="6530" y="755"/>
                </a:lnTo>
                <a:cubicBezTo>
                  <a:pt x="6333" y="626"/>
                  <a:pt x="6102" y="558"/>
                  <a:pt x="5868" y="558"/>
                </a:cubicBezTo>
                <a:lnTo>
                  <a:pt x="5728" y="558"/>
                </a:lnTo>
                <a:lnTo>
                  <a:pt x="5351" y="55"/>
                </a:lnTo>
                <a:cubicBezTo>
                  <a:pt x="5323" y="20"/>
                  <a:pt x="5283" y="0"/>
                  <a:pt x="5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1" name="Google Shape;721;p39">
            <a:extLst>
              <a:ext uri="{FF2B5EF4-FFF2-40B4-BE49-F238E27FC236}">
                <a16:creationId xmlns:a16="http://schemas.microsoft.com/office/drawing/2014/main" id="{1F0BEF4C-8FAC-3A4A-9962-7D7A91DCF31E}"/>
              </a:ext>
            </a:extLst>
          </p:cNvPr>
          <p:cNvCxnSpPr>
            <a:cxnSpLocks/>
          </p:cNvCxnSpPr>
          <p:nvPr/>
        </p:nvCxnSpPr>
        <p:spPr>
          <a:xfrm flipV="1">
            <a:off x="8115683" y="3102878"/>
            <a:ext cx="4866" cy="348794"/>
          </a:xfrm>
          <a:prstGeom prst="straightConnector1">
            <a:avLst/>
          </a:prstGeom>
          <a:noFill/>
          <a:ln w="19050" cap="flat" cmpd="sng">
            <a:solidFill>
              <a:srgbClr val="20124D"/>
            </a:solidFill>
            <a:prstDash val="dot"/>
            <a:round/>
            <a:headEnd type="none" w="med" len="med"/>
            <a:tailEnd type="none" w="med" len="med"/>
          </a:ln>
        </p:spPr>
      </p:cxnSp>
      <p:sp>
        <p:nvSpPr>
          <p:cNvPr id="254" name="Google Shape;578;p37">
            <a:extLst>
              <a:ext uri="{FF2B5EF4-FFF2-40B4-BE49-F238E27FC236}">
                <a16:creationId xmlns:a16="http://schemas.microsoft.com/office/drawing/2014/main" id="{6AD6CC5E-0289-C94D-B8B5-A337546BB104}"/>
              </a:ext>
            </a:extLst>
          </p:cNvPr>
          <p:cNvSpPr txBox="1">
            <a:spLocks/>
          </p:cNvSpPr>
          <p:nvPr/>
        </p:nvSpPr>
        <p:spPr>
          <a:xfrm>
            <a:off x="3930754" y="3485266"/>
            <a:ext cx="1388831" cy="1442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Ensure everyone washes hands with soap and water for at least 20 seconds. </a:t>
            </a:r>
            <a:endParaRPr lang="en-US" sz="1800" i="0" u="none" strike="noStrike" kern="0" cap="none" spc="0" normalizeH="0" baseline="0" noProof="0">
              <a:ln>
                <a:noFill/>
              </a:ln>
              <a:solidFill>
                <a:srgbClr val="20124D"/>
              </a:solidFill>
              <a:effectLst/>
              <a:uLnTx/>
              <a:uFillTx/>
              <a:latin typeface="Arial"/>
            </a:endParaRPr>
          </a:p>
        </p:txBody>
      </p:sp>
      <p:sp>
        <p:nvSpPr>
          <p:cNvPr id="261" name="Google Shape;578;p37">
            <a:extLst>
              <a:ext uri="{FF2B5EF4-FFF2-40B4-BE49-F238E27FC236}">
                <a16:creationId xmlns:a16="http://schemas.microsoft.com/office/drawing/2014/main" id="{489A8627-DBF8-AE4E-B81B-6EC94E39F08E}"/>
              </a:ext>
            </a:extLst>
          </p:cNvPr>
          <p:cNvSpPr txBox="1">
            <a:spLocks/>
          </p:cNvSpPr>
          <p:nvPr/>
        </p:nvSpPr>
        <p:spPr>
          <a:xfrm>
            <a:off x="262192" y="3489526"/>
            <a:ext cx="1514363" cy="14362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 Use chalk to set up markings on ground that designate spaces 2 meters apart in waiting area.</a:t>
            </a:r>
            <a:endParaRPr lang="en-US" sz="1800" i="0" u="none" strike="noStrike" kern="0" cap="none" spc="0" normalizeH="0" baseline="0" noProof="0">
              <a:ln>
                <a:noFill/>
              </a:ln>
              <a:solidFill>
                <a:srgbClr val="20124D"/>
              </a:solidFill>
              <a:effectLst/>
              <a:uLnTx/>
              <a:uFillTx/>
              <a:latin typeface="Arial"/>
            </a:endParaRPr>
          </a:p>
        </p:txBody>
      </p:sp>
      <p:sp>
        <p:nvSpPr>
          <p:cNvPr id="262" name="Google Shape;578;p37">
            <a:extLst>
              <a:ext uri="{FF2B5EF4-FFF2-40B4-BE49-F238E27FC236}">
                <a16:creationId xmlns:a16="http://schemas.microsoft.com/office/drawing/2014/main" id="{D710F318-7EE3-2E4E-8154-7CB245208C1E}"/>
              </a:ext>
            </a:extLst>
          </p:cNvPr>
          <p:cNvSpPr txBox="1">
            <a:spLocks/>
          </p:cNvSpPr>
          <p:nvPr/>
        </p:nvSpPr>
        <p:spPr>
          <a:xfrm>
            <a:off x="1871401" y="3485266"/>
            <a:ext cx="1877744" cy="1442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Call students one-by-one to record their details.</a:t>
            </a:r>
            <a:endParaRPr lang="en-US"/>
          </a:p>
        </p:txBody>
      </p:sp>
      <p:sp>
        <p:nvSpPr>
          <p:cNvPr id="263" name="Google Shape;578;p37">
            <a:extLst>
              <a:ext uri="{FF2B5EF4-FFF2-40B4-BE49-F238E27FC236}">
                <a16:creationId xmlns:a16="http://schemas.microsoft.com/office/drawing/2014/main" id="{56BF4BB4-1CB4-D849-9D39-C60338D31A87}"/>
              </a:ext>
            </a:extLst>
          </p:cNvPr>
          <p:cNvSpPr txBox="1">
            <a:spLocks/>
          </p:cNvSpPr>
          <p:nvPr/>
        </p:nvSpPr>
        <p:spPr>
          <a:xfrm>
            <a:off x="5506155" y="3477134"/>
            <a:ext cx="1705963" cy="1456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Wipe arm rest surface with sanitizing solution/towel between participants &amp; change gloves between participants. </a:t>
            </a:r>
            <a:endParaRPr lang="en-US" sz="1800" i="0" u="none" strike="noStrike" kern="0" cap="none" spc="0" normalizeH="0" baseline="0" noProof="0">
              <a:ln>
                <a:noFill/>
              </a:ln>
              <a:solidFill>
                <a:srgbClr val="20124D"/>
              </a:solidFill>
              <a:effectLst/>
              <a:uLnTx/>
              <a:uFillTx/>
              <a:latin typeface="Arial"/>
            </a:endParaRPr>
          </a:p>
        </p:txBody>
      </p:sp>
      <p:sp>
        <p:nvSpPr>
          <p:cNvPr id="264" name="Google Shape;578;p37">
            <a:extLst>
              <a:ext uri="{FF2B5EF4-FFF2-40B4-BE49-F238E27FC236}">
                <a16:creationId xmlns:a16="http://schemas.microsoft.com/office/drawing/2014/main" id="{573FAB01-9EEC-8D48-B639-A2AAC56FE5AD}"/>
              </a:ext>
            </a:extLst>
          </p:cNvPr>
          <p:cNvSpPr txBox="1">
            <a:spLocks/>
          </p:cNvSpPr>
          <p:nvPr/>
        </p:nvSpPr>
        <p:spPr>
          <a:xfrm>
            <a:off x="7439130" y="3485265"/>
            <a:ext cx="1388831" cy="1442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4572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4572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45720" lvl="2"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45720" lvl="3"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45720" lvl="4"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45720" lvl="5"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45720" lvl="6"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45720" lvl="7"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45720" lvl="8" indent="-317500" algn="ctr" rtl="0">
              <a:lnSpc>
                <a:spcPct val="100000"/>
              </a:lnSpc>
              <a:spcBef>
                <a:spcPts val="1600"/>
              </a:spcBef>
              <a:spcAft>
                <a:spcPts val="160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buClr>
                <a:srgbClr val="20124D"/>
              </a:buClr>
            </a:pPr>
            <a:r>
              <a:rPr lang="en-US" sz="1800">
                <a:latin typeface="Arial"/>
              </a:rPr>
              <a:t>Maintain social distancing and ensure confidentiality when reading results. </a:t>
            </a:r>
            <a:endParaRPr lang="en-US" sz="1800" i="0" u="none" strike="noStrike" kern="0" cap="none" spc="0" normalizeH="0" baseline="0" noProof="0">
              <a:ln>
                <a:noFill/>
              </a:ln>
              <a:solidFill>
                <a:srgbClr val="20124D"/>
              </a:solidFill>
              <a:effectLst/>
              <a:uLnTx/>
              <a:uFillTx/>
              <a:latin typeface="Arial"/>
            </a:endParaRPr>
          </a:p>
        </p:txBody>
      </p:sp>
      <p:sp>
        <p:nvSpPr>
          <p:cNvPr id="61" name="Google Shape;720;p39">
            <a:extLst>
              <a:ext uri="{FF2B5EF4-FFF2-40B4-BE49-F238E27FC236}">
                <a16:creationId xmlns:a16="http://schemas.microsoft.com/office/drawing/2014/main" id="{75F2FA2B-EBF5-456E-ABF3-CFE4947079D4}"/>
              </a:ext>
            </a:extLst>
          </p:cNvPr>
          <p:cNvSpPr txBox="1">
            <a:spLocks/>
          </p:cNvSpPr>
          <p:nvPr/>
        </p:nvSpPr>
        <p:spPr>
          <a:xfrm>
            <a:off x="5542429" y="1386583"/>
            <a:ext cx="1710900"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a:lnSpc>
                <a:spcPct val="100000"/>
              </a:lnSpc>
              <a:spcBef>
                <a:spcPts val="0"/>
              </a:spcBef>
              <a:spcAft>
                <a:spcPts val="1600"/>
              </a:spcAft>
              <a:buClr>
                <a:srgbClr val="20124D"/>
              </a:buClr>
              <a:buSzPts val="1400"/>
              <a:buNone/>
              <a:tabLst/>
              <a:defRPr/>
            </a:pPr>
            <a:r>
              <a:rPr lang="en-US" sz="2000" b="1" kern="0">
                <a:solidFill>
                  <a:srgbClr val="20124D"/>
                </a:solidFill>
                <a:latin typeface="Arial"/>
              </a:rPr>
              <a:t>Testing</a:t>
            </a:r>
            <a:endParaRPr lang="en-US"/>
          </a:p>
        </p:txBody>
      </p:sp>
      <p:sp>
        <p:nvSpPr>
          <p:cNvPr id="62" name="Google Shape;720;p39">
            <a:extLst>
              <a:ext uri="{FF2B5EF4-FFF2-40B4-BE49-F238E27FC236}">
                <a16:creationId xmlns:a16="http://schemas.microsoft.com/office/drawing/2014/main" id="{06120708-0215-41FF-AF78-A9462B73A578}"/>
              </a:ext>
            </a:extLst>
          </p:cNvPr>
          <p:cNvSpPr txBox="1">
            <a:spLocks/>
          </p:cNvSpPr>
          <p:nvPr/>
        </p:nvSpPr>
        <p:spPr>
          <a:xfrm>
            <a:off x="3725521" y="1406404"/>
            <a:ext cx="1856252"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marR="0" lvl="0" indent="0" algn="ctr" defTabSz="914400">
              <a:lnSpc>
                <a:spcPct val="100000"/>
              </a:lnSpc>
              <a:spcBef>
                <a:spcPts val="0"/>
              </a:spcBef>
              <a:spcAft>
                <a:spcPts val="1600"/>
              </a:spcAft>
              <a:buClr>
                <a:srgbClr val="20124D"/>
              </a:buClr>
              <a:buSzPts val="1400"/>
              <a:buNone/>
              <a:tabLst/>
              <a:defRPr/>
            </a:pPr>
            <a:r>
              <a:rPr lang="en-US" sz="2000" b="1" kern="0">
                <a:solidFill>
                  <a:srgbClr val="20124D"/>
                </a:solidFill>
                <a:latin typeface="Arial"/>
              </a:rPr>
              <a:t>Handwashing</a:t>
            </a:r>
            <a:endParaRPr lang="en-US"/>
          </a:p>
        </p:txBody>
      </p:sp>
      <p:sp>
        <p:nvSpPr>
          <p:cNvPr id="63" name="Google Shape;720;p39">
            <a:extLst>
              <a:ext uri="{FF2B5EF4-FFF2-40B4-BE49-F238E27FC236}">
                <a16:creationId xmlns:a16="http://schemas.microsoft.com/office/drawing/2014/main" id="{640AA1CA-7B44-4651-96B9-6CA76CD8D844}"/>
              </a:ext>
            </a:extLst>
          </p:cNvPr>
          <p:cNvSpPr txBox="1">
            <a:spLocks/>
          </p:cNvSpPr>
          <p:nvPr/>
        </p:nvSpPr>
        <p:spPr>
          <a:xfrm>
            <a:off x="1981290" y="1386583"/>
            <a:ext cx="1710900"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1600"/>
              </a:spcAft>
              <a:buClr>
                <a:srgbClr val="20124D"/>
              </a:buClr>
              <a:buNone/>
              <a:defRPr/>
            </a:pPr>
            <a:r>
              <a:rPr lang="en-US" sz="2000" b="1" kern="0">
                <a:solidFill>
                  <a:srgbClr val="20124D"/>
                </a:solidFill>
                <a:latin typeface="Arial"/>
              </a:rPr>
              <a:t>Welcome Table</a:t>
            </a:r>
            <a:endParaRPr lang="en-US"/>
          </a:p>
        </p:txBody>
      </p:sp>
      <p:sp>
        <p:nvSpPr>
          <p:cNvPr id="64" name="Google Shape;720;p39">
            <a:extLst>
              <a:ext uri="{FF2B5EF4-FFF2-40B4-BE49-F238E27FC236}">
                <a16:creationId xmlns:a16="http://schemas.microsoft.com/office/drawing/2014/main" id="{A4F75CE7-E54E-4451-80E9-B84C1FA15B73}"/>
              </a:ext>
            </a:extLst>
          </p:cNvPr>
          <p:cNvSpPr txBox="1">
            <a:spLocks/>
          </p:cNvSpPr>
          <p:nvPr/>
        </p:nvSpPr>
        <p:spPr>
          <a:xfrm>
            <a:off x="191855" y="1202328"/>
            <a:ext cx="1710900" cy="6609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lnSpc>
                <a:spcPct val="100000"/>
              </a:lnSpc>
              <a:spcAft>
                <a:spcPts val="1600"/>
              </a:spcAft>
              <a:buClr>
                <a:srgbClr val="20124D"/>
              </a:buClr>
              <a:buNone/>
              <a:defRPr/>
            </a:pPr>
            <a:r>
              <a:rPr lang="en-US" sz="2000" b="1" kern="0">
                <a:solidFill>
                  <a:srgbClr val="20124D"/>
                </a:solidFill>
                <a:latin typeface="Arial"/>
              </a:rPr>
              <a:t>Waiting Area </a:t>
            </a:r>
            <a:r>
              <a:rPr lang="en-US" sz="1600" b="1" kern="0">
                <a:solidFill>
                  <a:srgbClr val="20124D"/>
                </a:solidFill>
                <a:latin typeface="Arial"/>
              </a:rPr>
              <a:t>(OPTIONAL)</a:t>
            </a:r>
            <a:endParaRPr lang="en-US" sz="1600"/>
          </a:p>
        </p:txBody>
      </p:sp>
      <p:sp>
        <p:nvSpPr>
          <p:cNvPr id="47" name="Google Shape;10443;p69">
            <a:extLst>
              <a:ext uri="{FF2B5EF4-FFF2-40B4-BE49-F238E27FC236}">
                <a16:creationId xmlns:a16="http://schemas.microsoft.com/office/drawing/2014/main" id="{9B4A3E6B-65F4-438C-A3B2-9FB3091DFEDA}"/>
              </a:ext>
            </a:extLst>
          </p:cNvPr>
          <p:cNvSpPr/>
          <p:nvPr/>
        </p:nvSpPr>
        <p:spPr>
          <a:xfrm>
            <a:off x="2743903" y="2425226"/>
            <a:ext cx="116623" cy="512122"/>
          </a:xfrm>
          <a:custGeom>
            <a:avLst/>
            <a:gdLst/>
            <a:ahLst/>
            <a:cxnLst/>
            <a:rect l="l" t="t" r="r" b="b"/>
            <a:pathLst>
              <a:path w="2621" h="11952" extrusionOk="0">
                <a:moveTo>
                  <a:pt x="1310" y="572"/>
                </a:moveTo>
                <a:cubicBezTo>
                  <a:pt x="1537" y="976"/>
                  <a:pt x="1560" y="1060"/>
                  <a:pt x="1560" y="1060"/>
                </a:cubicBezTo>
                <a:lnTo>
                  <a:pt x="1560" y="1072"/>
                </a:lnTo>
                <a:cubicBezTo>
                  <a:pt x="1489" y="1119"/>
                  <a:pt x="1382" y="1131"/>
                  <a:pt x="1298" y="1131"/>
                </a:cubicBezTo>
                <a:cubicBezTo>
                  <a:pt x="1203" y="1131"/>
                  <a:pt x="1120" y="1095"/>
                  <a:pt x="1025" y="1072"/>
                </a:cubicBezTo>
                <a:lnTo>
                  <a:pt x="1310" y="572"/>
                </a:lnTo>
                <a:close/>
                <a:moveTo>
                  <a:pt x="1739" y="1369"/>
                </a:moveTo>
                <a:lnTo>
                  <a:pt x="2156" y="2155"/>
                </a:lnTo>
                <a:lnTo>
                  <a:pt x="465" y="2155"/>
                </a:lnTo>
                <a:lnTo>
                  <a:pt x="882" y="1369"/>
                </a:lnTo>
                <a:cubicBezTo>
                  <a:pt x="1013" y="1441"/>
                  <a:pt x="1156" y="1476"/>
                  <a:pt x="1310" y="1476"/>
                </a:cubicBezTo>
                <a:cubicBezTo>
                  <a:pt x="1453" y="1476"/>
                  <a:pt x="1608" y="1441"/>
                  <a:pt x="1739" y="1369"/>
                </a:cubicBezTo>
                <a:close/>
                <a:moveTo>
                  <a:pt x="2263" y="9763"/>
                </a:moveTo>
                <a:lnTo>
                  <a:pt x="2263" y="10454"/>
                </a:lnTo>
                <a:lnTo>
                  <a:pt x="358" y="10454"/>
                </a:lnTo>
                <a:lnTo>
                  <a:pt x="358" y="9763"/>
                </a:lnTo>
                <a:close/>
                <a:moveTo>
                  <a:pt x="1310" y="0"/>
                </a:moveTo>
                <a:cubicBezTo>
                  <a:pt x="1251" y="0"/>
                  <a:pt x="1191" y="36"/>
                  <a:pt x="1144" y="95"/>
                </a:cubicBezTo>
                <a:lnTo>
                  <a:pt x="656" y="1024"/>
                </a:lnTo>
                <a:lnTo>
                  <a:pt x="132" y="2012"/>
                </a:lnTo>
                <a:cubicBezTo>
                  <a:pt x="48" y="2179"/>
                  <a:pt x="1" y="2357"/>
                  <a:pt x="1" y="2548"/>
                </a:cubicBezTo>
                <a:lnTo>
                  <a:pt x="1" y="5727"/>
                </a:lnTo>
                <a:cubicBezTo>
                  <a:pt x="1" y="5834"/>
                  <a:pt x="72" y="5906"/>
                  <a:pt x="179" y="5906"/>
                </a:cubicBezTo>
                <a:cubicBezTo>
                  <a:pt x="286" y="5906"/>
                  <a:pt x="358" y="5834"/>
                  <a:pt x="358" y="5727"/>
                </a:cubicBezTo>
                <a:lnTo>
                  <a:pt x="358" y="2512"/>
                </a:lnTo>
                <a:lnTo>
                  <a:pt x="1132" y="2512"/>
                </a:lnTo>
                <a:lnTo>
                  <a:pt x="1132" y="9406"/>
                </a:lnTo>
                <a:lnTo>
                  <a:pt x="1132" y="9418"/>
                </a:lnTo>
                <a:lnTo>
                  <a:pt x="358" y="9418"/>
                </a:lnTo>
                <a:lnTo>
                  <a:pt x="358" y="6465"/>
                </a:lnTo>
                <a:cubicBezTo>
                  <a:pt x="358" y="6358"/>
                  <a:pt x="286" y="6287"/>
                  <a:pt x="179" y="6287"/>
                </a:cubicBezTo>
                <a:cubicBezTo>
                  <a:pt x="72" y="6287"/>
                  <a:pt x="1" y="6358"/>
                  <a:pt x="1" y="6465"/>
                </a:cubicBezTo>
                <a:lnTo>
                  <a:pt x="1" y="10644"/>
                </a:lnTo>
                <a:cubicBezTo>
                  <a:pt x="1" y="10882"/>
                  <a:pt x="60" y="11120"/>
                  <a:pt x="191" y="11311"/>
                </a:cubicBezTo>
                <a:cubicBezTo>
                  <a:pt x="227" y="11370"/>
                  <a:pt x="286" y="11406"/>
                  <a:pt x="346" y="11406"/>
                </a:cubicBezTo>
                <a:cubicBezTo>
                  <a:pt x="477" y="11406"/>
                  <a:pt x="560" y="11251"/>
                  <a:pt x="489" y="11132"/>
                </a:cubicBezTo>
                <a:cubicBezTo>
                  <a:pt x="429" y="11025"/>
                  <a:pt x="382" y="10930"/>
                  <a:pt x="370" y="10823"/>
                </a:cubicBezTo>
                <a:lnTo>
                  <a:pt x="2227" y="10823"/>
                </a:lnTo>
                <a:cubicBezTo>
                  <a:pt x="2144" y="11251"/>
                  <a:pt x="1775" y="11597"/>
                  <a:pt x="1310" y="11597"/>
                </a:cubicBezTo>
                <a:cubicBezTo>
                  <a:pt x="1179" y="11597"/>
                  <a:pt x="1037" y="11561"/>
                  <a:pt x="917" y="11525"/>
                </a:cubicBezTo>
                <a:cubicBezTo>
                  <a:pt x="895" y="11512"/>
                  <a:pt x="870" y="11506"/>
                  <a:pt x="845" y="11506"/>
                </a:cubicBezTo>
                <a:cubicBezTo>
                  <a:pt x="780" y="11506"/>
                  <a:pt x="714" y="11548"/>
                  <a:pt x="679" y="11609"/>
                </a:cubicBezTo>
                <a:cubicBezTo>
                  <a:pt x="644" y="11704"/>
                  <a:pt x="679" y="11799"/>
                  <a:pt x="775" y="11847"/>
                </a:cubicBezTo>
                <a:cubicBezTo>
                  <a:pt x="941" y="11918"/>
                  <a:pt x="1111" y="11951"/>
                  <a:pt x="1277" y="11951"/>
                </a:cubicBezTo>
                <a:cubicBezTo>
                  <a:pt x="1966" y="11951"/>
                  <a:pt x="2584" y="11383"/>
                  <a:pt x="2584" y="10644"/>
                </a:cubicBezTo>
                <a:cubicBezTo>
                  <a:pt x="2620" y="10608"/>
                  <a:pt x="2620" y="9596"/>
                  <a:pt x="2620" y="9585"/>
                </a:cubicBezTo>
                <a:lnTo>
                  <a:pt x="2620" y="8049"/>
                </a:lnTo>
                <a:cubicBezTo>
                  <a:pt x="2620" y="7953"/>
                  <a:pt x="2549" y="7870"/>
                  <a:pt x="2441" y="7870"/>
                </a:cubicBezTo>
                <a:cubicBezTo>
                  <a:pt x="2334" y="7870"/>
                  <a:pt x="2263" y="7953"/>
                  <a:pt x="2263" y="8049"/>
                </a:cubicBezTo>
                <a:lnTo>
                  <a:pt x="2263" y="9406"/>
                </a:lnTo>
                <a:lnTo>
                  <a:pt x="1489" y="9406"/>
                </a:lnTo>
                <a:lnTo>
                  <a:pt x="1489" y="9394"/>
                </a:lnTo>
                <a:lnTo>
                  <a:pt x="1489" y="2500"/>
                </a:lnTo>
                <a:lnTo>
                  <a:pt x="2263" y="2500"/>
                </a:lnTo>
                <a:lnTo>
                  <a:pt x="2263" y="2548"/>
                </a:lnTo>
                <a:lnTo>
                  <a:pt x="2263" y="7334"/>
                </a:lnTo>
                <a:cubicBezTo>
                  <a:pt x="2263" y="7441"/>
                  <a:pt x="2334" y="7513"/>
                  <a:pt x="2441" y="7513"/>
                </a:cubicBezTo>
                <a:cubicBezTo>
                  <a:pt x="2549" y="7513"/>
                  <a:pt x="2620" y="7441"/>
                  <a:pt x="2620" y="7334"/>
                </a:cubicBezTo>
                <a:lnTo>
                  <a:pt x="2620" y="2548"/>
                </a:lnTo>
                <a:cubicBezTo>
                  <a:pt x="2620" y="2369"/>
                  <a:pt x="2572" y="2191"/>
                  <a:pt x="2489" y="2012"/>
                </a:cubicBezTo>
                <a:lnTo>
                  <a:pt x="1477" y="95"/>
                </a:lnTo>
                <a:cubicBezTo>
                  <a:pt x="1441" y="36"/>
                  <a:pt x="1382" y="0"/>
                  <a:pt x="1310" y="0"/>
                </a:cubicBezTo>
                <a:close/>
              </a:path>
            </a:pathLst>
          </a:custGeom>
          <a:solidFill>
            <a:srgbClr val="062C5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Calibri"/>
            </a:endParaRPr>
          </a:p>
        </p:txBody>
      </p:sp>
    </p:spTree>
    <p:extLst>
      <p:ext uri="{BB962C8B-B14F-4D97-AF65-F5344CB8AC3E}">
        <p14:creationId xmlns:p14="http://schemas.microsoft.com/office/powerpoint/2010/main" val="163007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418266" y="234718"/>
            <a:ext cx="8307658" cy="638484"/>
          </a:xfrm>
        </p:spPr>
        <p:txBody>
          <a:bodyPr>
            <a:normAutofit fontScale="90000"/>
          </a:bodyPr>
          <a:lstStyle/>
          <a:p>
            <a:r>
              <a:rPr lang="en-US">
                <a:latin typeface="Arial"/>
                <a:cs typeface="Calibri"/>
              </a:rPr>
              <a:t>Additional equipment list for in-person trainings</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245774" y="1434887"/>
            <a:ext cx="8441283" cy="4909317"/>
          </a:xfrm>
        </p:spPr>
        <p:txBody>
          <a:bodyPr vert="horz" lIns="91440" tIns="45720" rIns="91440" bIns="45720" rtlCol="0" anchor="t">
            <a:normAutofit/>
          </a:bodyPr>
          <a:lstStyle/>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Masks for all participants and trainers</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Disinfectant for wiping surfaces (use 70-90% ethanol/ethyl alcohol for equipment and sodium hypochlorite at 0.1%/1000ppm for surfaces)</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Handwashing Water/Soap or Hand Sanitizer</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Disposable Paper Towels</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Dust Bin</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COVID-19 signs and symptoms checklist for screening of all participants</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Gloves</a:t>
            </a:r>
          </a:p>
          <a:p>
            <a:pPr marL="457200" indent="-342900" defTabSz="457200">
              <a:lnSpc>
                <a:spcPct val="100000"/>
              </a:lnSpc>
              <a:spcBef>
                <a:spcPct val="20000"/>
              </a:spcBef>
              <a:buClr>
                <a:srgbClr val="163151"/>
              </a:buClr>
              <a:buFont typeface="Arial" charset="-120"/>
              <a:buChar char="•"/>
            </a:pPr>
            <a:r>
              <a:rPr lang="en-US" b="0">
                <a:solidFill>
                  <a:srgbClr val="062C52"/>
                </a:solidFill>
                <a:latin typeface="Arial"/>
                <a:cs typeface="Arial"/>
              </a:rPr>
              <a:t>Lab Coats/Gowns</a:t>
            </a:r>
          </a:p>
          <a:p>
            <a:pPr marL="1143000" lvl="1" indent="-342900" defTabSz="457200">
              <a:lnSpc>
                <a:spcPct val="100000"/>
              </a:lnSpc>
              <a:spcBef>
                <a:spcPct val="20000"/>
              </a:spcBef>
              <a:buClr>
                <a:srgbClr val="163151"/>
              </a:buClr>
              <a:buFont typeface="Courier New" charset="-120"/>
              <a:buChar char="o"/>
            </a:pPr>
            <a:endParaRPr lang="en-US">
              <a:solidFill>
                <a:srgbClr val="062C52"/>
              </a:solidFill>
              <a:latin typeface="Arial"/>
              <a:cs typeface="Arial"/>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29992701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Conducting the examination</a:t>
            </a:r>
          </a:p>
        </p:txBody>
      </p:sp>
      <p:sp>
        <p:nvSpPr>
          <p:cNvPr id="3" name="TextBox 2">
            <a:extLst>
              <a:ext uri="{FF2B5EF4-FFF2-40B4-BE49-F238E27FC236}">
                <a16:creationId xmlns:a16="http://schemas.microsoft.com/office/drawing/2014/main" id="{7752F7CD-E75E-4B3B-AD12-77E01A38E353}"/>
              </a:ext>
            </a:extLst>
          </p:cNvPr>
          <p:cNvSpPr txBox="1"/>
          <p:nvPr/>
        </p:nvSpPr>
        <p:spPr>
          <a:xfrm>
            <a:off x="741977" y="1253685"/>
            <a:ext cx="78157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latin typeface="Arial"/>
                <a:cs typeface="Arial"/>
              </a:rPr>
              <a:t>*Figure shows community participants WITH MASKS: Choose appropriate figure (present slide or next slide) based on local guidance.</a:t>
            </a:r>
          </a:p>
        </p:txBody>
      </p:sp>
      <p:pic>
        <p:nvPicPr>
          <p:cNvPr id="4" name="Picture 5" descr="Timeline&#10;&#10;Description automatically generated">
            <a:extLst>
              <a:ext uri="{FF2B5EF4-FFF2-40B4-BE49-F238E27FC236}">
                <a16:creationId xmlns:a16="http://schemas.microsoft.com/office/drawing/2014/main" id="{7C311C42-B2AC-4EA7-B028-8D04056B53A6}"/>
              </a:ext>
            </a:extLst>
          </p:cNvPr>
          <p:cNvPicPr>
            <a:picLocks noChangeAspect="1"/>
          </p:cNvPicPr>
          <p:nvPr/>
        </p:nvPicPr>
        <p:blipFill>
          <a:blip r:embed="rId2"/>
          <a:stretch>
            <a:fillRect/>
          </a:stretch>
        </p:blipFill>
        <p:spPr>
          <a:xfrm>
            <a:off x="583252" y="2324783"/>
            <a:ext cx="7977498" cy="3682583"/>
          </a:xfrm>
          <a:prstGeom prst="rect">
            <a:avLst/>
          </a:prstGeom>
        </p:spPr>
      </p:pic>
    </p:spTree>
    <p:extLst>
      <p:ext uri="{BB962C8B-B14F-4D97-AF65-F5344CB8AC3E}">
        <p14:creationId xmlns:p14="http://schemas.microsoft.com/office/powerpoint/2010/main" val="42123632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Conducting the examination</a:t>
            </a:r>
          </a:p>
        </p:txBody>
      </p:sp>
      <p:sp>
        <p:nvSpPr>
          <p:cNvPr id="3" name="TextBox 2">
            <a:extLst>
              <a:ext uri="{FF2B5EF4-FFF2-40B4-BE49-F238E27FC236}">
                <a16:creationId xmlns:a16="http://schemas.microsoft.com/office/drawing/2014/main" id="{7752F7CD-E75E-4B3B-AD12-77E01A38E353}"/>
              </a:ext>
            </a:extLst>
          </p:cNvPr>
          <p:cNvSpPr txBox="1"/>
          <p:nvPr/>
        </p:nvSpPr>
        <p:spPr>
          <a:xfrm>
            <a:off x="741977" y="1253685"/>
            <a:ext cx="78157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latin typeface="Arial"/>
                <a:cs typeface="Arial"/>
              </a:rPr>
              <a:t>*Figure shows community participants WITHOUT MASKS: Choose appropriate figure (present slide or previous slide) based on local guidance.</a:t>
            </a:r>
            <a:endParaRPr lang="en-US"/>
          </a:p>
        </p:txBody>
      </p:sp>
      <p:pic>
        <p:nvPicPr>
          <p:cNvPr id="4" name="Picture 5" descr="A picture containing diagram&#10;&#10;Description automatically generated">
            <a:extLst>
              <a:ext uri="{FF2B5EF4-FFF2-40B4-BE49-F238E27FC236}">
                <a16:creationId xmlns:a16="http://schemas.microsoft.com/office/drawing/2014/main" id="{AF3F3DC5-12D0-4BA9-AC20-A41B36EBB0D5}"/>
              </a:ext>
            </a:extLst>
          </p:cNvPr>
          <p:cNvPicPr>
            <a:picLocks noChangeAspect="1"/>
          </p:cNvPicPr>
          <p:nvPr/>
        </p:nvPicPr>
        <p:blipFill>
          <a:blip r:embed="rId2"/>
          <a:stretch>
            <a:fillRect/>
          </a:stretch>
        </p:blipFill>
        <p:spPr>
          <a:xfrm>
            <a:off x="574158" y="2295074"/>
            <a:ext cx="8155171" cy="3767042"/>
          </a:xfrm>
          <a:prstGeom prst="rect">
            <a:avLst/>
          </a:prstGeom>
        </p:spPr>
      </p:pic>
    </p:spTree>
    <p:extLst>
      <p:ext uri="{BB962C8B-B14F-4D97-AF65-F5344CB8AC3E}">
        <p14:creationId xmlns:p14="http://schemas.microsoft.com/office/powerpoint/2010/main" val="37485984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Questions?</a:t>
            </a:r>
          </a:p>
        </p:txBody>
      </p:sp>
      <p:pic>
        <p:nvPicPr>
          <p:cNvPr id="4" name="Picture 6" descr="https://d30y9cdsu7xlg0.cloudfront.net/png/105771-200.png">
            <a:extLst>
              <a:ext uri="{FF2B5EF4-FFF2-40B4-BE49-F238E27FC236}">
                <a16:creationId xmlns:a16="http://schemas.microsoft.com/office/drawing/2014/main" id="{7E4E176B-41DF-468E-A41A-D161E35CCD1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905" t="20097" r="7905" b="20403"/>
          <a:stretch/>
        </p:blipFill>
        <p:spPr bwMode="auto">
          <a:xfrm>
            <a:off x="2417253" y="2128708"/>
            <a:ext cx="4096408" cy="2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9711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991638"/>
            <a:ext cx="8363415" cy="3970751"/>
          </a:xfrm>
        </p:spPr>
        <p:txBody>
          <a:bodyPr vert="horz" lIns="91440" tIns="45720" rIns="91440" bIns="45720" rtlCol="0" anchor="t">
            <a:normAutofit/>
          </a:bodyPr>
          <a:lstStyle/>
          <a:p>
            <a:r>
              <a:rPr lang="en-US">
                <a:latin typeface="Arial"/>
                <a:cs typeface="Arial"/>
              </a:rPr>
              <a:t>True or False: Teachers and school personnel should help survey team manage each station.</a:t>
            </a:r>
          </a:p>
          <a:p>
            <a:pPr marL="2857500" lvl="5" indent="-342900">
              <a:lnSpc>
                <a:spcPct val="150000"/>
              </a:lnSpc>
              <a:buFont typeface="Wingdings" pitchFamily="2" charset="2"/>
              <a:buChar char="q"/>
            </a:pPr>
            <a:r>
              <a:rPr lang="en-US" sz="2600">
                <a:latin typeface="Arial"/>
                <a:cs typeface="Arial"/>
              </a:rPr>
              <a:t>  True</a:t>
            </a:r>
          </a:p>
          <a:p>
            <a:pPr marL="2857500" lvl="5" indent="-342900">
              <a:lnSpc>
                <a:spcPct val="150000"/>
              </a:lnSpc>
              <a:buFont typeface="Wingdings" pitchFamily="2" charset="2"/>
              <a:buChar char="q"/>
            </a:pPr>
            <a:r>
              <a:rPr lang="en-US" sz="2600">
                <a:latin typeface="Arial"/>
                <a:cs typeface="Arial"/>
              </a:rPr>
              <a:t> False</a:t>
            </a:r>
          </a:p>
          <a:p>
            <a:pPr marL="2857500" lvl="5" indent="-342900">
              <a:lnSpc>
                <a:spcPct val="150000"/>
              </a:lnSpc>
              <a:buFont typeface="Wingdings" pitchFamily="2" charset="2"/>
              <a:buChar char="q"/>
            </a:pPr>
            <a:endParaRPr lang="en-US" sz="2600">
              <a:latin typeface="Arial"/>
              <a:cs typeface="Arial"/>
            </a:endParaRPr>
          </a:p>
          <a:p>
            <a:pPr marL="2400300" lvl="4" indent="-342900">
              <a:buFont typeface="Wingdings" pitchFamily="2" charset="2"/>
              <a:buChar char="q"/>
            </a:pPr>
            <a:endParaRPr lang="en-US">
              <a:latin typeface="Arial"/>
              <a:cs typeface="Arial"/>
            </a:endParaRPr>
          </a:p>
        </p:txBody>
      </p:sp>
      <p:grpSp>
        <p:nvGrpSpPr>
          <p:cNvPr id="5" name="Google Shape;10456;p69">
            <a:extLst>
              <a:ext uri="{FF2B5EF4-FFF2-40B4-BE49-F238E27FC236}">
                <a16:creationId xmlns:a16="http://schemas.microsoft.com/office/drawing/2014/main" id="{6B9769DB-7808-A742-80CD-43A8BE170776}"/>
              </a:ext>
            </a:extLst>
          </p:cNvPr>
          <p:cNvGrpSpPr/>
          <p:nvPr/>
        </p:nvGrpSpPr>
        <p:grpSpPr>
          <a:xfrm>
            <a:off x="3099558" y="2886243"/>
            <a:ext cx="356196" cy="265631"/>
            <a:chOff x="5216456" y="3725484"/>
            <a:chExt cx="356196" cy="265631"/>
          </a:xfrm>
          <a:solidFill>
            <a:srgbClr val="00B050"/>
          </a:solidFill>
        </p:grpSpPr>
        <p:sp>
          <p:nvSpPr>
            <p:cNvPr id="6" name="Google Shape;10457;p69">
              <a:extLst>
                <a:ext uri="{FF2B5EF4-FFF2-40B4-BE49-F238E27FC236}">
                  <a16:creationId xmlns:a16="http://schemas.microsoft.com/office/drawing/2014/main" id="{381FBCBF-4230-3142-BF94-64AE19E13152}"/>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58;p69">
              <a:extLst>
                <a:ext uri="{FF2B5EF4-FFF2-40B4-BE49-F238E27FC236}">
                  <a16:creationId xmlns:a16="http://schemas.microsoft.com/office/drawing/2014/main" id="{166D77FF-D738-7A4D-B19D-D5E23D37EC61}"/>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959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Test your understanding</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363415" cy="778138"/>
          </a:xfrm>
        </p:spPr>
        <p:txBody>
          <a:bodyPr vert="horz" lIns="91440" tIns="45720" rIns="91440" bIns="45720" rtlCol="0" anchor="t">
            <a:normAutofit/>
          </a:bodyPr>
          <a:lstStyle/>
          <a:p>
            <a:r>
              <a:rPr lang="en-US">
                <a:latin typeface="Arial"/>
                <a:cs typeface="Arial"/>
              </a:rPr>
              <a:t>DISCUSSION: Name one way this set-up differs from a regular survey pre-COVID.</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64520" y="243840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90000"/>
                    <a:lumOff val="10000"/>
                  </a:schemeClr>
                </a:solidFill>
                <a:latin typeface="Arial"/>
                <a:cs typeface="Arial"/>
              </a:rPr>
              <a:t>Survey team and participants must wear masks at all times</a:t>
            </a:r>
            <a:endParaRPr lang="en-US" sz="2200">
              <a:solidFill>
                <a:schemeClr val="tx1">
                  <a:lumMod val="90000"/>
                  <a:lumOff val="10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263641" y="3489627"/>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D0C7B"/>
                </a:solidFill>
                <a:latin typeface="Arial"/>
                <a:cs typeface="Arial"/>
              </a:rPr>
              <a:t>All participants must wash hands before testing</a:t>
            </a:r>
            <a:endParaRPr lang="en-US" sz="2200">
              <a:solidFill>
                <a:srgbClr val="7D0C7B"/>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2505145" y="554202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030A0"/>
                </a:solidFill>
                <a:latin typeface="Arial"/>
                <a:cs typeface="Arial"/>
              </a:rPr>
              <a:t>Participants should face away from blood drawer during testing</a:t>
            </a:r>
          </a:p>
        </p:txBody>
      </p:sp>
      <p:sp>
        <p:nvSpPr>
          <p:cNvPr id="10" name="TextBox 9">
            <a:extLst>
              <a:ext uri="{FF2B5EF4-FFF2-40B4-BE49-F238E27FC236}">
                <a16:creationId xmlns:a16="http://schemas.microsoft.com/office/drawing/2014/main" id="{BD08C9A6-C625-4842-ACFF-DDA8264EDF61}"/>
              </a:ext>
            </a:extLst>
          </p:cNvPr>
          <p:cNvSpPr txBox="1"/>
          <p:nvPr/>
        </p:nvSpPr>
        <p:spPr>
          <a:xfrm>
            <a:off x="580677" y="4479670"/>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0C7D21"/>
                </a:solidFill>
                <a:latin typeface="Arial"/>
                <a:cs typeface="Arial"/>
              </a:rPr>
              <a:t>Surveys should preferably be conducted outdoors</a:t>
            </a:r>
          </a:p>
        </p:txBody>
      </p:sp>
      <p:sp>
        <p:nvSpPr>
          <p:cNvPr id="5" name="TextBox 4">
            <a:extLst>
              <a:ext uri="{FF2B5EF4-FFF2-40B4-BE49-F238E27FC236}">
                <a16:creationId xmlns:a16="http://schemas.microsoft.com/office/drawing/2014/main" id="{36F8EDF4-5089-4C81-B927-1596F7038AA7}"/>
              </a:ext>
            </a:extLst>
          </p:cNvPr>
          <p:cNvSpPr txBox="1"/>
          <p:nvPr/>
        </p:nvSpPr>
        <p:spPr>
          <a:xfrm>
            <a:off x="4637632" y="2707604"/>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solidFill>
                <a:latin typeface="Arial"/>
                <a:cs typeface="Arial"/>
              </a:rPr>
              <a:t>Participants should stay at least 2 meters away from the survey team</a:t>
            </a:r>
          </a:p>
        </p:txBody>
      </p:sp>
      <p:sp>
        <p:nvSpPr>
          <p:cNvPr id="6" name="TextBox 5">
            <a:extLst>
              <a:ext uri="{FF2B5EF4-FFF2-40B4-BE49-F238E27FC236}">
                <a16:creationId xmlns:a16="http://schemas.microsoft.com/office/drawing/2014/main" id="{338742AA-D008-49A3-B9BA-DD9057367068}"/>
              </a:ext>
            </a:extLst>
          </p:cNvPr>
          <p:cNvSpPr txBox="1"/>
          <p:nvPr/>
        </p:nvSpPr>
        <p:spPr>
          <a:xfrm>
            <a:off x="4971354" y="3992435"/>
            <a:ext cx="410033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solidFill>
                <a:latin typeface="Arial"/>
                <a:cs typeface="Arial"/>
              </a:rPr>
              <a:t>Work closely with teachers and school staff to coordinate COVID-19 precautionary measures</a:t>
            </a:r>
            <a:endParaRPr lang="en-US" sz="2200">
              <a:solidFill>
                <a:schemeClr val="accent1"/>
              </a:solidFill>
              <a:ea typeface="+mn-lt"/>
              <a:cs typeface="+mn-lt"/>
            </a:endParaRPr>
          </a:p>
          <a:p>
            <a:pPr algn="ctr"/>
            <a:endParaRPr lang="en-US" sz="2200">
              <a:solidFill>
                <a:schemeClr val="accent1"/>
              </a:solidFill>
              <a:latin typeface="Arial"/>
              <a:cs typeface="Arial"/>
            </a:endParaRPr>
          </a:p>
        </p:txBody>
      </p:sp>
    </p:spTree>
    <p:extLst>
      <p:ext uri="{BB962C8B-B14F-4D97-AF65-F5344CB8AC3E}">
        <p14:creationId xmlns:p14="http://schemas.microsoft.com/office/powerpoint/2010/main" val="61669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363415" cy="778138"/>
          </a:xfrm>
        </p:spPr>
        <p:txBody>
          <a:bodyPr vert="horz" lIns="91440" tIns="45720" rIns="91440" bIns="45720" rtlCol="0" anchor="t">
            <a:normAutofit/>
          </a:bodyPr>
          <a:lstStyle/>
          <a:p>
            <a:r>
              <a:rPr lang="en-US">
                <a:latin typeface="Arial"/>
                <a:cs typeface="Arial"/>
              </a:rPr>
              <a:t>What do you think will be the most difficult COVID-19 measure to implement?</a:t>
            </a:r>
          </a:p>
          <a:p>
            <a:pPr lvl="5" indent="0">
              <a:lnSpc>
                <a:spcPct val="150000"/>
              </a:lnSpc>
              <a:buNone/>
            </a:pPr>
            <a:endParaRPr lang="en-US" sz="2600">
              <a:solidFill>
                <a:srgbClr val="002C54"/>
              </a:solidFill>
              <a:latin typeface="Arial"/>
              <a:cs typeface="Arial"/>
            </a:endParaRPr>
          </a:p>
        </p:txBody>
      </p:sp>
      <p:sp>
        <p:nvSpPr>
          <p:cNvPr id="4" name="TextBox 3">
            <a:extLst>
              <a:ext uri="{FF2B5EF4-FFF2-40B4-BE49-F238E27FC236}">
                <a16:creationId xmlns:a16="http://schemas.microsoft.com/office/drawing/2014/main" id="{F2F24879-B76F-49F6-84C2-2E7629D5C652}"/>
              </a:ext>
            </a:extLst>
          </p:cNvPr>
          <p:cNvSpPr txBox="1"/>
          <p:nvPr/>
        </p:nvSpPr>
        <p:spPr>
          <a:xfrm>
            <a:off x="-64520" y="243840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1">
                    <a:lumMod val="90000"/>
                    <a:lumOff val="10000"/>
                  </a:schemeClr>
                </a:solidFill>
                <a:latin typeface="Arial"/>
                <a:cs typeface="Arial"/>
              </a:rPr>
              <a:t>Survey team and participants must wear masks at all times</a:t>
            </a:r>
            <a:endParaRPr lang="en-US" sz="2200">
              <a:solidFill>
                <a:schemeClr val="tx1">
                  <a:lumMod val="90000"/>
                  <a:lumOff val="10000"/>
                </a:schemeClr>
              </a:solidFill>
              <a:cs typeface="Calibri"/>
            </a:endParaRPr>
          </a:p>
        </p:txBody>
      </p:sp>
      <p:sp>
        <p:nvSpPr>
          <p:cNvPr id="8" name="TextBox 7">
            <a:extLst>
              <a:ext uri="{FF2B5EF4-FFF2-40B4-BE49-F238E27FC236}">
                <a16:creationId xmlns:a16="http://schemas.microsoft.com/office/drawing/2014/main" id="{9D925337-87A4-4D4C-AE80-0E0797F23D05}"/>
              </a:ext>
            </a:extLst>
          </p:cNvPr>
          <p:cNvSpPr txBox="1"/>
          <p:nvPr/>
        </p:nvSpPr>
        <p:spPr>
          <a:xfrm>
            <a:off x="263641" y="3489627"/>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D0C7B"/>
                </a:solidFill>
                <a:latin typeface="Arial"/>
                <a:cs typeface="Arial"/>
              </a:rPr>
              <a:t>All participants must wash hands before testing</a:t>
            </a:r>
            <a:endParaRPr lang="en-US" sz="2200">
              <a:solidFill>
                <a:srgbClr val="7D0C7B"/>
              </a:solidFill>
              <a:latin typeface="Arial"/>
              <a:cs typeface="Calibri"/>
            </a:endParaRPr>
          </a:p>
        </p:txBody>
      </p:sp>
      <p:sp>
        <p:nvSpPr>
          <p:cNvPr id="9" name="TextBox 8">
            <a:extLst>
              <a:ext uri="{FF2B5EF4-FFF2-40B4-BE49-F238E27FC236}">
                <a16:creationId xmlns:a16="http://schemas.microsoft.com/office/drawing/2014/main" id="{A8AFE502-0759-4831-BCEC-C917036B44FD}"/>
              </a:ext>
            </a:extLst>
          </p:cNvPr>
          <p:cNvSpPr txBox="1"/>
          <p:nvPr/>
        </p:nvSpPr>
        <p:spPr>
          <a:xfrm>
            <a:off x="2505145" y="5542021"/>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7030A0"/>
                </a:solidFill>
                <a:latin typeface="Arial"/>
                <a:cs typeface="Arial"/>
              </a:rPr>
              <a:t>Participants should face away from blood drawer during testing</a:t>
            </a:r>
          </a:p>
        </p:txBody>
      </p:sp>
      <p:sp>
        <p:nvSpPr>
          <p:cNvPr id="10" name="TextBox 9">
            <a:extLst>
              <a:ext uri="{FF2B5EF4-FFF2-40B4-BE49-F238E27FC236}">
                <a16:creationId xmlns:a16="http://schemas.microsoft.com/office/drawing/2014/main" id="{BD08C9A6-C625-4842-ACFF-DDA8264EDF61}"/>
              </a:ext>
            </a:extLst>
          </p:cNvPr>
          <p:cNvSpPr txBox="1"/>
          <p:nvPr/>
        </p:nvSpPr>
        <p:spPr>
          <a:xfrm>
            <a:off x="580677" y="4479670"/>
            <a:ext cx="43450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rgbClr val="0C7D21"/>
                </a:solidFill>
                <a:latin typeface="Arial"/>
                <a:cs typeface="Arial"/>
              </a:rPr>
              <a:t>Surveys should preferably be conducted outdoors</a:t>
            </a:r>
          </a:p>
        </p:txBody>
      </p:sp>
      <p:sp>
        <p:nvSpPr>
          <p:cNvPr id="5" name="TextBox 4">
            <a:extLst>
              <a:ext uri="{FF2B5EF4-FFF2-40B4-BE49-F238E27FC236}">
                <a16:creationId xmlns:a16="http://schemas.microsoft.com/office/drawing/2014/main" id="{36F8EDF4-5089-4C81-B927-1596F7038AA7}"/>
              </a:ext>
            </a:extLst>
          </p:cNvPr>
          <p:cNvSpPr txBox="1"/>
          <p:nvPr/>
        </p:nvSpPr>
        <p:spPr>
          <a:xfrm>
            <a:off x="4637632" y="2707604"/>
            <a:ext cx="434506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4"/>
                </a:solidFill>
                <a:latin typeface="Arial"/>
                <a:cs typeface="Arial"/>
              </a:rPr>
              <a:t>Participants should stay at least 2 meters away from the survey team</a:t>
            </a:r>
          </a:p>
        </p:txBody>
      </p:sp>
      <p:sp>
        <p:nvSpPr>
          <p:cNvPr id="6" name="TextBox 5">
            <a:extLst>
              <a:ext uri="{FF2B5EF4-FFF2-40B4-BE49-F238E27FC236}">
                <a16:creationId xmlns:a16="http://schemas.microsoft.com/office/drawing/2014/main" id="{338742AA-D008-49A3-B9BA-DD9057367068}"/>
              </a:ext>
            </a:extLst>
          </p:cNvPr>
          <p:cNvSpPr txBox="1"/>
          <p:nvPr/>
        </p:nvSpPr>
        <p:spPr>
          <a:xfrm>
            <a:off x="4971354" y="3992435"/>
            <a:ext cx="410033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accent1"/>
                </a:solidFill>
                <a:latin typeface="Arial"/>
                <a:cs typeface="Arial"/>
              </a:rPr>
              <a:t>Work closely with teachers and school staff to coordinate COVID-19 precautionary measures</a:t>
            </a:r>
            <a:endParaRPr lang="en-US" sz="2200">
              <a:solidFill>
                <a:schemeClr val="accent1"/>
              </a:solidFill>
              <a:ea typeface="+mn-lt"/>
              <a:cs typeface="+mn-lt"/>
            </a:endParaRPr>
          </a:p>
          <a:p>
            <a:pPr algn="ctr"/>
            <a:endParaRPr lang="en-US" sz="2200">
              <a:solidFill>
                <a:schemeClr val="accent1"/>
              </a:solidFill>
              <a:latin typeface="Arial"/>
              <a:cs typeface="Arial"/>
            </a:endParaRPr>
          </a:p>
        </p:txBody>
      </p:sp>
    </p:spTree>
    <p:extLst>
      <p:ext uri="{BB962C8B-B14F-4D97-AF65-F5344CB8AC3E}">
        <p14:creationId xmlns:p14="http://schemas.microsoft.com/office/powerpoint/2010/main" val="15547075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Discussion (2)</a:t>
            </a:r>
            <a:endParaRPr lang="en-US"/>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57200" y="1504616"/>
            <a:ext cx="8548409" cy="784744"/>
          </a:xfrm>
        </p:spPr>
        <p:txBody>
          <a:bodyPr vert="horz" lIns="91440" tIns="45720" rIns="91440" bIns="45720" rtlCol="0" anchor="t">
            <a:normAutofit/>
          </a:bodyPr>
          <a:lstStyle/>
          <a:p>
            <a:r>
              <a:rPr lang="en-US">
                <a:latin typeface="Arial"/>
                <a:cs typeface="Arial"/>
              </a:rPr>
              <a:t>How will you deal with groups of curious children who want to gather to see what is going on?</a:t>
            </a:r>
          </a:p>
          <a:p>
            <a:pPr lvl="5" indent="0">
              <a:lnSpc>
                <a:spcPct val="150000"/>
              </a:lnSpc>
              <a:buNone/>
            </a:pPr>
            <a:endParaRPr lang="en-US" sz="2600">
              <a:solidFill>
                <a:srgbClr val="002C54"/>
              </a:solidFill>
              <a:latin typeface="Arial"/>
              <a:cs typeface="Arial"/>
            </a:endParaRPr>
          </a:p>
        </p:txBody>
      </p:sp>
      <p:sp>
        <p:nvSpPr>
          <p:cNvPr id="5" name="Google Shape;433;p35">
            <a:extLst>
              <a:ext uri="{FF2B5EF4-FFF2-40B4-BE49-F238E27FC236}">
                <a16:creationId xmlns:a16="http://schemas.microsoft.com/office/drawing/2014/main" id="{103DFC3B-97B2-4414-B6E6-45D3D7A06332}"/>
              </a:ext>
            </a:extLst>
          </p:cNvPr>
          <p:cNvSpPr/>
          <p:nvPr/>
        </p:nvSpPr>
        <p:spPr>
          <a:xfrm>
            <a:off x="5799755" y="3189616"/>
            <a:ext cx="2097496" cy="1823832"/>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34;p35">
            <a:extLst>
              <a:ext uri="{FF2B5EF4-FFF2-40B4-BE49-F238E27FC236}">
                <a16:creationId xmlns:a16="http://schemas.microsoft.com/office/drawing/2014/main" id="{B0F28AC7-4EF6-482C-A6B2-303B58611EEB}"/>
              </a:ext>
            </a:extLst>
          </p:cNvPr>
          <p:cNvSpPr/>
          <p:nvPr/>
        </p:nvSpPr>
        <p:spPr>
          <a:xfrm>
            <a:off x="1443746" y="3189759"/>
            <a:ext cx="2097496" cy="1823832"/>
          </a:xfrm>
          <a:prstGeom prst="ellipse">
            <a:avLst/>
          </a:prstGeom>
          <a:solidFill>
            <a:srgbClr val="70D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440;p35">
            <a:extLst>
              <a:ext uri="{FF2B5EF4-FFF2-40B4-BE49-F238E27FC236}">
                <a16:creationId xmlns:a16="http://schemas.microsoft.com/office/drawing/2014/main" id="{F608015A-09FD-4C19-A196-8B0D2DFEB77E}"/>
              </a:ext>
            </a:extLst>
          </p:cNvPr>
          <p:cNvGrpSpPr/>
          <p:nvPr/>
        </p:nvGrpSpPr>
        <p:grpSpPr>
          <a:xfrm>
            <a:off x="1728716" y="3272779"/>
            <a:ext cx="1523252" cy="1871420"/>
            <a:chOff x="1602171" y="1598565"/>
            <a:chExt cx="1071901" cy="1519999"/>
          </a:xfrm>
        </p:grpSpPr>
        <p:sp>
          <p:nvSpPr>
            <p:cNvPr id="15" name="Google Shape;441;p35">
              <a:extLst>
                <a:ext uri="{FF2B5EF4-FFF2-40B4-BE49-F238E27FC236}">
                  <a16:creationId xmlns:a16="http://schemas.microsoft.com/office/drawing/2014/main" id="{36A99DA7-3AF5-484E-A554-1CD2FBE21EAF}"/>
                </a:ext>
              </a:extLst>
            </p:cNvPr>
            <p:cNvSpPr/>
            <p:nvPr/>
          </p:nvSpPr>
          <p:spPr>
            <a:xfrm>
              <a:off x="1740783" y="1751766"/>
              <a:ext cx="795936" cy="880536"/>
            </a:xfrm>
            <a:custGeom>
              <a:avLst/>
              <a:gdLst/>
              <a:ahLst/>
              <a:cxnLst/>
              <a:rect l="l" t="t" r="r" b="b"/>
              <a:pathLst>
                <a:path w="42337" h="46837" extrusionOk="0">
                  <a:moveTo>
                    <a:pt x="21168" y="0"/>
                  </a:moveTo>
                  <a:cubicBezTo>
                    <a:pt x="9477" y="0"/>
                    <a:pt x="0" y="9378"/>
                    <a:pt x="0" y="20945"/>
                  </a:cubicBezTo>
                  <a:cubicBezTo>
                    <a:pt x="0" y="38422"/>
                    <a:pt x="9477"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42;p35">
              <a:extLst>
                <a:ext uri="{FF2B5EF4-FFF2-40B4-BE49-F238E27FC236}">
                  <a16:creationId xmlns:a16="http://schemas.microsoft.com/office/drawing/2014/main" id="{7E551860-A982-45E6-9A5C-B21BF6E6DF3E}"/>
                </a:ext>
              </a:extLst>
            </p:cNvPr>
            <p:cNvSpPr/>
            <p:nvPr/>
          </p:nvSpPr>
          <p:spPr>
            <a:xfrm>
              <a:off x="2002160" y="2474532"/>
              <a:ext cx="273183" cy="541158"/>
            </a:xfrm>
            <a:custGeom>
              <a:avLst/>
              <a:gdLst/>
              <a:ahLst/>
              <a:cxnLst/>
              <a:rect l="l" t="t" r="r" b="b"/>
              <a:pathLst>
                <a:path w="14531" h="28785" extrusionOk="0">
                  <a:moveTo>
                    <a:pt x="0" y="1"/>
                  </a:moveTo>
                  <a:lnTo>
                    <a:pt x="0" y="28785"/>
                  </a:lnTo>
                  <a:lnTo>
                    <a:pt x="14531" y="28785"/>
                  </a:lnTo>
                  <a:lnTo>
                    <a:pt x="14531"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43;p35">
              <a:extLst>
                <a:ext uri="{FF2B5EF4-FFF2-40B4-BE49-F238E27FC236}">
                  <a16:creationId xmlns:a16="http://schemas.microsoft.com/office/drawing/2014/main" id="{521E22A4-2E4B-4E3C-9461-B81ED48D71AD}"/>
                </a:ext>
              </a:extLst>
            </p:cNvPr>
            <p:cNvSpPr/>
            <p:nvPr/>
          </p:nvSpPr>
          <p:spPr>
            <a:xfrm>
              <a:off x="1727905" y="2706712"/>
              <a:ext cx="833799" cy="411852"/>
            </a:xfrm>
            <a:custGeom>
              <a:avLst/>
              <a:gdLst/>
              <a:ahLst/>
              <a:cxnLst/>
              <a:rect l="l" t="t" r="r" b="b"/>
              <a:pathLst>
                <a:path w="44351" h="21907" extrusionOk="0">
                  <a:moveTo>
                    <a:pt x="21853" y="0"/>
                  </a:moveTo>
                  <a:cubicBezTo>
                    <a:pt x="9956" y="0"/>
                    <a:pt x="1" y="15285"/>
                    <a:pt x="1" y="21670"/>
                  </a:cubicBezTo>
                  <a:lnTo>
                    <a:pt x="21853" y="21907"/>
                  </a:lnTo>
                  <a:lnTo>
                    <a:pt x="43703" y="21907"/>
                  </a:lnTo>
                  <a:cubicBezTo>
                    <a:pt x="44350" y="16435"/>
                    <a:pt x="33838" y="0"/>
                    <a:pt x="21853"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44;p35">
              <a:extLst>
                <a:ext uri="{FF2B5EF4-FFF2-40B4-BE49-F238E27FC236}">
                  <a16:creationId xmlns:a16="http://schemas.microsoft.com/office/drawing/2014/main" id="{3BBC37AB-F976-4270-A66E-968F58728B82}"/>
                </a:ext>
              </a:extLst>
            </p:cNvPr>
            <p:cNvSpPr/>
            <p:nvPr/>
          </p:nvSpPr>
          <p:spPr>
            <a:xfrm>
              <a:off x="1602171" y="2171926"/>
              <a:ext cx="208869" cy="223701"/>
            </a:xfrm>
            <a:custGeom>
              <a:avLst/>
              <a:gdLst/>
              <a:ahLst/>
              <a:cxnLst/>
              <a:rect l="l" t="t" r="r" b="b"/>
              <a:pathLst>
                <a:path w="11110" h="11899" extrusionOk="0">
                  <a:moveTo>
                    <a:pt x="5015" y="0"/>
                  </a:moveTo>
                  <a:cubicBezTo>
                    <a:pt x="4519" y="0"/>
                    <a:pt x="4023" y="94"/>
                    <a:pt x="3544" y="292"/>
                  </a:cubicBezTo>
                  <a:cubicBezTo>
                    <a:pt x="1089" y="1307"/>
                    <a:pt x="0" y="4662"/>
                    <a:pt x="1113" y="7786"/>
                  </a:cubicBezTo>
                  <a:cubicBezTo>
                    <a:pt x="2008" y="10301"/>
                    <a:pt x="4053" y="11899"/>
                    <a:pt x="6097" y="11899"/>
                  </a:cubicBezTo>
                  <a:cubicBezTo>
                    <a:pt x="6593" y="11899"/>
                    <a:pt x="7089" y="11804"/>
                    <a:pt x="7569" y="11606"/>
                  </a:cubicBezTo>
                  <a:cubicBezTo>
                    <a:pt x="10020" y="10595"/>
                    <a:pt x="11109" y="7237"/>
                    <a:pt x="9997" y="4115"/>
                  </a:cubicBezTo>
                  <a:cubicBezTo>
                    <a:pt x="9104" y="1600"/>
                    <a:pt x="7058" y="0"/>
                    <a:pt x="501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45;p35">
              <a:extLst>
                <a:ext uri="{FF2B5EF4-FFF2-40B4-BE49-F238E27FC236}">
                  <a16:creationId xmlns:a16="http://schemas.microsoft.com/office/drawing/2014/main" id="{4C1E5A42-9D27-4525-9C94-BD82EBED091C}"/>
                </a:ext>
              </a:extLst>
            </p:cNvPr>
            <p:cNvSpPr/>
            <p:nvPr/>
          </p:nvSpPr>
          <p:spPr>
            <a:xfrm>
              <a:off x="2465223" y="2162414"/>
              <a:ext cx="208849" cy="223701"/>
            </a:xfrm>
            <a:custGeom>
              <a:avLst/>
              <a:gdLst/>
              <a:ahLst/>
              <a:cxnLst/>
              <a:rect l="l" t="t" r="r" b="b"/>
              <a:pathLst>
                <a:path w="11109" h="11899" extrusionOk="0">
                  <a:moveTo>
                    <a:pt x="6098" y="0"/>
                  </a:moveTo>
                  <a:cubicBezTo>
                    <a:pt x="4054" y="0"/>
                    <a:pt x="2008" y="1600"/>
                    <a:pt x="1113" y="4116"/>
                  </a:cubicBezTo>
                  <a:cubicBezTo>
                    <a:pt x="0" y="7237"/>
                    <a:pt x="1089" y="10595"/>
                    <a:pt x="3543" y="11606"/>
                  </a:cubicBezTo>
                  <a:cubicBezTo>
                    <a:pt x="4023" y="11805"/>
                    <a:pt x="4519" y="11899"/>
                    <a:pt x="5015" y="11899"/>
                  </a:cubicBezTo>
                  <a:cubicBezTo>
                    <a:pt x="7058" y="11899"/>
                    <a:pt x="9103" y="10301"/>
                    <a:pt x="9996" y="7787"/>
                  </a:cubicBezTo>
                  <a:cubicBezTo>
                    <a:pt x="11108" y="4662"/>
                    <a:pt x="10019" y="1307"/>
                    <a:pt x="7568" y="293"/>
                  </a:cubicBezTo>
                  <a:cubicBezTo>
                    <a:pt x="7089" y="95"/>
                    <a:pt x="6594" y="0"/>
                    <a:pt x="609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46;p35">
              <a:extLst>
                <a:ext uri="{FF2B5EF4-FFF2-40B4-BE49-F238E27FC236}">
                  <a16:creationId xmlns:a16="http://schemas.microsoft.com/office/drawing/2014/main" id="{5D3EA33C-2664-4058-BA17-61A422E9DB12}"/>
                </a:ext>
              </a:extLst>
            </p:cNvPr>
            <p:cNvSpPr/>
            <p:nvPr/>
          </p:nvSpPr>
          <p:spPr>
            <a:xfrm>
              <a:off x="2078413" y="2196875"/>
              <a:ext cx="121561" cy="136225"/>
            </a:xfrm>
            <a:custGeom>
              <a:avLst/>
              <a:gdLst/>
              <a:ahLst/>
              <a:cxnLst/>
              <a:rect l="l" t="t" r="r" b="b"/>
              <a:pathLst>
                <a:path w="6466" h="7246" extrusionOk="0">
                  <a:moveTo>
                    <a:pt x="3233" y="0"/>
                  </a:moveTo>
                  <a:cubicBezTo>
                    <a:pt x="1942" y="263"/>
                    <a:pt x="0" y="6213"/>
                    <a:pt x="746"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47;p35">
              <a:extLst>
                <a:ext uri="{FF2B5EF4-FFF2-40B4-BE49-F238E27FC236}">
                  <a16:creationId xmlns:a16="http://schemas.microsoft.com/office/drawing/2014/main" id="{1C73E9BA-8FE6-4F70-B262-F3E81C349C73}"/>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48;p35">
              <a:extLst>
                <a:ext uri="{FF2B5EF4-FFF2-40B4-BE49-F238E27FC236}">
                  <a16:creationId xmlns:a16="http://schemas.microsoft.com/office/drawing/2014/main" id="{9DB19384-148D-4E3A-9E65-FD5A6D408B3D}"/>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49;p35">
              <a:extLst>
                <a:ext uri="{FF2B5EF4-FFF2-40B4-BE49-F238E27FC236}">
                  <a16:creationId xmlns:a16="http://schemas.microsoft.com/office/drawing/2014/main" id="{D6A5BA76-CBA8-4AA2-B415-F705E32BCA50}"/>
                </a:ext>
              </a:extLst>
            </p:cNvPr>
            <p:cNvSpPr/>
            <p:nvPr/>
          </p:nvSpPr>
          <p:spPr>
            <a:xfrm>
              <a:off x="1951137" y="2162452"/>
              <a:ext cx="37920" cy="77080"/>
            </a:xfrm>
            <a:custGeom>
              <a:avLst/>
              <a:gdLst/>
              <a:ahLst/>
              <a:cxnLst/>
              <a:rect l="l" t="t" r="r" b="b"/>
              <a:pathLst>
                <a:path w="2017" h="4100" extrusionOk="0">
                  <a:moveTo>
                    <a:pt x="1009" y="1"/>
                  </a:moveTo>
                  <a:cubicBezTo>
                    <a:pt x="452" y="1"/>
                    <a:pt x="1" y="918"/>
                    <a:pt x="1" y="2050"/>
                  </a:cubicBezTo>
                  <a:cubicBezTo>
                    <a:pt x="1" y="3183"/>
                    <a:pt x="452" y="4100"/>
                    <a:pt x="1009" y="4100"/>
                  </a:cubicBezTo>
                  <a:cubicBezTo>
                    <a:pt x="1565" y="4100"/>
                    <a:pt x="2017" y="3183"/>
                    <a:pt x="2017" y="2050"/>
                  </a:cubicBezTo>
                  <a:cubicBezTo>
                    <a:pt x="2017" y="918"/>
                    <a:pt x="1565" y="1"/>
                    <a:pt x="10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50;p35">
              <a:extLst>
                <a:ext uri="{FF2B5EF4-FFF2-40B4-BE49-F238E27FC236}">
                  <a16:creationId xmlns:a16="http://schemas.microsoft.com/office/drawing/2014/main" id="{C514A22D-2FFD-4D20-863E-138BB7B6BA85}"/>
                </a:ext>
              </a:extLst>
            </p:cNvPr>
            <p:cNvSpPr/>
            <p:nvPr/>
          </p:nvSpPr>
          <p:spPr>
            <a:xfrm>
              <a:off x="2264551" y="2162452"/>
              <a:ext cx="37863" cy="77080"/>
            </a:xfrm>
            <a:custGeom>
              <a:avLst/>
              <a:gdLst/>
              <a:ahLst/>
              <a:cxnLst/>
              <a:rect l="l" t="t" r="r" b="b"/>
              <a:pathLst>
                <a:path w="2014" h="4100" extrusionOk="0">
                  <a:moveTo>
                    <a:pt x="1008" y="1"/>
                  </a:moveTo>
                  <a:cubicBezTo>
                    <a:pt x="453" y="1"/>
                    <a:pt x="0" y="918"/>
                    <a:pt x="0" y="2050"/>
                  </a:cubicBezTo>
                  <a:cubicBezTo>
                    <a:pt x="0" y="3183"/>
                    <a:pt x="453" y="4100"/>
                    <a:pt x="1008" y="4100"/>
                  </a:cubicBezTo>
                  <a:cubicBezTo>
                    <a:pt x="1565" y="4100"/>
                    <a:pt x="2013" y="3183"/>
                    <a:pt x="2013" y="2050"/>
                  </a:cubicBezTo>
                  <a:cubicBezTo>
                    <a:pt x="2013" y="918"/>
                    <a:pt x="1565" y="1"/>
                    <a:pt x="100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51;p35">
              <a:extLst>
                <a:ext uri="{FF2B5EF4-FFF2-40B4-BE49-F238E27FC236}">
                  <a16:creationId xmlns:a16="http://schemas.microsoft.com/office/drawing/2014/main" id="{F1FBAB73-0549-4408-8A23-8EA9B51AB60D}"/>
                </a:ext>
              </a:extLst>
            </p:cNvPr>
            <p:cNvSpPr/>
            <p:nvPr/>
          </p:nvSpPr>
          <p:spPr>
            <a:xfrm>
              <a:off x="1890225" y="2063977"/>
              <a:ext cx="131544" cy="70368"/>
            </a:xfrm>
            <a:custGeom>
              <a:avLst/>
              <a:gdLst/>
              <a:ahLst/>
              <a:cxnLst/>
              <a:rect l="l" t="t" r="r" b="b"/>
              <a:pathLst>
                <a:path w="6997" h="3743" extrusionOk="0">
                  <a:moveTo>
                    <a:pt x="5247" y="0"/>
                  </a:moveTo>
                  <a:cubicBezTo>
                    <a:pt x="3122" y="0"/>
                    <a:pt x="989" y="1269"/>
                    <a:pt x="1" y="3307"/>
                  </a:cubicBezTo>
                  <a:lnTo>
                    <a:pt x="901" y="3742"/>
                  </a:lnTo>
                  <a:cubicBezTo>
                    <a:pt x="1721" y="2049"/>
                    <a:pt x="3487" y="993"/>
                    <a:pt x="5236" y="993"/>
                  </a:cubicBezTo>
                  <a:cubicBezTo>
                    <a:pt x="5716" y="993"/>
                    <a:pt x="6195" y="1073"/>
                    <a:pt x="6653" y="1240"/>
                  </a:cubicBezTo>
                  <a:lnTo>
                    <a:pt x="6996" y="307"/>
                  </a:lnTo>
                  <a:cubicBezTo>
                    <a:pt x="6430" y="99"/>
                    <a:pt x="5839" y="0"/>
                    <a:pt x="524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52;p35">
              <a:extLst>
                <a:ext uri="{FF2B5EF4-FFF2-40B4-BE49-F238E27FC236}">
                  <a16:creationId xmlns:a16="http://schemas.microsoft.com/office/drawing/2014/main" id="{13E2ABC9-1918-4DD3-BC3A-B60E12A9C7F8}"/>
                </a:ext>
              </a:extLst>
            </p:cNvPr>
            <p:cNvSpPr/>
            <p:nvPr/>
          </p:nvSpPr>
          <p:spPr>
            <a:xfrm>
              <a:off x="2218209" y="2052528"/>
              <a:ext cx="154235" cy="93342"/>
            </a:xfrm>
            <a:custGeom>
              <a:avLst/>
              <a:gdLst/>
              <a:ahLst/>
              <a:cxnLst/>
              <a:rect l="l" t="t" r="r" b="b"/>
              <a:pathLst>
                <a:path w="8204" h="4965" extrusionOk="0">
                  <a:moveTo>
                    <a:pt x="2420" y="1"/>
                  </a:moveTo>
                  <a:cubicBezTo>
                    <a:pt x="1591" y="1"/>
                    <a:pt x="761" y="180"/>
                    <a:pt x="1" y="541"/>
                  </a:cubicBezTo>
                  <a:lnTo>
                    <a:pt x="430" y="1442"/>
                  </a:lnTo>
                  <a:cubicBezTo>
                    <a:pt x="1056" y="1144"/>
                    <a:pt x="1738" y="997"/>
                    <a:pt x="2420" y="997"/>
                  </a:cubicBezTo>
                  <a:cubicBezTo>
                    <a:pt x="3155" y="997"/>
                    <a:pt x="3890" y="1168"/>
                    <a:pt x="4556" y="1509"/>
                  </a:cubicBezTo>
                  <a:cubicBezTo>
                    <a:pt x="5854" y="2173"/>
                    <a:pt x="6855" y="3464"/>
                    <a:pt x="7236" y="4964"/>
                  </a:cubicBezTo>
                  <a:lnTo>
                    <a:pt x="8203" y="4715"/>
                  </a:lnTo>
                  <a:cubicBezTo>
                    <a:pt x="7752" y="2945"/>
                    <a:pt x="6559" y="1414"/>
                    <a:pt x="5011" y="622"/>
                  </a:cubicBezTo>
                  <a:cubicBezTo>
                    <a:pt x="4204" y="208"/>
                    <a:pt x="3312" y="1"/>
                    <a:pt x="2420"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53;p35">
              <a:extLst>
                <a:ext uri="{FF2B5EF4-FFF2-40B4-BE49-F238E27FC236}">
                  <a16:creationId xmlns:a16="http://schemas.microsoft.com/office/drawing/2014/main" id="{1DF825F4-CABB-48B7-A8FE-BD5F087B792C}"/>
                </a:ext>
              </a:extLst>
            </p:cNvPr>
            <p:cNvSpPr/>
            <p:nvPr/>
          </p:nvSpPr>
          <p:spPr>
            <a:xfrm>
              <a:off x="1918932" y="1598565"/>
              <a:ext cx="653601" cy="493688"/>
            </a:xfrm>
            <a:custGeom>
              <a:avLst/>
              <a:gdLst/>
              <a:ahLst/>
              <a:cxnLst/>
              <a:rect l="l" t="t" r="r" b="b"/>
              <a:pathLst>
                <a:path w="34766" h="26260" extrusionOk="0">
                  <a:moveTo>
                    <a:pt x="11004" y="1"/>
                  </a:moveTo>
                  <a:lnTo>
                    <a:pt x="10128" y="432"/>
                  </a:lnTo>
                  <a:cubicBezTo>
                    <a:pt x="5530" y="2697"/>
                    <a:pt x="2216" y="5937"/>
                    <a:pt x="1" y="10337"/>
                  </a:cubicBezTo>
                  <a:lnTo>
                    <a:pt x="446" y="10559"/>
                  </a:lnTo>
                  <a:cubicBezTo>
                    <a:pt x="2476" y="6531"/>
                    <a:pt x="5446" y="3497"/>
                    <a:pt x="9515" y="1308"/>
                  </a:cubicBezTo>
                  <a:lnTo>
                    <a:pt x="9515" y="1308"/>
                  </a:lnTo>
                  <a:cubicBezTo>
                    <a:pt x="8635" y="2755"/>
                    <a:pt x="8001" y="4362"/>
                    <a:pt x="7664" y="6015"/>
                  </a:cubicBezTo>
                  <a:lnTo>
                    <a:pt x="7576" y="6436"/>
                  </a:lnTo>
                  <a:lnTo>
                    <a:pt x="7984" y="6301"/>
                  </a:lnTo>
                  <a:cubicBezTo>
                    <a:pt x="10383" y="5498"/>
                    <a:pt x="12894" y="5108"/>
                    <a:pt x="15404" y="5108"/>
                  </a:cubicBezTo>
                  <a:cubicBezTo>
                    <a:pt x="20891" y="5108"/>
                    <a:pt x="26370" y="6971"/>
                    <a:pt x="30650" y="10455"/>
                  </a:cubicBezTo>
                  <a:lnTo>
                    <a:pt x="26131" y="9450"/>
                  </a:lnTo>
                  <a:lnTo>
                    <a:pt x="26806" y="10074"/>
                  </a:lnTo>
                  <a:cubicBezTo>
                    <a:pt x="29250" y="12343"/>
                    <a:pt x="31070" y="15192"/>
                    <a:pt x="32106" y="18354"/>
                  </a:cubicBezTo>
                  <a:lnTo>
                    <a:pt x="28428" y="15677"/>
                  </a:lnTo>
                  <a:lnTo>
                    <a:pt x="29132" y="16782"/>
                  </a:lnTo>
                  <a:cubicBezTo>
                    <a:pt x="29500" y="17359"/>
                    <a:pt x="29951" y="18010"/>
                    <a:pt x="30427" y="18697"/>
                  </a:cubicBezTo>
                  <a:cubicBezTo>
                    <a:pt x="31930" y="20859"/>
                    <a:pt x="33785" y="23522"/>
                    <a:pt x="34185" y="25679"/>
                  </a:cubicBezTo>
                  <a:cubicBezTo>
                    <a:pt x="33029" y="25366"/>
                    <a:pt x="30771" y="23872"/>
                    <a:pt x="27460" y="21232"/>
                  </a:cubicBezTo>
                  <a:lnTo>
                    <a:pt x="26793" y="20700"/>
                  </a:lnTo>
                  <a:lnTo>
                    <a:pt x="26971" y="21414"/>
                  </a:lnTo>
                  <a:cubicBezTo>
                    <a:pt x="27136" y="22066"/>
                    <a:pt x="27315" y="23009"/>
                    <a:pt x="27322" y="23525"/>
                  </a:cubicBezTo>
                  <a:cubicBezTo>
                    <a:pt x="25258" y="22241"/>
                    <a:pt x="23465" y="20508"/>
                    <a:pt x="22117" y="18489"/>
                  </a:cubicBezTo>
                  <a:lnTo>
                    <a:pt x="21681" y="18728"/>
                  </a:lnTo>
                  <a:lnTo>
                    <a:pt x="22652" y="20946"/>
                  </a:lnTo>
                  <a:cubicBezTo>
                    <a:pt x="18462" y="20393"/>
                    <a:pt x="14437" y="18340"/>
                    <a:pt x="11544" y="15265"/>
                  </a:cubicBezTo>
                  <a:lnTo>
                    <a:pt x="10604" y="14268"/>
                  </a:lnTo>
                  <a:lnTo>
                    <a:pt x="11133" y="15532"/>
                  </a:lnTo>
                  <a:cubicBezTo>
                    <a:pt x="11810" y="17160"/>
                    <a:pt x="12856" y="18610"/>
                    <a:pt x="14174" y="19766"/>
                  </a:cubicBezTo>
                  <a:cubicBezTo>
                    <a:pt x="9137" y="18842"/>
                    <a:pt x="4458" y="16324"/>
                    <a:pt x="918" y="12612"/>
                  </a:cubicBezTo>
                  <a:lnTo>
                    <a:pt x="557" y="12956"/>
                  </a:lnTo>
                  <a:cubicBezTo>
                    <a:pt x="4390" y="16975"/>
                    <a:pt x="9528" y="19625"/>
                    <a:pt x="15027" y="20410"/>
                  </a:cubicBezTo>
                  <a:lnTo>
                    <a:pt x="16005" y="20552"/>
                  </a:lnTo>
                  <a:lnTo>
                    <a:pt x="15212" y="19965"/>
                  </a:lnTo>
                  <a:cubicBezTo>
                    <a:pt x="14002" y="19068"/>
                    <a:pt x="12994" y="17939"/>
                    <a:pt x="12242" y="16645"/>
                  </a:cubicBezTo>
                  <a:lnTo>
                    <a:pt x="12242" y="16645"/>
                  </a:lnTo>
                  <a:cubicBezTo>
                    <a:pt x="15205" y="19324"/>
                    <a:pt x="19062" y="21071"/>
                    <a:pt x="23027" y="21495"/>
                  </a:cubicBezTo>
                  <a:lnTo>
                    <a:pt x="23455" y="21540"/>
                  </a:lnTo>
                  <a:lnTo>
                    <a:pt x="22973" y="20440"/>
                  </a:lnTo>
                  <a:lnTo>
                    <a:pt x="22973" y="20440"/>
                  </a:lnTo>
                  <a:cubicBezTo>
                    <a:pt x="24230" y="21904"/>
                    <a:pt x="25730" y="23165"/>
                    <a:pt x="27386" y="24149"/>
                  </a:cubicBezTo>
                  <a:lnTo>
                    <a:pt x="27628" y="24291"/>
                  </a:lnTo>
                  <a:lnTo>
                    <a:pt x="27740" y="24034"/>
                  </a:lnTo>
                  <a:cubicBezTo>
                    <a:pt x="27908" y="23650"/>
                    <a:pt x="27757" y="22682"/>
                    <a:pt x="27615" y="21991"/>
                  </a:cubicBezTo>
                  <a:lnTo>
                    <a:pt x="27615" y="21991"/>
                  </a:lnTo>
                  <a:cubicBezTo>
                    <a:pt x="29978" y="23859"/>
                    <a:pt x="33036" y="26124"/>
                    <a:pt x="34465" y="26236"/>
                  </a:cubicBezTo>
                  <a:lnTo>
                    <a:pt x="34765" y="26259"/>
                  </a:lnTo>
                  <a:lnTo>
                    <a:pt x="34765" y="26259"/>
                  </a:lnTo>
                  <a:lnTo>
                    <a:pt x="34731" y="25956"/>
                  </a:lnTo>
                  <a:cubicBezTo>
                    <a:pt x="34462" y="23619"/>
                    <a:pt x="32453" y="20734"/>
                    <a:pt x="30838" y="18411"/>
                  </a:cubicBezTo>
                  <a:cubicBezTo>
                    <a:pt x="30662" y="18162"/>
                    <a:pt x="30491" y="17915"/>
                    <a:pt x="30329" y="17676"/>
                  </a:cubicBezTo>
                  <a:lnTo>
                    <a:pt x="30329" y="17676"/>
                  </a:lnTo>
                  <a:lnTo>
                    <a:pt x="32999" y="19621"/>
                  </a:lnTo>
                  <a:lnTo>
                    <a:pt x="32800" y="18926"/>
                  </a:lnTo>
                  <a:cubicBezTo>
                    <a:pt x="31873" y="15680"/>
                    <a:pt x="30147" y="12724"/>
                    <a:pt x="27780" y="10326"/>
                  </a:cubicBezTo>
                  <a:lnTo>
                    <a:pt x="27780" y="10326"/>
                  </a:lnTo>
                  <a:lnTo>
                    <a:pt x="32459" y="11369"/>
                  </a:lnTo>
                  <a:lnTo>
                    <a:pt x="32459" y="11369"/>
                  </a:lnTo>
                  <a:lnTo>
                    <a:pt x="31742" y="10731"/>
                  </a:lnTo>
                  <a:cubicBezTo>
                    <a:pt x="27269" y="6750"/>
                    <a:pt x="21336" y="4611"/>
                    <a:pt x="15395" y="4611"/>
                  </a:cubicBezTo>
                  <a:cubicBezTo>
                    <a:pt x="12980" y="4611"/>
                    <a:pt x="10564" y="4964"/>
                    <a:pt x="8244" y="5691"/>
                  </a:cubicBezTo>
                  <a:cubicBezTo>
                    <a:pt x="8658" y="3948"/>
                    <a:pt x="9414" y="2263"/>
                    <a:pt x="10442" y="799"/>
                  </a:cubicBezTo>
                  <a:lnTo>
                    <a:pt x="11004"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54;p35">
              <a:extLst>
                <a:ext uri="{FF2B5EF4-FFF2-40B4-BE49-F238E27FC236}">
                  <a16:creationId xmlns:a16="http://schemas.microsoft.com/office/drawing/2014/main" id="{05E186E6-F068-4340-B59F-163E97C5908F}"/>
                </a:ext>
              </a:extLst>
            </p:cNvPr>
            <p:cNvSpPr/>
            <p:nvPr/>
          </p:nvSpPr>
          <p:spPr>
            <a:xfrm>
              <a:off x="1706624" y="1786734"/>
              <a:ext cx="217347" cy="399331"/>
            </a:xfrm>
            <a:custGeom>
              <a:avLst/>
              <a:gdLst/>
              <a:ahLst/>
              <a:cxnLst/>
              <a:rect l="l" t="t" r="r" b="b"/>
              <a:pathLst>
                <a:path w="11561" h="21241" extrusionOk="0">
                  <a:moveTo>
                    <a:pt x="9309" y="1"/>
                  </a:moveTo>
                  <a:cubicBezTo>
                    <a:pt x="6198" y="1"/>
                    <a:pt x="3094" y="1078"/>
                    <a:pt x="681" y="3051"/>
                  </a:cubicBezTo>
                  <a:lnTo>
                    <a:pt x="0" y="3611"/>
                  </a:lnTo>
                  <a:lnTo>
                    <a:pt x="873" y="3493"/>
                  </a:lnTo>
                  <a:cubicBezTo>
                    <a:pt x="1123" y="3459"/>
                    <a:pt x="1374" y="3443"/>
                    <a:pt x="1627" y="3443"/>
                  </a:cubicBezTo>
                  <a:cubicBezTo>
                    <a:pt x="2333" y="3443"/>
                    <a:pt x="3040" y="3573"/>
                    <a:pt x="3699" y="3824"/>
                  </a:cubicBezTo>
                  <a:cubicBezTo>
                    <a:pt x="2478" y="4495"/>
                    <a:pt x="1686" y="6049"/>
                    <a:pt x="1393" y="8368"/>
                  </a:cubicBezTo>
                  <a:cubicBezTo>
                    <a:pt x="927" y="12057"/>
                    <a:pt x="1271" y="16750"/>
                    <a:pt x="2333" y="21240"/>
                  </a:cubicBezTo>
                  <a:lnTo>
                    <a:pt x="2818" y="21125"/>
                  </a:lnTo>
                  <a:cubicBezTo>
                    <a:pt x="1771" y="16689"/>
                    <a:pt x="1430" y="12063"/>
                    <a:pt x="1888" y="8429"/>
                  </a:cubicBezTo>
                  <a:cubicBezTo>
                    <a:pt x="2104" y="6726"/>
                    <a:pt x="2714" y="4585"/>
                    <a:pt x="4400" y="4067"/>
                  </a:cubicBezTo>
                  <a:lnTo>
                    <a:pt x="4993" y="3885"/>
                  </a:lnTo>
                  <a:lnTo>
                    <a:pt x="4437" y="3605"/>
                  </a:lnTo>
                  <a:cubicBezTo>
                    <a:pt x="3577" y="3173"/>
                    <a:pt x="2610" y="2944"/>
                    <a:pt x="1642" y="2944"/>
                  </a:cubicBezTo>
                  <a:cubicBezTo>
                    <a:pt x="3860" y="1357"/>
                    <a:pt x="6582" y="500"/>
                    <a:pt x="9306" y="500"/>
                  </a:cubicBezTo>
                  <a:cubicBezTo>
                    <a:pt x="10031" y="500"/>
                    <a:pt x="10756" y="561"/>
                    <a:pt x="11472" y="685"/>
                  </a:cubicBezTo>
                  <a:lnTo>
                    <a:pt x="11561" y="193"/>
                  </a:lnTo>
                  <a:cubicBezTo>
                    <a:pt x="10816" y="64"/>
                    <a:pt x="10063" y="1"/>
                    <a:pt x="93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55;p35">
              <a:extLst>
                <a:ext uri="{FF2B5EF4-FFF2-40B4-BE49-F238E27FC236}">
                  <a16:creationId xmlns:a16="http://schemas.microsoft.com/office/drawing/2014/main" id="{0CA5A2E6-0841-4D13-8749-ED0DE88DB648}"/>
                </a:ext>
              </a:extLst>
            </p:cNvPr>
            <p:cNvSpPr/>
            <p:nvPr/>
          </p:nvSpPr>
          <p:spPr>
            <a:xfrm>
              <a:off x="1750729" y="1837569"/>
              <a:ext cx="186609" cy="349304"/>
            </a:xfrm>
            <a:custGeom>
              <a:avLst/>
              <a:gdLst/>
              <a:ahLst/>
              <a:cxnLst/>
              <a:rect l="l" t="t" r="r" b="b"/>
              <a:pathLst>
                <a:path w="9926" h="18580" extrusionOk="0">
                  <a:moveTo>
                    <a:pt x="9444" y="0"/>
                  </a:moveTo>
                  <a:cubicBezTo>
                    <a:pt x="8577" y="2994"/>
                    <a:pt x="6740" y="6399"/>
                    <a:pt x="4572" y="9059"/>
                  </a:cubicBezTo>
                  <a:lnTo>
                    <a:pt x="4572" y="9059"/>
                  </a:lnTo>
                  <a:lnTo>
                    <a:pt x="4808" y="6375"/>
                  </a:lnTo>
                  <a:lnTo>
                    <a:pt x="4320" y="6288"/>
                  </a:lnTo>
                  <a:cubicBezTo>
                    <a:pt x="3207" y="10411"/>
                    <a:pt x="1754" y="14480"/>
                    <a:pt x="1" y="18374"/>
                  </a:cubicBezTo>
                  <a:lnTo>
                    <a:pt x="456" y="18580"/>
                  </a:lnTo>
                  <a:cubicBezTo>
                    <a:pt x="1865" y="15448"/>
                    <a:pt x="3078" y="12208"/>
                    <a:pt x="4083" y="8917"/>
                  </a:cubicBezTo>
                  <a:lnTo>
                    <a:pt x="4083" y="8917"/>
                  </a:lnTo>
                  <a:lnTo>
                    <a:pt x="3939" y="10566"/>
                  </a:lnTo>
                  <a:lnTo>
                    <a:pt x="4441" y="9990"/>
                  </a:lnTo>
                  <a:cubicBezTo>
                    <a:pt x="6872" y="7201"/>
                    <a:pt x="8972" y="3426"/>
                    <a:pt x="9926" y="139"/>
                  </a:cubicBezTo>
                  <a:lnTo>
                    <a:pt x="9444"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56;p35">
              <a:extLst>
                <a:ext uri="{FF2B5EF4-FFF2-40B4-BE49-F238E27FC236}">
                  <a16:creationId xmlns:a16="http://schemas.microsoft.com/office/drawing/2014/main" id="{FFB0EC88-E528-48FE-A03D-718C1B08D807}"/>
                </a:ext>
              </a:extLst>
            </p:cNvPr>
            <p:cNvSpPr/>
            <p:nvPr/>
          </p:nvSpPr>
          <p:spPr>
            <a:xfrm>
              <a:off x="2470543" y="2036830"/>
              <a:ext cx="71816" cy="153784"/>
            </a:xfrm>
            <a:custGeom>
              <a:avLst/>
              <a:gdLst/>
              <a:ahLst/>
              <a:cxnLst/>
              <a:rect l="l" t="t" r="r" b="b"/>
              <a:pathLst>
                <a:path w="3820" h="8180" extrusionOk="0">
                  <a:moveTo>
                    <a:pt x="492" y="1"/>
                  </a:moveTo>
                  <a:lnTo>
                    <a:pt x="0" y="85"/>
                  </a:lnTo>
                  <a:cubicBezTo>
                    <a:pt x="414" y="2462"/>
                    <a:pt x="1072" y="4575"/>
                    <a:pt x="1766" y="6814"/>
                  </a:cubicBezTo>
                  <a:cubicBezTo>
                    <a:pt x="1885" y="7202"/>
                    <a:pt x="2006" y="7593"/>
                    <a:pt x="2121" y="7950"/>
                  </a:cubicBezTo>
                  <a:lnTo>
                    <a:pt x="2292" y="8180"/>
                  </a:lnTo>
                  <a:lnTo>
                    <a:pt x="2559" y="8129"/>
                  </a:lnTo>
                  <a:cubicBezTo>
                    <a:pt x="2873" y="7859"/>
                    <a:pt x="3820" y="4158"/>
                    <a:pt x="3284" y="1730"/>
                  </a:cubicBezTo>
                  <a:lnTo>
                    <a:pt x="3284" y="1730"/>
                  </a:lnTo>
                  <a:lnTo>
                    <a:pt x="2795" y="1838"/>
                  </a:lnTo>
                  <a:cubicBezTo>
                    <a:pt x="3203" y="3669"/>
                    <a:pt x="2728" y="6103"/>
                    <a:pt x="2411" y="7209"/>
                  </a:cubicBezTo>
                  <a:cubicBezTo>
                    <a:pt x="2353" y="7027"/>
                    <a:pt x="2296" y="6848"/>
                    <a:pt x="2242" y="6666"/>
                  </a:cubicBezTo>
                  <a:cubicBezTo>
                    <a:pt x="1551" y="4444"/>
                    <a:pt x="900" y="2347"/>
                    <a:pt x="49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57;p35">
              <a:extLst>
                <a:ext uri="{FF2B5EF4-FFF2-40B4-BE49-F238E27FC236}">
                  <a16:creationId xmlns:a16="http://schemas.microsoft.com/office/drawing/2014/main" id="{EDA41444-3273-4EBD-94A4-37AAA95D9E72}"/>
                </a:ext>
              </a:extLst>
            </p:cNvPr>
            <p:cNvSpPr/>
            <p:nvPr/>
          </p:nvSpPr>
          <p:spPr>
            <a:xfrm>
              <a:off x="1979280" y="2740984"/>
              <a:ext cx="301702" cy="77024"/>
            </a:xfrm>
            <a:custGeom>
              <a:avLst/>
              <a:gdLst/>
              <a:ahLst/>
              <a:cxnLst/>
              <a:rect l="l" t="t" r="r" b="b"/>
              <a:pathLst>
                <a:path w="16048" h="4097" extrusionOk="0">
                  <a:moveTo>
                    <a:pt x="15703" y="1"/>
                  </a:moveTo>
                  <a:cubicBezTo>
                    <a:pt x="13839" y="2246"/>
                    <a:pt x="10984" y="3608"/>
                    <a:pt x="8068" y="3645"/>
                  </a:cubicBezTo>
                  <a:cubicBezTo>
                    <a:pt x="8023" y="3646"/>
                    <a:pt x="7979" y="3646"/>
                    <a:pt x="7934" y="3646"/>
                  </a:cubicBezTo>
                  <a:cubicBezTo>
                    <a:pt x="5057" y="3646"/>
                    <a:pt x="2230" y="2364"/>
                    <a:pt x="338" y="203"/>
                  </a:cubicBezTo>
                  <a:lnTo>
                    <a:pt x="0" y="496"/>
                  </a:lnTo>
                  <a:cubicBezTo>
                    <a:pt x="1979" y="2758"/>
                    <a:pt x="4939" y="4096"/>
                    <a:pt x="7943" y="4096"/>
                  </a:cubicBezTo>
                  <a:cubicBezTo>
                    <a:pt x="7987" y="4096"/>
                    <a:pt x="8031" y="4093"/>
                    <a:pt x="8071" y="4093"/>
                  </a:cubicBezTo>
                  <a:cubicBezTo>
                    <a:pt x="11119" y="4056"/>
                    <a:pt x="14102" y="2634"/>
                    <a:pt x="16047" y="287"/>
                  </a:cubicBezTo>
                  <a:lnTo>
                    <a:pt x="15703" y="1"/>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58;p35">
              <a:extLst>
                <a:ext uri="{FF2B5EF4-FFF2-40B4-BE49-F238E27FC236}">
                  <a16:creationId xmlns:a16="http://schemas.microsoft.com/office/drawing/2014/main" id="{452F6D72-771C-4B08-B607-128FEAAFE093}"/>
                </a:ext>
              </a:extLst>
            </p:cNvPr>
            <p:cNvSpPr/>
            <p:nvPr/>
          </p:nvSpPr>
          <p:spPr>
            <a:xfrm>
              <a:off x="1957792" y="2762604"/>
              <a:ext cx="343100" cy="94263"/>
            </a:xfrm>
            <a:custGeom>
              <a:avLst/>
              <a:gdLst/>
              <a:ahLst/>
              <a:cxnLst/>
              <a:rect l="l" t="t" r="r" b="b"/>
              <a:pathLst>
                <a:path w="18250" h="5014" extrusionOk="0">
                  <a:moveTo>
                    <a:pt x="331" y="1"/>
                  </a:moveTo>
                  <a:lnTo>
                    <a:pt x="1" y="304"/>
                  </a:lnTo>
                  <a:cubicBezTo>
                    <a:pt x="2610" y="3139"/>
                    <a:pt x="5961" y="4852"/>
                    <a:pt x="9200" y="5000"/>
                  </a:cubicBezTo>
                  <a:cubicBezTo>
                    <a:pt x="9366" y="5010"/>
                    <a:pt x="9535" y="5014"/>
                    <a:pt x="9703" y="5014"/>
                  </a:cubicBezTo>
                  <a:cubicBezTo>
                    <a:pt x="12943" y="5014"/>
                    <a:pt x="16854" y="3608"/>
                    <a:pt x="18249" y="382"/>
                  </a:cubicBezTo>
                  <a:lnTo>
                    <a:pt x="17838" y="203"/>
                  </a:lnTo>
                  <a:cubicBezTo>
                    <a:pt x="16520" y="3246"/>
                    <a:pt x="12790" y="4565"/>
                    <a:pt x="9693" y="4565"/>
                  </a:cubicBezTo>
                  <a:cubicBezTo>
                    <a:pt x="9534" y="4565"/>
                    <a:pt x="9376" y="4562"/>
                    <a:pt x="9221" y="4555"/>
                  </a:cubicBezTo>
                  <a:cubicBezTo>
                    <a:pt x="6099" y="4410"/>
                    <a:pt x="2859" y="2748"/>
                    <a:pt x="33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34" name="Google Shape;459;p35">
            <a:extLst>
              <a:ext uri="{FF2B5EF4-FFF2-40B4-BE49-F238E27FC236}">
                <a16:creationId xmlns:a16="http://schemas.microsoft.com/office/drawing/2014/main" id="{1CE66F28-33B6-462D-B588-8C7BC9CDFC54}"/>
              </a:ext>
            </a:extLst>
          </p:cNvPr>
          <p:cNvCxnSpPr>
            <a:cxnSpLocks/>
          </p:cNvCxnSpPr>
          <p:nvPr/>
        </p:nvCxnSpPr>
        <p:spPr>
          <a:xfrm flipH="1">
            <a:off x="2566563" y="5140042"/>
            <a:ext cx="3599096" cy="0"/>
          </a:xfrm>
          <a:prstGeom prst="straightConnector1">
            <a:avLst/>
          </a:prstGeom>
          <a:noFill/>
          <a:ln w="19050" cap="flat" cmpd="sng">
            <a:solidFill>
              <a:srgbClr val="20124D"/>
            </a:solidFill>
            <a:prstDash val="dot"/>
            <a:round/>
            <a:headEnd type="oval" w="med" len="med"/>
            <a:tailEnd type="oval" w="med" len="med"/>
          </a:ln>
        </p:spPr>
      </p:cxnSp>
      <p:sp>
        <p:nvSpPr>
          <p:cNvPr id="36" name="Google Shape;460;p35">
            <a:extLst>
              <a:ext uri="{FF2B5EF4-FFF2-40B4-BE49-F238E27FC236}">
                <a16:creationId xmlns:a16="http://schemas.microsoft.com/office/drawing/2014/main" id="{82E55AFD-067F-4401-A250-A716C35747D9}"/>
              </a:ext>
            </a:extLst>
          </p:cNvPr>
          <p:cNvSpPr txBox="1">
            <a:spLocks/>
          </p:cNvSpPr>
          <p:nvPr/>
        </p:nvSpPr>
        <p:spPr>
          <a:xfrm>
            <a:off x="3505303" y="4632878"/>
            <a:ext cx="1998013" cy="285782"/>
          </a:xfrm>
          <a:prstGeom prst="rect">
            <a:avLst/>
          </a:prstGeom>
          <a:noFill/>
          <a:ln>
            <a:noFill/>
          </a:ln>
        </p:spPr>
        <p:txBody>
          <a:bodyPr spcFirstLastPara="1" wrap="square" lIns="91425" tIns="18287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1pPr>
            <a:lvl2pPr marL="914400" marR="0" lvl="1"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2pPr>
            <a:lvl3pPr marL="1371600" marR="0" lvl="2"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3pPr>
            <a:lvl4pPr marL="1828800" marR="0" lvl="3"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4pPr>
            <a:lvl5pPr marL="2286000" marR="0" lvl="4"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5pPr>
            <a:lvl6pPr marL="2743200" marR="0" lvl="5"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6pPr>
            <a:lvl7pPr marL="3200400" marR="0" lvl="6"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7pPr>
            <a:lvl8pPr marL="3657600" marR="0" lvl="7" indent="-317500" algn="ctr" rtl="0">
              <a:lnSpc>
                <a:spcPct val="100000"/>
              </a:lnSpc>
              <a:spcBef>
                <a:spcPts val="1600"/>
              </a:spcBef>
              <a:spcAft>
                <a:spcPts val="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8pPr>
            <a:lvl9pPr marL="4114800" marR="0" lvl="8" indent="-317500" algn="ctr" rtl="0">
              <a:lnSpc>
                <a:spcPct val="100000"/>
              </a:lnSpc>
              <a:spcBef>
                <a:spcPts val="1600"/>
              </a:spcBef>
              <a:spcAft>
                <a:spcPts val="1600"/>
              </a:spcAft>
              <a:buClr>
                <a:schemeClr val="dk1"/>
              </a:buClr>
              <a:buSzPts val="1400"/>
              <a:buFont typeface="Abel"/>
              <a:buNone/>
              <a:defRPr sz="1800" b="0" i="0" u="none" strike="noStrike" cap="none">
                <a:solidFill>
                  <a:schemeClr val="dk1"/>
                </a:solidFill>
                <a:latin typeface="Staatliches"/>
                <a:ea typeface="Staatliches"/>
                <a:cs typeface="Staatliches"/>
                <a:sym typeface="Staatliches"/>
              </a:defRPr>
            </a:lvl9pPr>
          </a:lstStyle>
          <a:p>
            <a:pPr marL="0" marR="0" lvl="0" indent="0" algn="ctr" defTabSz="914400" rtl="0" eaLnBrk="1" fontAlgn="auto" latinLnBrk="0" hangingPunct="1">
              <a:lnSpc>
                <a:spcPct val="100000"/>
              </a:lnSpc>
              <a:spcBef>
                <a:spcPts val="0"/>
              </a:spcBef>
              <a:spcAft>
                <a:spcPts val="1600"/>
              </a:spcAft>
              <a:buClr>
                <a:srgbClr val="20124D"/>
              </a:buClr>
              <a:buSzPts val="1400"/>
              <a:buFont typeface="Abel"/>
              <a:buNone/>
              <a:tabLst/>
              <a:defRPr/>
            </a:pPr>
            <a:r>
              <a:rPr kumimoji="0" lang="en-US" sz="1800" b="1" i="0" u="none" strike="noStrike" kern="0" cap="none" spc="0" normalizeH="0" baseline="0" noProof="0">
                <a:ln>
                  <a:noFill/>
                </a:ln>
                <a:solidFill>
                  <a:srgbClr val="20124D"/>
                </a:solidFill>
                <a:effectLst/>
                <a:uLnTx/>
                <a:uFillTx/>
                <a:latin typeface="Staatliches"/>
                <a:sym typeface="Staatliches"/>
              </a:rPr>
              <a:t>TWO METERS</a:t>
            </a:r>
          </a:p>
        </p:txBody>
      </p:sp>
      <p:grpSp>
        <p:nvGrpSpPr>
          <p:cNvPr id="75" name="Google Shape;461;p35">
            <a:extLst>
              <a:ext uri="{FF2B5EF4-FFF2-40B4-BE49-F238E27FC236}">
                <a16:creationId xmlns:a16="http://schemas.microsoft.com/office/drawing/2014/main" id="{103D941E-B365-4B3E-97A0-250F60429EAF}"/>
              </a:ext>
            </a:extLst>
          </p:cNvPr>
          <p:cNvGrpSpPr/>
          <p:nvPr/>
        </p:nvGrpSpPr>
        <p:grpSpPr>
          <a:xfrm>
            <a:off x="6093278" y="3227988"/>
            <a:ext cx="1515925" cy="1912053"/>
            <a:chOff x="6218343" y="1568334"/>
            <a:chExt cx="1071845" cy="1550230"/>
          </a:xfrm>
        </p:grpSpPr>
        <p:grpSp>
          <p:nvGrpSpPr>
            <p:cNvPr id="38" name="Google Shape;462;p35">
              <a:extLst>
                <a:ext uri="{FF2B5EF4-FFF2-40B4-BE49-F238E27FC236}">
                  <a16:creationId xmlns:a16="http://schemas.microsoft.com/office/drawing/2014/main" id="{EEE42CBF-AB95-4CBF-A54E-1B9E9C4FFE08}"/>
                </a:ext>
              </a:extLst>
            </p:cNvPr>
            <p:cNvGrpSpPr/>
            <p:nvPr/>
          </p:nvGrpSpPr>
          <p:grpSpPr>
            <a:xfrm>
              <a:off x="6218343" y="1568334"/>
              <a:ext cx="1071845" cy="1550230"/>
              <a:chOff x="6469980" y="1568334"/>
              <a:chExt cx="1071845" cy="1550230"/>
            </a:xfrm>
          </p:grpSpPr>
          <p:sp>
            <p:nvSpPr>
              <p:cNvPr id="42" name="Google Shape;463;p35">
                <a:extLst>
                  <a:ext uri="{FF2B5EF4-FFF2-40B4-BE49-F238E27FC236}">
                    <a16:creationId xmlns:a16="http://schemas.microsoft.com/office/drawing/2014/main" id="{92B7A8BC-FD25-4C7D-B8F8-90D171F9F584}"/>
                  </a:ext>
                </a:extLst>
              </p:cNvPr>
              <p:cNvSpPr/>
              <p:nvPr/>
            </p:nvSpPr>
            <p:spPr>
              <a:xfrm>
                <a:off x="6613753" y="1710011"/>
                <a:ext cx="795936" cy="880536"/>
              </a:xfrm>
              <a:custGeom>
                <a:avLst/>
                <a:gdLst/>
                <a:ahLst/>
                <a:cxnLst/>
                <a:rect l="l" t="t" r="r" b="b"/>
                <a:pathLst>
                  <a:path w="42337" h="46837" extrusionOk="0">
                    <a:moveTo>
                      <a:pt x="21168" y="0"/>
                    </a:moveTo>
                    <a:cubicBezTo>
                      <a:pt x="9476" y="0"/>
                      <a:pt x="0" y="9378"/>
                      <a:pt x="0" y="20945"/>
                    </a:cubicBezTo>
                    <a:cubicBezTo>
                      <a:pt x="0" y="38422"/>
                      <a:pt x="9476" y="46837"/>
                      <a:pt x="21168" y="46837"/>
                    </a:cubicBezTo>
                    <a:cubicBezTo>
                      <a:pt x="32860" y="46837"/>
                      <a:pt x="42337" y="39356"/>
                      <a:pt x="42337" y="20945"/>
                    </a:cubicBezTo>
                    <a:cubicBezTo>
                      <a:pt x="42337" y="9378"/>
                      <a:pt x="32860" y="0"/>
                      <a:pt x="21168"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64;p35">
                <a:extLst>
                  <a:ext uri="{FF2B5EF4-FFF2-40B4-BE49-F238E27FC236}">
                    <a16:creationId xmlns:a16="http://schemas.microsoft.com/office/drawing/2014/main" id="{6757D38F-C8B0-4E66-84CD-C10E0FFEC074}"/>
                  </a:ext>
                </a:extLst>
              </p:cNvPr>
              <p:cNvSpPr/>
              <p:nvPr/>
            </p:nvSpPr>
            <p:spPr>
              <a:xfrm>
                <a:off x="6869913" y="2474532"/>
                <a:ext cx="273164" cy="541158"/>
              </a:xfrm>
              <a:custGeom>
                <a:avLst/>
                <a:gdLst/>
                <a:ahLst/>
                <a:cxnLst/>
                <a:rect l="l" t="t" r="r" b="b"/>
                <a:pathLst>
                  <a:path w="14530" h="28785" extrusionOk="0">
                    <a:moveTo>
                      <a:pt x="0" y="1"/>
                    </a:moveTo>
                    <a:lnTo>
                      <a:pt x="0" y="28785"/>
                    </a:lnTo>
                    <a:lnTo>
                      <a:pt x="14530" y="28785"/>
                    </a:lnTo>
                    <a:lnTo>
                      <a:pt x="14530" y="1"/>
                    </a:ln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65;p35">
                <a:extLst>
                  <a:ext uri="{FF2B5EF4-FFF2-40B4-BE49-F238E27FC236}">
                    <a16:creationId xmlns:a16="http://schemas.microsoft.com/office/drawing/2014/main" id="{36ED0F21-971C-4249-AA48-1A5A257FC672}"/>
                  </a:ext>
                </a:extLst>
              </p:cNvPr>
              <p:cNvSpPr/>
              <p:nvPr/>
            </p:nvSpPr>
            <p:spPr>
              <a:xfrm>
                <a:off x="6595715" y="2706712"/>
                <a:ext cx="833799" cy="411852"/>
              </a:xfrm>
              <a:custGeom>
                <a:avLst/>
                <a:gdLst/>
                <a:ahLst/>
                <a:cxnLst/>
                <a:rect l="l" t="t" r="r" b="b"/>
                <a:pathLst>
                  <a:path w="44351" h="21907" extrusionOk="0">
                    <a:moveTo>
                      <a:pt x="21850" y="0"/>
                    </a:moveTo>
                    <a:cubicBezTo>
                      <a:pt x="9953" y="0"/>
                      <a:pt x="1" y="15285"/>
                      <a:pt x="1" y="21670"/>
                    </a:cubicBezTo>
                    <a:lnTo>
                      <a:pt x="21850" y="21907"/>
                    </a:lnTo>
                    <a:lnTo>
                      <a:pt x="43703" y="21907"/>
                    </a:lnTo>
                    <a:cubicBezTo>
                      <a:pt x="44350" y="16435"/>
                      <a:pt x="33839" y="0"/>
                      <a:pt x="21850"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66;p35">
                <a:extLst>
                  <a:ext uri="{FF2B5EF4-FFF2-40B4-BE49-F238E27FC236}">
                    <a16:creationId xmlns:a16="http://schemas.microsoft.com/office/drawing/2014/main" id="{498D20E2-D249-4435-A3A7-D4B7FF9A57CF}"/>
                  </a:ext>
                </a:extLst>
              </p:cNvPr>
              <p:cNvSpPr/>
              <p:nvPr/>
            </p:nvSpPr>
            <p:spPr>
              <a:xfrm>
                <a:off x="6469980" y="2171927"/>
                <a:ext cx="208793" cy="223701"/>
              </a:xfrm>
              <a:custGeom>
                <a:avLst/>
                <a:gdLst/>
                <a:ahLst/>
                <a:cxnLst/>
                <a:rect l="l" t="t" r="r" b="b"/>
                <a:pathLst>
                  <a:path w="11106" h="11899" extrusionOk="0">
                    <a:moveTo>
                      <a:pt x="5011" y="0"/>
                    </a:moveTo>
                    <a:cubicBezTo>
                      <a:pt x="4515" y="0"/>
                      <a:pt x="4019" y="94"/>
                      <a:pt x="3540" y="292"/>
                    </a:cubicBezTo>
                    <a:cubicBezTo>
                      <a:pt x="1086" y="1307"/>
                      <a:pt x="0" y="4662"/>
                      <a:pt x="1109" y="7786"/>
                    </a:cubicBezTo>
                    <a:cubicBezTo>
                      <a:pt x="2004" y="10301"/>
                      <a:pt x="4050" y="11899"/>
                      <a:pt x="6093" y="11899"/>
                    </a:cubicBezTo>
                    <a:cubicBezTo>
                      <a:pt x="6589" y="11899"/>
                      <a:pt x="7086" y="11804"/>
                      <a:pt x="7565" y="11606"/>
                    </a:cubicBezTo>
                    <a:cubicBezTo>
                      <a:pt x="10020" y="10595"/>
                      <a:pt x="11105" y="7237"/>
                      <a:pt x="9997" y="4115"/>
                    </a:cubicBezTo>
                    <a:cubicBezTo>
                      <a:pt x="9101" y="1600"/>
                      <a:pt x="7055" y="0"/>
                      <a:pt x="5011"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7;p35">
                <a:extLst>
                  <a:ext uri="{FF2B5EF4-FFF2-40B4-BE49-F238E27FC236}">
                    <a16:creationId xmlns:a16="http://schemas.microsoft.com/office/drawing/2014/main" id="{1B52DA8E-CA21-4711-98C7-0C1693D5F997}"/>
                  </a:ext>
                </a:extLst>
              </p:cNvPr>
              <p:cNvSpPr/>
              <p:nvPr/>
            </p:nvSpPr>
            <p:spPr>
              <a:xfrm>
                <a:off x="7333032" y="2162414"/>
                <a:ext cx="208793" cy="223701"/>
              </a:xfrm>
              <a:custGeom>
                <a:avLst/>
                <a:gdLst/>
                <a:ahLst/>
                <a:cxnLst/>
                <a:rect l="l" t="t" r="r" b="b"/>
                <a:pathLst>
                  <a:path w="11106" h="11899" extrusionOk="0">
                    <a:moveTo>
                      <a:pt x="6095" y="0"/>
                    </a:moveTo>
                    <a:cubicBezTo>
                      <a:pt x="4051" y="0"/>
                      <a:pt x="2005" y="1600"/>
                      <a:pt x="1109" y="4116"/>
                    </a:cubicBezTo>
                    <a:cubicBezTo>
                      <a:pt x="0" y="7237"/>
                      <a:pt x="1089" y="10595"/>
                      <a:pt x="3540" y="11606"/>
                    </a:cubicBezTo>
                    <a:cubicBezTo>
                      <a:pt x="4020" y="11805"/>
                      <a:pt x="4516" y="11899"/>
                      <a:pt x="5012" y="11899"/>
                    </a:cubicBezTo>
                    <a:cubicBezTo>
                      <a:pt x="7055" y="11899"/>
                      <a:pt x="9101" y="10301"/>
                      <a:pt x="9996" y="7787"/>
                    </a:cubicBezTo>
                    <a:cubicBezTo>
                      <a:pt x="11105" y="4662"/>
                      <a:pt x="10019" y="1307"/>
                      <a:pt x="7565" y="293"/>
                    </a:cubicBezTo>
                    <a:cubicBezTo>
                      <a:pt x="7086" y="95"/>
                      <a:pt x="6590" y="0"/>
                      <a:pt x="6095" y="0"/>
                    </a:cubicBezTo>
                    <a:close/>
                  </a:path>
                </a:pathLst>
              </a:custGeom>
              <a:solidFill>
                <a:srgbClr val="EAF1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68;p35">
                <a:extLst>
                  <a:ext uri="{FF2B5EF4-FFF2-40B4-BE49-F238E27FC236}">
                    <a16:creationId xmlns:a16="http://schemas.microsoft.com/office/drawing/2014/main" id="{123BA97B-6898-4E48-9282-85D79F9570BE}"/>
                  </a:ext>
                </a:extLst>
              </p:cNvPr>
              <p:cNvSpPr/>
              <p:nvPr/>
            </p:nvSpPr>
            <p:spPr>
              <a:xfrm>
                <a:off x="6802590" y="2133425"/>
                <a:ext cx="40006" cy="81404"/>
              </a:xfrm>
              <a:custGeom>
                <a:avLst/>
                <a:gdLst/>
                <a:ahLst/>
                <a:cxnLst/>
                <a:rect l="l" t="t" r="r" b="b"/>
                <a:pathLst>
                  <a:path w="2128" h="4330" extrusionOk="0">
                    <a:moveTo>
                      <a:pt x="1063" y="0"/>
                    </a:moveTo>
                    <a:cubicBezTo>
                      <a:pt x="477" y="0"/>
                      <a:pt x="1" y="968"/>
                      <a:pt x="1" y="2165"/>
                    </a:cubicBezTo>
                    <a:cubicBezTo>
                      <a:pt x="1" y="3361"/>
                      <a:pt x="477" y="4329"/>
                      <a:pt x="1063" y="4329"/>
                    </a:cubicBezTo>
                    <a:cubicBezTo>
                      <a:pt x="1650" y="4329"/>
                      <a:pt x="2128" y="3361"/>
                      <a:pt x="2128" y="2165"/>
                    </a:cubicBezTo>
                    <a:cubicBezTo>
                      <a:pt x="2128" y="968"/>
                      <a:pt x="1650" y="0"/>
                      <a:pt x="106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69;p35">
                <a:extLst>
                  <a:ext uri="{FF2B5EF4-FFF2-40B4-BE49-F238E27FC236}">
                    <a16:creationId xmlns:a16="http://schemas.microsoft.com/office/drawing/2014/main" id="{97407025-7201-4D83-8666-18FD53AC4D7E}"/>
                  </a:ext>
                </a:extLst>
              </p:cNvPr>
              <p:cNvSpPr/>
              <p:nvPr/>
            </p:nvSpPr>
            <p:spPr>
              <a:xfrm>
                <a:off x="7133508" y="2133426"/>
                <a:ext cx="40006" cy="81405"/>
              </a:xfrm>
              <a:custGeom>
                <a:avLst/>
                <a:gdLst/>
                <a:ahLst/>
                <a:cxnLst/>
                <a:rect l="l" t="t" r="r" b="b"/>
                <a:pathLst>
                  <a:path w="2128" h="4330" extrusionOk="0">
                    <a:moveTo>
                      <a:pt x="1066" y="0"/>
                    </a:moveTo>
                    <a:cubicBezTo>
                      <a:pt x="476" y="0"/>
                      <a:pt x="0" y="968"/>
                      <a:pt x="0" y="2165"/>
                    </a:cubicBezTo>
                    <a:cubicBezTo>
                      <a:pt x="0" y="3361"/>
                      <a:pt x="476" y="4329"/>
                      <a:pt x="1066" y="4329"/>
                    </a:cubicBezTo>
                    <a:cubicBezTo>
                      <a:pt x="1652" y="4329"/>
                      <a:pt x="2127" y="3361"/>
                      <a:pt x="2127" y="2165"/>
                    </a:cubicBezTo>
                    <a:cubicBezTo>
                      <a:pt x="2127" y="968"/>
                      <a:pt x="1652" y="0"/>
                      <a:pt x="1066"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72;p35">
                <a:extLst>
                  <a:ext uri="{FF2B5EF4-FFF2-40B4-BE49-F238E27FC236}">
                    <a16:creationId xmlns:a16="http://schemas.microsoft.com/office/drawing/2014/main" id="{378B3DE4-0FBC-4D30-A549-CAB9EB1BC062}"/>
                  </a:ext>
                </a:extLst>
              </p:cNvPr>
              <p:cNvSpPr/>
              <p:nvPr/>
            </p:nvSpPr>
            <p:spPr>
              <a:xfrm>
                <a:off x="6943496" y="2196875"/>
                <a:ext cx="121580" cy="136225"/>
              </a:xfrm>
              <a:custGeom>
                <a:avLst/>
                <a:gdLst/>
                <a:ahLst/>
                <a:cxnLst/>
                <a:rect l="l" t="t" r="r" b="b"/>
                <a:pathLst>
                  <a:path w="6467" h="7246" extrusionOk="0">
                    <a:moveTo>
                      <a:pt x="3233" y="0"/>
                    </a:moveTo>
                    <a:cubicBezTo>
                      <a:pt x="1942" y="263"/>
                      <a:pt x="1" y="6213"/>
                      <a:pt x="745" y="6851"/>
                    </a:cubicBezTo>
                    <a:cubicBezTo>
                      <a:pt x="1054" y="7114"/>
                      <a:pt x="2143" y="7245"/>
                      <a:pt x="3233" y="7245"/>
                    </a:cubicBezTo>
                    <a:cubicBezTo>
                      <a:pt x="4323" y="7245"/>
                      <a:pt x="5413" y="7114"/>
                      <a:pt x="5721" y="6851"/>
                    </a:cubicBezTo>
                    <a:cubicBezTo>
                      <a:pt x="6466" y="6213"/>
                      <a:pt x="4524" y="263"/>
                      <a:pt x="3233"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73;p35">
                <a:extLst>
                  <a:ext uri="{FF2B5EF4-FFF2-40B4-BE49-F238E27FC236}">
                    <a16:creationId xmlns:a16="http://schemas.microsoft.com/office/drawing/2014/main" id="{FC1886F9-417A-4D0C-885C-06FAF0659947}"/>
                  </a:ext>
                </a:extLst>
              </p:cNvPr>
              <p:cNvSpPr/>
              <p:nvPr/>
            </p:nvSpPr>
            <p:spPr>
              <a:xfrm>
                <a:off x="6894691" y="1706176"/>
                <a:ext cx="74542" cy="230714"/>
              </a:xfrm>
              <a:custGeom>
                <a:avLst/>
                <a:gdLst/>
                <a:ahLst/>
                <a:cxnLst/>
                <a:rect l="l" t="t" r="r" b="b"/>
                <a:pathLst>
                  <a:path w="3965" h="12272" extrusionOk="0">
                    <a:moveTo>
                      <a:pt x="3715" y="0"/>
                    </a:moveTo>
                    <a:cubicBezTo>
                      <a:pt x="3670" y="0"/>
                      <a:pt x="3626" y="14"/>
                      <a:pt x="3588" y="41"/>
                    </a:cubicBezTo>
                    <a:cubicBezTo>
                      <a:pt x="0" y="2603"/>
                      <a:pt x="1679" y="11710"/>
                      <a:pt x="1750" y="12094"/>
                    </a:cubicBezTo>
                    <a:cubicBezTo>
                      <a:pt x="1770" y="12198"/>
                      <a:pt x="1861" y="12272"/>
                      <a:pt x="1965" y="12272"/>
                    </a:cubicBezTo>
                    <a:cubicBezTo>
                      <a:pt x="1979" y="12272"/>
                      <a:pt x="1993" y="12272"/>
                      <a:pt x="2006" y="12269"/>
                    </a:cubicBezTo>
                    <a:cubicBezTo>
                      <a:pt x="2124" y="12245"/>
                      <a:pt x="2205" y="12130"/>
                      <a:pt x="2181" y="12013"/>
                    </a:cubicBezTo>
                    <a:cubicBezTo>
                      <a:pt x="2164" y="11922"/>
                      <a:pt x="479" y="2799"/>
                      <a:pt x="3843" y="395"/>
                    </a:cubicBezTo>
                    <a:cubicBezTo>
                      <a:pt x="3941" y="328"/>
                      <a:pt x="3965" y="190"/>
                      <a:pt x="3894" y="92"/>
                    </a:cubicBezTo>
                    <a:cubicBezTo>
                      <a:pt x="3851" y="32"/>
                      <a:pt x="3783" y="0"/>
                      <a:pt x="3715"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74;p35">
                <a:extLst>
                  <a:ext uri="{FF2B5EF4-FFF2-40B4-BE49-F238E27FC236}">
                    <a16:creationId xmlns:a16="http://schemas.microsoft.com/office/drawing/2014/main" id="{156FDDFD-AE9F-480A-90E8-65997F049903}"/>
                  </a:ext>
                </a:extLst>
              </p:cNvPr>
              <p:cNvSpPr/>
              <p:nvPr/>
            </p:nvSpPr>
            <p:spPr>
              <a:xfrm>
                <a:off x="6811539" y="1726461"/>
                <a:ext cx="79994" cy="238516"/>
              </a:xfrm>
              <a:custGeom>
                <a:avLst/>
                <a:gdLst/>
                <a:ahLst/>
                <a:cxnLst/>
                <a:rect l="l" t="t" r="r" b="b"/>
                <a:pathLst>
                  <a:path w="4255" h="12687" extrusionOk="0">
                    <a:moveTo>
                      <a:pt x="4007" y="1"/>
                    </a:moveTo>
                    <a:cubicBezTo>
                      <a:pt x="3976" y="1"/>
                      <a:pt x="3944" y="7"/>
                      <a:pt x="3914" y="21"/>
                    </a:cubicBezTo>
                    <a:cubicBezTo>
                      <a:pt x="2573" y="634"/>
                      <a:pt x="1578" y="2074"/>
                      <a:pt x="954" y="4292"/>
                    </a:cubicBezTo>
                    <a:cubicBezTo>
                      <a:pt x="1" y="7681"/>
                      <a:pt x="216" y="12114"/>
                      <a:pt x="539" y="12596"/>
                    </a:cubicBezTo>
                    <a:cubicBezTo>
                      <a:pt x="580" y="12657"/>
                      <a:pt x="644" y="12687"/>
                      <a:pt x="712" y="12687"/>
                    </a:cubicBezTo>
                    <a:cubicBezTo>
                      <a:pt x="752" y="12687"/>
                      <a:pt x="793" y="12677"/>
                      <a:pt x="830" y="12653"/>
                    </a:cubicBezTo>
                    <a:cubicBezTo>
                      <a:pt x="931" y="12593"/>
                      <a:pt x="961" y="12458"/>
                      <a:pt x="904" y="12353"/>
                    </a:cubicBezTo>
                    <a:cubicBezTo>
                      <a:pt x="688" y="11955"/>
                      <a:pt x="398" y="7316"/>
                      <a:pt x="1538" y="3870"/>
                    </a:cubicBezTo>
                    <a:cubicBezTo>
                      <a:pt x="2131" y="2087"/>
                      <a:pt x="2990" y="928"/>
                      <a:pt x="4096" y="419"/>
                    </a:cubicBezTo>
                    <a:cubicBezTo>
                      <a:pt x="4208" y="368"/>
                      <a:pt x="4255" y="237"/>
                      <a:pt x="4204" y="128"/>
                    </a:cubicBezTo>
                    <a:cubicBezTo>
                      <a:pt x="4167" y="48"/>
                      <a:pt x="4089" y="1"/>
                      <a:pt x="400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5;p35">
                <a:extLst>
                  <a:ext uri="{FF2B5EF4-FFF2-40B4-BE49-F238E27FC236}">
                    <a16:creationId xmlns:a16="http://schemas.microsoft.com/office/drawing/2014/main" id="{3BAE7E43-F2BE-4E08-A032-63159F00095C}"/>
                  </a:ext>
                </a:extLst>
              </p:cNvPr>
              <p:cNvSpPr/>
              <p:nvPr/>
            </p:nvSpPr>
            <p:spPr>
              <a:xfrm>
                <a:off x="6725980" y="1786565"/>
                <a:ext cx="47414" cy="217403"/>
              </a:xfrm>
              <a:custGeom>
                <a:avLst/>
                <a:gdLst/>
                <a:ahLst/>
                <a:cxnLst/>
                <a:rect l="l" t="t" r="r" b="b"/>
                <a:pathLst>
                  <a:path w="2522" h="11564" extrusionOk="0">
                    <a:moveTo>
                      <a:pt x="2272" y="1"/>
                    </a:moveTo>
                    <a:cubicBezTo>
                      <a:pt x="2200" y="1"/>
                      <a:pt x="2131" y="36"/>
                      <a:pt x="2090" y="101"/>
                    </a:cubicBezTo>
                    <a:cubicBezTo>
                      <a:pt x="0" y="3270"/>
                      <a:pt x="1975" y="11071"/>
                      <a:pt x="2060" y="11401"/>
                    </a:cubicBezTo>
                    <a:cubicBezTo>
                      <a:pt x="2084" y="11499"/>
                      <a:pt x="2174" y="11563"/>
                      <a:pt x="2272" y="11563"/>
                    </a:cubicBezTo>
                    <a:cubicBezTo>
                      <a:pt x="2289" y="11563"/>
                      <a:pt x="2306" y="11563"/>
                      <a:pt x="2327" y="11556"/>
                    </a:cubicBezTo>
                    <a:cubicBezTo>
                      <a:pt x="2444" y="11529"/>
                      <a:pt x="2515" y="11408"/>
                      <a:pt x="2484" y="11290"/>
                    </a:cubicBezTo>
                    <a:cubicBezTo>
                      <a:pt x="2461" y="11212"/>
                      <a:pt x="472" y="3348"/>
                      <a:pt x="2454" y="340"/>
                    </a:cubicBezTo>
                    <a:cubicBezTo>
                      <a:pt x="2522" y="239"/>
                      <a:pt x="2492" y="104"/>
                      <a:pt x="2390" y="37"/>
                    </a:cubicBezTo>
                    <a:cubicBezTo>
                      <a:pt x="2354" y="12"/>
                      <a:pt x="2312" y="1"/>
                      <a:pt x="227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6;p35">
                <a:extLst>
                  <a:ext uri="{FF2B5EF4-FFF2-40B4-BE49-F238E27FC236}">
                    <a16:creationId xmlns:a16="http://schemas.microsoft.com/office/drawing/2014/main" id="{DFA6F8B3-6222-4B08-B7C1-566EE6E1F77D}"/>
                  </a:ext>
                </a:extLst>
              </p:cNvPr>
              <p:cNvSpPr/>
              <p:nvPr/>
            </p:nvSpPr>
            <p:spPr>
              <a:xfrm>
                <a:off x="6630269" y="1877049"/>
                <a:ext cx="75745" cy="190989"/>
              </a:xfrm>
              <a:custGeom>
                <a:avLst/>
                <a:gdLst/>
                <a:ahLst/>
                <a:cxnLst/>
                <a:rect l="l" t="t" r="r" b="b"/>
                <a:pathLst>
                  <a:path w="4029" h="10159" extrusionOk="0">
                    <a:moveTo>
                      <a:pt x="2038" y="1"/>
                    </a:moveTo>
                    <a:cubicBezTo>
                      <a:pt x="1956" y="1"/>
                      <a:pt x="1878" y="47"/>
                      <a:pt x="1841" y="125"/>
                    </a:cubicBezTo>
                    <a:cubicBezTo>
                      <a:pt x="0" y="4100"/>
                      <a:pt x="3446" y="9811"/>
                      <a:pt x="3595" y="10054"/>
                    </a:cubicBezTo>
                    <a:cubicBezTo>
                      <a:pt x="3635" y="10121"/>
                      <a:pt x="3705" y="10158"/>
                      <a:pt x="3780" y="10158"/>
                    </a:cubicBezTo>
                    <a:cubicBezTo>
                      <a:pt x="3820" y="10158"/>
                      <a:pt x="3857" y="10149"/>
                      <a:pt x="3894" y="10125"/>
                    </a:cubicBezTo>
                    <a:cubicBezTo>
                      <a:pt x="3995" y="10064"/>
                      <a:pt x="4029" y="9929"/>
                      <a:pt x="3965" y="9825"/>
                    </a:cubicBezTo>
                    <a:cubicBezTo>
                      <a:pt x="3931" y="9767"/>
                      <a:pt x="496" y="4070"/>
                      <a:pt x="2235" y="311"/>
                    </a:cubicBezTo>
                    <a:cubicBezTo>
                      <a:pt x="2286" y="203"/>
                      <a:pt x="2239" y="72"/>
                      <a:pt x="2131" y="21"/>
                    </a:cubicBezTo>
                    <a:cubicBezTo>
                      <a:pt x="2101" y="7"/>
                      <a:pt x="2069" y="1"/>
                      <a:pt x="2038"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7;p35">
                <a:extLst>
                  <a:ext uri="{FF2B5EF4-FFF2-40B4-BE49-F238E27FC236}">
                    <a16:creationId xmlns:a16="http://schemas.microsoft.com/office/drawing/2014/main" id="{004279E7-F1F5-49D2-8F4D-DFF7E22CDBE0}"/>
                  </a:ext>
                </a:extLst>
              </p:cNvPr>
              <p:cNvSpPr/>
              <p:nvPr/>
            </p:nvSpPr>
            <p:spPr>
              <a:xfrm>
                <a:off x="6603592" y="2005603"/>
                <a:ext cx="64146" cy="125697"/>
              </a:xfrm>
              <a:custGeom>
                <a:avLst/>
                <a:gdLst/>
                <a:ahLst/>
                <a:cxnLst/>
                <a:rect l="l" t="t" r="r" b="b"/>
                <a:pathLst>
                  <a:path w="3412" h="6686" extrusionOk="0">
                    <a:moveTo>
                      <a:pt x="232" y="1"/>
                    </a:moveTo>
                    <a:cubicBezTo>
                      <a:pt x="221" y="1"/>
                      <a:pt x="210" y="1"/>
                      <a:pt x="199" y="3"/>
                    </a:cubicBezTo>
                    <a:cubicBezTo>
                      <a:pt x="81" y="23"/>
                      <a:pt x="0" y="135"/>
                      <a:pt x="21" y="256"/>
                    </a:cubicBezTo>
                    <a:cubicBezTo>
                      <a:pt x="539" y="3438"/>
                      <a:pt x="2893" y="6473"/>
                      <a:pt x="2994" y="6600"/>
                    </a:cubicBezTo>
                    <a:cubicBezTo>
                      <a:pt x="3038" y="6655"/>
                      <a:pt x="3102" y="6685"/>
                      <a:pt x="3166" y="6685"/>
                    </a:cubicBezTo>
                    <a:cubicBezTo>
                      <a:pt x="3213" y="6685"/>
                      <a:pt x="3260" y="6668"/>
                      <a:pt x="3301" y="6638"/>
                    </a:cubicBezTo>
                    <a:cubicBezTo>
                      <a:pt x="3395" y="6564"/>
                      <a:pt x="3411" y="6426"/>
                      <a:pt x="3338" y="6331"/>
                    </a:cubicBezTo>
                    <a:cubicBezTo>
                      <a:pt x="3314" y="6301"/>
                      <a:pt x="954" y="3256"/>
                      <a:pt x="452" y="185"/>
                    </a:cubicBezTo>
                    <a:cubicBezTo>
                      <a:pt x="433" y="75"/>
                      <a:pt x="337" y="1"/>
                      <a:pt x="23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8;p35">
                <a:extLst>
                  <a:ext uri="{FF2B5EF4-FFF2-40B4-BE49-F238E27FC236}">
                    <a16:creationId xmlns:a16="http://schemas.microsoft.com/office/drawing/2014/main" id="{C9217968-6250-415E-9F6F-E2F4B5AABD10}"/>
                  </a:ext>
                </a:extLst>
              </p:cNvPr>
              <p:cNvSpPr/>
              <p:nvPr/>
            </p:nvSpPr>
            <p:spPr>
              <a:xfrm>
                <a:off x="6592049" y="2107387"/>
                <a:ext cx="50290" cy="88416"/>
              </a:xfrm>
              <a:custGeom>
                <a:avLst/>
                <a:gdLst/>
                <a:ahLst/>
                <a:cxnLst/>
                <a:rect l="l" t="t" r="r" b="b"/>
                <a:pathLst>
                  <a:path w="2675" h="4703" extrusionOk="0">
                    <a:moveTo>
                      <a:pt x="293" y="1"/>
                    </a:moveTo>
                    <a:cubicBezTo>
                      <a:pt x="192" y="1"/>
                      <a:pt x="98" y="98"/>
                      <a:pt x="92" y="209"/>
                    </a:cubicBezTo>
                    <a:cubicBezTo>
                      <a:pt x="0" y="1986"/>
                      <a:pt x="2172" y="4521"/>
                      <a:pt x="2262" y="4629"/>
                    </a:cubicBezTo>
                    <a:cubicBezTo>
                      <a:pt x="2306" y="4679"/>
                      <a:pt x="2367" y="4703"/>
                      <a:pt x="2428" y="4703"/>
                    </a:cubicBezTo>
                    <a:cubicBezTo>
                      <a:pt x="2478" y="4703"/>
                      <a:pt x="2533" y="4686"/>
                      <a:pt x="2573" y="4649"/>
                    </a:cubicBezTo>
                    <a:cubicBezTo>
                      <a:pt x="2664" y="4572"/>
                      <a:pt x="2674" y="4433"/>
                      <a:pt x="2593" y="4342"/>
                    </a:cubicBezTo>
                    <a:cubicBezTo>
                      <a:pt x="2573" y="4318"/>
                      <a:pt x="445" y="1830"/>
                      <a:pt x="526" y="232"/>
                    </a:cubicBezTo>
                    <a:cubicBezTo>
                      <a:pt x="533" y="111"/>
                      <a:pt x="442" y="7"/>
                      <a:pt x="321" y="3"/>
                    </a:cubicBezTo>
                    <a:cubicBezTo>
                      <a:pt x="311" y="2"/>
                      <a:pt x="302" y="1"/>
                      <a:pt x="2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9;p35">
                <a:extLst>
                  <a:ext uri="{FF2B5EF4-FFF2-40B4-BE49-F238E27FC236}">
                    <a16:creationId xmlns:a16="http://schemas.microsoft.com/office/drawing/2014/main" id="{907B081C-DFA3-49A6-B77B-F38DE4FF5564}"/>
                  </a:ext>
                </a:extLst>
              </p:cNvPr>
              <p:cNvSpPr/>
              <p:nvPr/>
            </p:nvSpPr>
            <p:spPr>
              <a:xfrm>
                <a:off x="7036030" y="1701777"/>
                <a:ext cx="74486" cy="235113"/>
              </a:xfrm>
              <a:custGeom>
                <a:avLst/>
                <a:gdLst/>
                <a:ahLst/>
                <a:cxnLst/>
                <a:rect l="l" t="t" r="r" b="b"/>
                <a:pathLst>
                  <a:path w="3962" h="12506" extrusionOk="0">
                    <a:moveTo>
                      <a:pt x="247" y="1"/>
                    </a:moveTo>
                    <a:cubicBezTo>
                      <a:pt x="180" y="1"/>
                      <a:pt x="114" y="32"/>
                      <a:pt x="71" y="93"/>
                    </a:cubicBezTo>
                    <a:cubicBezTo>
                      <a:pt x="0" y="191"/>
                      <a:pt x="24" y="326"/>
                      <a:pt x="122" y="397"/>
                    </a:cubicBezTo>
                    <a:cubicBezTo>
                      <a:pt x="3486" y="2801"/>
                      <a:pt x="1952" y="12156"/>
                      <a:pt x="1936" y="12250"/>
                    </a:cubicBezTo>
                    <a:cubicBezTo>
                      <a:pt x="1919" y="12368"/>
                      <a:pt x="1996" y="12482"/>
                      <a:pt x="2118" y="12503"/>
                    </a:cubicBezTo>
                    <a:cubicBezTo>
                      <a:pt x="2127" y="12506"/>
                      <a:pt x="2141" y="12506"/>
                      <a:pt x="2151" y="12506"/>
                    </a:cubicBezTo>
                    <a:cubicBezTo>
                      <a:pt x="2259" y="12506"/>
                      <a:pt x="2350" y="12432"/>
                      <a:pt x="2370" y="12324"/>
                    </a:cubicBezTo>
                    <a:cubicBezTo>
                      <a:pt x="2434" y="11927"/>
                      <a:pt x="3962" y="2605"/>
                      <a:pt x="374" y="42"/>
                    </a:cubicBezTo>
                    <a:cubicBezTo>
                      <a:pt x="336" y="14"/>
                      <a:pt x="291" y="1"/>
                      <a:pt x="247"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80;p35">
                <a:extLst>
                  <a:ext uri="{FF2B5EF4-FFF2-40B4-BE49-F238E27FC236}">
                    <a16:creationId xmlns:a16="http://schemas.microsoft.com/office/drawing/2014/main" id="{85906230-014F-4A8A-B3E2-F2324D3E46EF}"/>
                  </a:ext>
                </a:extLst>
              </p:cNvPr>
              <p:cNvSpPr/>
              <p:nvPr/>
            </p:nvSpPr>
            <p:spPr>
              <a:xfrm>
                <a:off x="7116588" y="1726461"/>
                <a:ext cx="80050" cy="238572"/>
              </a:xfrm>
              <a:custGeom>
                <a:avLst/>
                <a:gdLst/>
                <a:ahLst/>
                <a:cxnLst/>
                <a:rect l="l" t="t" r="r" b="b"/>
                <a:pathLst>
                  <a:path w="4258" h="12690" extrusionOk="0">
                    <a:moveTo>
                      <a:pt x="249" y="1"/>
                    </a:moveTo>
                    <a:cubicBezTo>
                      <a:pt x="166" y="1"/>
                      <a:pt x="88" y="48"/>
                      <a:pt x="50" y="128"/>
                    </a:cubicBezTo>
                    <a:cubicBezTo>
                      <a:pt x="0" y="237"/>
                      <a:pt x="47" y="368"/>
                      <a:pt x="159" y="419"/>
                    </a:cubicBezTo>
                    <a:cubicBezTo>
                      <a:pt x="1267" y="928"/>
                      <a:pt x="2127" y="2090"/>
                      <a:pt x="2721" y="3875"/>
                    </a:cubicBezTo>
                    <a:cubicBezTo>
                      <a:pt x="3857" y="7316"/>
                      <a:pt x="3570" y="11949"/>
                      <a:pt x="3351" y="12353"/>
                    </a:cubicBezTo>
                    <a:cubicBezTo>
                      <a:pt x="3287" y="12451"/>
                      <a:pt x="3314" y="12585"/>
                      <a:pt x="3412" y="12653"/>
                    </a:cubicBezTo>
                    <a:cubicBezTo>
                      <a:pt x="3449" y="12680"/>
                      <a:pt x="3492" y="12690"/>
                      <a:pt x="3537" y="12690"/>
                    </a:cubicBezTo>
                    <a:cubicBezTo>
                      <a:pt x="3604" y="12690"/>
                      <a:pt x="3674" y="12657"/>
                      <a:pt x="3715" y="12596"/>
                    </a:cubicBezTo>
                    <a:cubicBezTo>
                      <a:pt x="4039" y="12117"/>
                      <a:pt x="4258" y="7684"/>
                      <a:pt x="3304" y="4295"/>
                    </a:cubicBezTo>
                    <a:cubicBezTo>
                      <a:pt x="2680" y="2074"/>
                      <a:pt x="1682" y="634"/>
                      <a:pt x="341" y="21"/>
                    </a:cubicBezTo>
                    <a:cubicBezTo>
                      <a:pt x="311" y="7"/>
                      <a:pt x="279" y="1"/>
                      <a:pt x="24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81;p35">
                <a:extLst>
                  <a:ext uri="{FF2B5EF4-FFF2-40B4-BE49-F238E27FC236}">
                    <a16:creationId xmlns:a16="http://schemas.microsoft.com/office/drawing/2014/main" id="{6D1246EB-7DE3-48B8-844B-CEAE9F4A9789}"/>
                  </a:ext>
                </a:extLst>
              </p:cNvPr>
              <p:cNvSpPr/>
              <p:nvPr/>
            </p:nvSpPr>
            <p:spPr>
              <a:xfrm>
                <a:off x="7234783" y="1786602"/>
                <a:ext cx="47432" cy="217366"/>
              </a:xfrm>
              <a:custGeom>
                <a:avLst/>
                <a:gdLst/>
                <a:ahLst/>
                <a:cxnLst/>
                <a:rect l="l" t="t" r="r" b="b"/>
                <a:pathLst>
                  <a:path w="2523" h="11562" extrusionOk="0">
                    <a:moveTo>
                      <a:pt x="248" y="0"/>
                    </a:moveTo>
                    <a:cubicBezTo>
                      <a:pt x="207" y="0"/>
                      <a:pt x="166" y="11"/>
                      <a:pt x="129" y="35"/>
                    </a:cubicBezTo>
                    <a:cubicBezTo>
                      <a:pt x="28" y="102"/>
                      <a:pt x="1" y="237"/>
                      <a:pt x="68" y="338"/>
                    </a:cubicBezTo>
                    <a:cubicBezTo>
                      <a:pt x="2050" y="3346"/>
                      <a:pt x="58" y="11210"/>
                      <a:pt x="37" y="11288"/>
                    </a:cubicBezTo>
                    <a:cubicBezTo>
                      <a:pt x="7" y="11406"/>
                      <a:pt x="78" y="11527"/>
                      <a:pt x="196" y="11554"/>
                    </a:cubicBezTo>
                    <a:cubicBezTo>
                      <a:pt x="213" y="11561"/>
                      <a:pt x="230" y="11561"/>
                      <a:pt x="250" y="11561"/>
                    </a:cubicBezTo>
                    <a:cubicBezTo>
                      <a:pt x="348" y="11561"/>
                      <a:pt x="435" y="11497"/>
                      <a:pt x="459" y="11399"/>
                    </a:cubicBezTo>
                    <a:cubicBezTo>
                      <a:pt x="547" y="11069"/>
                      <a:pt x="2522" y="3268"/>
                      <a:pt x="432" y="99"/>
                    </a:cubicBezTo>
                    <a:cubicBezTo>
                      <a:pt x="389" y="34"/>
                      <a:pt x="319" y="0"/>
                      <a:pt x="24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82;p35">
                <a:extLst>
                  <a:ext uri="{FF2B5EF4-FFF2-40B4-BE49-F238E27FC236}">
                    <a16:creationId xmlns:a16="http://schemas.microsoft.com/office/drawing/2014/main" id="{3F87FB42-1721-4292-B569-D7B13276E48B}"/>
                  </a:ext>
                </a:extLst>
              </p:cNvPr>
              <p:cNvSpPr/>
              <p:nvPr/>
            </p:nvSpPr>
            <p:spPr>
              <a:xfrm>
                <a:off x="7302106" y="1877049"/>
                <a:ext cx="75745" cy="190989"/>
              </a:xfrm>
              <a:custGeom>
                <a:avLst/>
                <a:gdLst/>
                <a:ahLst/>
                <a:cxnLst/>
                <a:rect l="l" t="t" r="r" b="b"/>
                <a:pathLst>
                  <a:path w="4029" h="10159" extrusionOk="0">
                    <a:moveTo>
                      <a:pt x="1993" y="1"/>
                    </a:moveTo>
                    <a:cubicBezTo>
                      <a:pt x="1962" y="1"/>
                      <a:pt x="1931" y="7"/>
                      <a:pt x="1902" y="21"/>
                    </a:cubicBezTo>
                    <a:cubicBezTo>
                      <a:pt x="1790" y="72"/>
                      <a:pt x="1743" y="203"/>
                      <a:pt x="1793" y="311"/>
                    </a:cubicBezTo>
                    <a:cubicBezTo>
                      <a:pt x="3533" y="4070"/>
                      <a:pt x="101" y="9767"/>
                      <a:pt x="64" y="9825"/>
                    </a:cubicBezTo>
                    <a:cubicBezTo>
                      <a:pt x="0" y="9929"/>
                      <a:pt x="33" y="10064"/>
                      <a:pt x="138" y="10125"/>
                    </a:cubicBezTo>
                    <a:cubicBezTo>
                      <a:pt x="172" y="10149"/>
                      <a:pt x="212" y="10158"/>
                      <a:pt x="253" y="10158"/>
                    </a:cubicBezTo>
                    <a:cubicBezTo>
                      <a:pt x="324" y="10158"/>
                      <a:pt x="397" y="10121"/>
                      <a:pt x="438" y="10054"/>
                    </a:cubicBezTo>
                    <a:cubicBezTo>
                      <a:pt x="587" y="9811"/>
                      <a:pt x="4029" y="4100"/>
                      <a:pt x="2191" y="125"/>
                    </a:cubicBezTo>
                    <a:cubicBezTo>
                      <a:pt x="2154" y="47"/>
                      <a:pt x="2075" y="1"/>
                      <a:pt x="199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83;p35">
                <a:extLst>
                  <a:ext uri="{FF2B5EF4-FFF2-40B4-BE49-F238E27FC236}">
                    <a16:creationId xmlns:a16="http://schemas.microsoft.com/office/drawing/2014/main" id="{B6741E42-2C9E-402F-A821-55C1DCA8A76B}"/>
                  </a:ext>
                </a:extLst>
              </p:cNvPr>
              <p:cNvSpPr/>
              <p:nvPr/>
            </p:nvSpPr>
            <p:spPr>
              <a:xfrm>
                <a:off x="7340364" y="2005603"/>
                <a:ext cx="64164" cy="125697"/>
              </a:xfrm>
              <a:custGeom>
                <a:avLst/>
                <a:gdLst/>
                <a:ahLst/>
                <a:cxnLst/>
                <a:rect l="l" t="t" r="r" b="b"/>
                <a:pathLst>
                  <a:path w="3413" h="6686" extrusionOk="0">
                    <a:moveTo>
                      <a:pt x="3182" y="1"/>
                    </a:moveTo>
                    <a:cubicBezTo>
                      <a:pt x="3079" y="1"/>
                      <a:pt x="2983" y="75"/>
                      <a:pt x="2965" y="185"/>
                    </a:cubicBezTo>
                    <a:cubicBezTo>
                      <a:pt x="2459" y="3253"/>
                      <a:pt x="99" y="6301"/>
                      <a:pt x="75" y="6331"/>
                    </a:cubicBezTo>
                    <a:cubicBezTo>
                      <a:pt x="1" y="6426"/>
                      <a:pt x="18" y="6564"/>
                      <a:pt x="113" y="6638"/>
                    </a:cubicBezTo>
                    <a:cubicBezTo>
                      <a:pt x="153" y="6668"/>
                      <a:pt x="200" y="6685"/>
                      <a:pt x="247" y="6685"/>
                    </a:cubicBezTo>
                    <a:cubicBezTo>
                      <a:pt x="315" y="6685"/>
                      <a:pt x="379" y="6655"/>
                      <a:pt x="419" y="6600"/>
                    </a:cubicBezTo>
                    <a:cubicBezTo>
                      <a:pt x="520" y="6473"/>
                      <a:pt x="2873" y="3438"/>
                      <a:pt x="3396" y="256"/>
                    </a:cubicBezTo>
                    <a:cubicBezTo>
                      <a:pt x="3413" y="135"/>
                      <a:pt x="3335" y="23"/>
                      <a:pt x="3214" y="3"/>
                    </a:cubicBezTo>
                    <a:cubicBezTo>
                      <a:pt x="3203" y="1"/>
                      <a:pt x="3193" y="1"/>
                      <a:pt x="318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84;p35">
                <a:extLst>
                  <a:ext uri="{FF2B5EF4-FFF2-40B4-BE49-F238E27FC236}">
                    <a16:creationId xmlns:a16="http://schemas.microsoft.com/office/drawing/2014/main" id="{502B204F-B617-4BFA-AB28-E1629BC9F98B}"/>
                  </a:ext>
                </a:extLst>
              </p:cNvPr>
              <p:cNvSpPr/>
              <p:nvPr/>
            </p:nvSpPr>
            <p:spPr>
              <a:xfrm>
                <a:off x="7365782" y="2107405"/>
                <a:ext cx="50346" cy="88398"/>
              </a:xfrm>
              <a:custGeom>
                <a:avLst/>
                <a:gdLst/>
                <a:ahLst/>
                <a:cxnLst/>
                <a:rect l="l" t="t" r="r" b="b"/>
                <a:pathLst>
                  <a:path w="2678" h="4702" extrusionOk="0">
                    <a:moveTo>
                      <a:pt x="2381" y="1"/>
                    </a:moveTo>
                    <a:cubicBezTo>
                      <a:pt x="2372" y="1"/>
                      <a:pt x="2363" y="1"/>
                      <a:pt x="2354" y="2"/>
                    </a:cubicBezTo>
                    <a:cubicBezTo>
                      <a:pt x="2236" y="6"/>
                      <a:pt x="2142" y="110"/>
                      <a:pt x="2148" y="231"/>
                    </a:cubicBezTo>
                    <a:cubicBezTo>
                      <a:pt x="2229" y="1829"/>
                      <a:pt x="102" y="4317"/>
                      <a:pt x="82" y="4341"/>
                    </a:cubicBezTo>
                    <a:cubicBezTo>
                      <a:pt x="1" y="4432"/>
                      <a:pt x="11" y="4571"/>
                      <a:pt x="105" y="4648"/>
                    </a:cubicBezTo>
                    <a:cubicBezTo>
                      <a:pt x="146" y="4685"/>
                      <a:pt x="197" y="4702"/>
                      <a:pt x="247" y="4702"/>
                    </a:cubicBezTo>
                    <a:cubicBezTo>
                      <a:pt x="308" y="4702"/>
                      <a:pt x="368" y="4678"/>
                      <a:pt x="412" y="4628"/>
                    </a:cubicBezTo>
                    <a:cubicBezTo>
                      <a:pt x="507" y="4520"/>
                      <a:pt x="2677" y="1985"/>
                      <a:pt x="2587" y="208"/>
                    </a:cubicBezTo>
                    <a:cubicBezTo>
                      <a:pt x="2581" y="96"/>
                      <a:pt x="2494" y="1"/>
                      <a:pt x="2381"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85;p35">
                <a:extLst>
                  <a:ext uri="{FF2B5EF4-FFF2-40B4-BE49-F238E27FC236}">
                    <a16:creationId xmlns:a16="http://schemas.microsoft.com/office/drawing/2014/main" id="{9785EF11-DA15-489E-84E5-F42960DF26F4}"/>
                  </a:ext>
                </a:extLst>
              </p:cNvPr>
              <p:cNvSpPr/>
              <p:nvPr/>
            </p:nvSpPr>
            <p:spPr>
              <a:xfrm>
                <a:off x="6835678" y="1568334"/>
                <a:ext cx="316912" cy="180649"/>
              </a:xfrm>
              <a:custGeom>
                <a:avLst/>
                <a:gdLst/>
                <a:ahLst/>
                <a:cxnLst/>
                <a:rect l="l" t="t" r="r" b="b"/>
                <a:pathLst>
                  <a:path w="16857" h="9609" extrusionOk="0">
                    <a:moveTo>
                      <a:pt x="8429" y="0"/>
                    </a:moveTo>
                    <a:cubicBezTo>
                      <a:pt x="3783" y="0"/>
                      <a:pt x="1" y="3783"/>
                      <a:pt x="1" y="8429"/>
                    </a:cubicBezTo>
                    <a:cubicBezTo>
                      <a:pt x="1" y="8759"/>
                      <a:pt x="21" y="9090"/>
                      <a:pt x="58" y="9413"/>
                    </a:cubicBezTo>
                    <a:cubicBezTo>
                      <a:pt x="72" y="9524"/>
                      <a:pt x="166" y="9608"/>
                      <a:pt x="274" y="9608"/>
                    </a:cubicBezTo>
                    <a:cubicBezTo>
                      <a:pt x="284" y="9608"/>
                      <a:pt x="290" y="9605"/>
                      <a:pt x="301" y="9605"/>
                    </a:cubicBezTo>
                    <a:cubicBezTo>
                      <a:pt x="419" y="9591"/>
                      <a:pt x="506" y="9484"/>
                      <a:pt x="493" y="9362"/>
                    </a:cubicBezTo>
                    <a:cubicBezTo>
                      <a:pt x="456" y="9056"/>
                      <a:pt x="439" y="8742"/>
                      <a:pt x="439" y="8429"/>
                    </a:cubicBezTo>
                    <a:cubicBezTo>
                      <a:pt x="439" y="4025"/>
                      <a:pt x="4023" y="439"/>
                      <a:pt x="8429" y="439"/>
                    </a:cubicBezTo>
                    <a:cubicBezTo>
                      <a:pt x="12613" y="439"/>
                      <a:pt x="16419" y="4622"/>
                      <a:pt x="16419" y="9214"/>
                    </a:cubicBezTo>
                    <a:cubicBezTo>
                      <a:pt x="16419" y="9332"/>
                      <a:pt x="16520" y="9433"/>
                      <a:pt x="16638" y="9433"/>
                    </a:cubicBezTo>
                    <a:cubicBezTo>
                      <a:pt x="16760" y="9433"/>
                      <a:pt x="16857" y="9332"/>
                      <a:pt x="16857" y="9214"/>
                    </a:cubicBezTo>
                    <a:cubicBezTo>
                      <a:pt x="16857" y="4305"/>
                      <a:pt x="12920" y="0"/>
                      <a:pt x="8429"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6;p35">
                <a:extLst>
                  <a:ext uri="{FF2B5EF4-FFF2-40B4-BE49-F238E27FC236}">
                    <a16:creationId xmlns:a16="http://schemas.microsoft.com/office/drawing/2014/main" id="{26AB2625-BF91-47D7-8998-C9FB7E1AC414}"/>
                  </a:ext>
                </a:extLst>
              </p:cNvPr>
              <p:cNvSpPr/>
              <p:nvPr/>
            </p:nvSpPr>
            <p:spPr>
              <a:xfrm>
                <a:off x="6835114" y="1581344"/>
                <a:ext cx="225450" cy="149573"/>
              </a:xfrm>
              <a:custGeom>
                <a:avLst/>
                <a:gdLst/>
                <a:ahLst/>
                <a:cxnLst/>
                <a:rect l="l" t="t" r="r" b="b"/>
                <a:pathLst>
                  <a:path w="11992" h="7956" extrusionOk="0">
                    <a:moveTo>
                      <a:pt x="10398" y="0"/>
                    </a:moveTo>
                    <a:cubicBezTo>
                      <a:pt x="4320" y="0"/>
                      <a:pt x="102" y="7550"/>
                      <a:pt x="57" y="7632"/>
                    </a:cubicBezTo>
                    <a:cubicBezTo>
                      <a:pt x="1" y="7740"/>
                      <a:pt x="37" y="7872"/>
                      <a:pt x="146" y="7928"/>
                    </a:cubicBezTo>
                    <a:cubicBezTo>
                      <a:pt x="179" y="7949"/>
                      <a:pt x="213" y="7956"/>
                      <a:pt x="250" y="7956"/>
                    </a:cubicBezTo>
                    <a:cubicBezTo>
                      <a:pt x="328" y="7956"/>
                      <a:pt x="401" y="7915"/>
                      <a:pt x="442" y="7844"/>
                    </a:cubicBezTo>
                    <a:cubicBezTo>
                      <a:pt x="486" y="7763"/>
                      <a:pt x="4582" y="437"/>
                      <a:pt x="10397" y="437"/>
                    </a:cubicBezTo>
                    <a:cubicBezTo>
                      <a:pt x="10827" y="437"/>
                      <a:pt x="11265" y="476"/>
                      <a:pt x="11712" y="562"/>
                    </a:cubicBezTo>
                    <a:cubicBezTo>
                      <a:pt x="11728" y="566"/>
                      <a:pt x="11744" y="568"/>
                      <a:pt x="11759" y="568"/>
                    </a:cubicBezTo>
                    <a:cubicBezTo>
                      <a:pt x="11859" y="568"/>
                      <a:pt x="11948" y="493"/>
                      <a:pt x="11968" y="391"/>
                    </a:cubicBezTo>
                    <a:cubicBezTo>
                      <a:pt x="11992" y="273"/>
                      <a:pt x="11915" y="158"/>
                      <a:pt x="11797" y="134"/>
                    </a:cubicBezTo>
                    <a:cubicBezTo>
                      <a:pt x="11321" y="43"/>
                      <a:pt x="10854" y="0"/>
                      <a:pt x="10398"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7;p35">
                <a:extLst>
                  <a:ext uri="{FF2B5EF4-FFF2-40B4-BE49-F238E27FC236}">
                    <a16:creationId xmlns:a16="http://schemas.microsoft.com/office/drawing/2014/main" id="{0CAADCAA-1627-4EA6-83C4-476F950DF948}"/>
                  </a:ext>
                </a:extLst>
              </p:cNvPr>
              <p:cNvSpPr/>
              <p:nvPr/>
            </p:nvSpPr>
            <p:spPr>
              <a:xfrm>
                <a:off x="6909900" y="1615710"/>
                <a:ext cx="186872" cy="109378"/>
              </a:xfrm>
              <a:custGeom>
                <a:avLst/>
                <a:gdLst/>
                <a:ahLst/>
                <a:cxnLst/>
                <a:rect l="l" t="t" r="r" b="b"/>
                <a:pathLst>
                  <a:path w="9940" h="5818" extrusionOk="0">
                    <a:moveTo>
                      <a:pt x="9642" y="1"/>
                    </a:moveTo>
                    <a:cubicBezTo>
                      <a:pt x="7012" y="1"/>
                      <a:pt x="268" y="4420"/>
                      <a:pt x="24" y="5554"/>
                    </a:cubicBezTo>
                    <a:cubicBezTo>
                      <a:pt x="0" y="5672"/>
                      <a:pt x="75" y="5787"/>
                      <a:pt x="193" y="5814"/>
                    </a:cubicBezTo>
                    <a:cubicBezTo>
                      <a:pt x="210" y="5817"/>
                      <a:pt x="223" y="5817"/>
                      <a:pt x="240" y="5817"/>
                    </a:cubicBezTo>
                    <a:cubicBezTo>
                      <a:pt x="341" y="5817"/>
                      <a:pt x="428" y="5750"/>
                      <a:pt x="453" y="5646"/>
                    </a:cubicBezTo>
                    <a:cubicBezTo>
                      <a:pt x="635" y="4799"/>
                      <a:pt x="7151" y="441"/>
                      <a:pt x="9636" y="441"/>
                    </a:cubicBezTo>
                    <a:lnTo>
                      <a:pt x="9706" y="441"/>
                    </a:lnTo>
                    <a:cubicBezTo>
                      <a:pt x="9828" y="430"/>
                      <a:pt x="9929" y="349"/>
                      <a:pt x="9932" y="228"/>
                    </a:cubicBezTo>
                    <a:cubicBezTo>
                      <a:pt x="9939" y="110"/>
                      <a:pt x="9841" y="9"/>
                      <a:pt x="9723" y="2"/>
                    </a:cubicBezTo>
                    <a:cubicBezTo>
                      <a:pt x="9697" y="1"/>
                      <a:pt x="9669" y="1"/>
                      <a:pt x="964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8;p35">
                <a:extLst>
                  <a:ext uri="{FF2B5EF4-FFF2-40B4-BE49-F238E27FC236}">
                    <a16:creationId xmlns:a16="http://schemas.microsoft.com/office/drawing/2014/main" id="{CDD301C8-68EE-4D1E-A3D3-01466EE6F67F}"/>
                  </a:ext>
                </a:extLst>
              </p:cNvPr>
              <p:cNvSpPr/>
              <p:nvPr/>
            </p:nvSpPr>
            <p:spPr>
              <a:xfrm>
                <a:off x="7036030" y="1652220"/>
                <a:ext cx="89770" cy="57791"/>
              </a:xfrm>
              <a:custGeom>
                <a:avLst/>
                <a:gdLst/>
                <a:ahLst/>
                <a:cxnLst/>
                <a:rect l="l" t="t" r="r" b="b"/>
                <a:pathLst>
                  <a:path w="4775" h="3074" extrusionOk="0">
                    <a:moveTo>
                      <a:pt x="4533" y="1"/>
                    </a:moveTo>
                    <a:cubicBezTo>
                      <a:pt x="4519" y="1"/>
                      <a:pt x="4505" y="2"/>
                      <a:pt x="4491" y="5"/>
                    </a:cubicBezTo>
                    <a:cubicBezTo>
                      <a:pt x="4359" y="32"/>
                      <a:pt x="1237" y="696"/>
                      <a:pt x="58" y="2746"/>
                    </a:cubicBezTo>
                    <a:cubicBezTo>
                      <a:pt x="0" y="2851"/>
                      <a:pt x="34" y="2985"/>
                      <a:pt x="139" y="3046"/>
                    </a:cubicBezTo>
                    <a:cubicBezTo>
                      <a:pt x="172" y="3066"/>
                      <a:pt x="212" y="3073"/>
                      <a:pt x="250" y="3073"/>
                    </a:cubicBezTo>
                    <a:cubicBezTo>
                      <a:pt x="324" y="3073"/>
                      <a:pt x="398" y="3036"/>
                      <a:pt x="439" y="2965"/>
                    </a:cubicBezTo>
                    <a:cubicBezTo>
                      <a:pt x="1521" y="1088"/>
                      <a:pt x="4548" y="440"/>
                      <a:pt x="4578" y="433"/>
                    </a:cubicBezTo>
                    <a:cubicBezTo>
                      <a:pt x="4696" y="410"/>
                      <a:pt x="4774" y="295"/>
                      <a:pt x="4751" y="177"/>
                    </a:cubicBezTo>
                    <a:cubicBezTo>
                      <a:pt x="4726" y="74"/>
                      <a:pt x="4635" y="1"/>
                      <a:pt x="4533"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9;p35">
                <a:extLst>
                  <a:ext uri="{FF2B5EF4-FFF2-40B4-BE49-F238E27FC236}">
                    <a16:creationId xmlns:a16="http://schemas.microsoft.com/office/drawing/2014/main" id="{CC3796B5-2FF8-444D-961E-48061F2659BF}"/>
                  </a:ext>
                </a:extLst>
              </p:cNvPr>
              <p:cNvSpPr/>
              <p:nvPr/>
            </p:nvSpPr>
            <p:spPr>
              <a:xfrm>
                <a:off x="6501414" y="1703224"/>
                <a:ext cx="1004973" cy="603010"/>
              </a:xfrm>
              <a:custGeom>
                <a:avLst/>
                <a:gdLst/>
                <a:ahLst/>
                <a:cxnLst/>
                <a:rect l="l" t="t" r="r" b="b"/>
                <a:pathLst>
                  <a:path w="53456" h="32075" extrusionOk="0">
                    <a:moveTo>
                      <a:pt x="26962" y="1"/>
                    </a:moveTo>
                    <a:cubicBezTo>
                      <a:pt x="24979" y="1"/>
                      <a:pt x="22992" y="336"/>
                      <a:pt x="21095" y="1008"/>
                    </a:cubicBezTo>
                    <a:cubicBezTo>
                      <a:pt x="12845" y="3924"/>
                      <a:pt x="1" y="11816"/>
                      <a:pt x="6662" y="31922"/>
                    </a:cubicBezTo>
                    <a:cubicBezTo>
                      <a:pt x="6693" y="32017"/>
                      <a:pt x="6780" y="32074"/>
                      <a:pt x="6871" y="32074"/>
                    </a:cubicBezTo>
                    <a:cubicBezTo>
                      <a:pt x="6895" y="32074"/>
                      <a:pt x="6918" y="32070"/>
                      <a:pt x="6939" y="32060"/>
                    </a:cubicBezTo>
                    <a:cubicBezTo>
                      <a:pt x="7054" y="32023"/>
                      <a:pt x="7117" y="31898"/>
                      <a:pt x="7077" y="31784"/>
                    </a:cubicBezTo>
                    <a:cubicBezTo>
                      <a:pt x="533" y="12032"/>
                      <a:pt x="13142" y="4281"/>
                      <a:pt x="21240" y="1419"/>
                    </a:cubicBezTo>
                    <a:cubicBezTo>
                      <a:pt x="23091" y="765"/>
                      <a:pt x="25029" y="438"/>
                      <a:pt x="26963" y="438"/>
                    </a:cubicBezTo>
                    <a:cubicBezTo>
                      <a:pt x="28931" y="438"/>
                      <a:pt x="30894" y="777"/>
                      <a:pt x="32756" y="1456"/>
                    </a:cubicBezTo>
                    <a:cubicBezTo>
                      <a:pt x="40652" y="4328"/>
                      <a:pt x="52922" y="12089"/>
                      <a:pt x="46396" y="31784"/>
                    </a:cubicBezTo>
                    <a:cubicBezTo>
                      <a:pt x="46359" y="31898"/>
                      <a:pt x="46420" y="32023"/>
                      <a:pt x="46535" y="32060"/>
                    </a:cubicBezTo>
                    <a:cubicBezTo>
                      <a:pt x="46558" y="32069"/>
                      <a:pt x="46582" y="32072"/>
                      <a:pt x="46605" y="32072"/>
                    </a:cubicBezTo>
                    <a:cubicBezTo>
                      <a:pt x="46696" y="32072"/>
                      <a:pt x="46781" y="32013"/>
                      <a:pt x="46810" y="31922"/>
                    </a:cubicBezTo>
                    <a:cubicBezTo>
                      <a:pt x="53456" y="11876"/>
                      <a:pt x="40952" y="3971"/>
                      <a:pt x="32908" y="1045"/>
                    </a:cubicBezTo>
                    <a:cubicBezTo>
                      <a:pt x="30997" y="349"/>
                      <a:pt x="28982" y="1"/>
                      <a:pt x="26962"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90;p35">
                <a:extLst>
                  <a:ext uri="{FF2B5EF4-FFF2-40B4-BE49-F238E27FC236}">
                    <a16:creationId xmlns:a16="http://schemas.microsoft.com/office/drawing/2014/main" id="{712DBE99-5077-4AC0-B97E-EEA27F07AFF1}"/>
                  </a:ext>
                </a:extLst>
              </p:cNvPr>
              <p:cNvSpPr/>
              <p:nvPr/>
            </p:nvSpPr>
            <p:spPr>
              <a:xfrm>
                <a:off x="6735286" y="2005697"/>
                <a:ext cx="180142" cy="105280"/>
              </a:xfrm>
              <a:custGeom>
                <a:avLst/>
                <a:gdLst/>
                <a:ahLst/>
                <a:cxnLst/>
                <a:rect l="l" t="t" r="r" b="b"/>
                <a:pathLst>
                  <a:path w="9582" h="5600" extrusionOk="0">
                    <a:moveTo>
                      <a:pt x="7256" y="1"/>
                    </a:moveTo>
                    <a:cubicBezTo>
                      <a:pt x="5159" y="1"/>
                      <a:pt x="2149" y="2317"/>
                      <a:pt x="712" y="3477"/>
                    </a:cubicBezTo>
                    <a:cubicBezTo>
                      <a:pt x="1" y="4049"/>
                      <a:pt x="185" y="5600"/>
                      <a:pt x="447" y="5600"/>
                    </a:cubicBezTo>
                    <a:cubicBezTo>
                      <a:pt x="452" y="5600"/>
                      <a:pt x="457" y="5599"/>
                      <a:pt x="463" y="5598"/>
                    </a:cubicBezTo>
                    <a:cubicBezTo>
                      <a:pt x="679" y="5548"/>
                      <a:pt x="2353" y="4256"/>
                      <a:pt x="4603" y="3056"/>
                    </a:cubicBezTo>
                    <a:cubicBezTo>
                      <a:pt x="6861" y="1852"/>
                      <a:pt x="9582" y="2671"/>
                      <a:pt x="9296" y="1680"/>
                    </a:cubicBezTo>
                    <a:cubicBezTo>
                      <a:pt x="8942" y="459"/>
                      <a:pt x="8189" y="1"/>
                      <a:pt x="725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91;p35">
                <a:extLst>
                  <a:ext uri="{FF2B5EF4-FFF2-40B4-BE49-F238E27FC236}">
                    <a16:creationId xmlns:a16="http://schemas.microsoft.com/office/drawing/2014/main" id="{1FFEAA13-944C-4439-AA6B-6B3423C5713F}"/>
                  </a:ext>
                </a:extLst>
              </p:cNvPr>
              <p:cNvSpPr/>
              <p:nvPr/>
            </p:nvSpPr>
            <p:spPr>
              <a:xfrm>
                <a:off x="7097562" y="2005697"/>
                <a:ext cx="180142" cy="105280"/>
              </a:xfrm>
              <a:custGeom>
                <a:avLst/>
                <a:gdLst/>
                <a:ahLst/>
                <a:cxnLst/>
                <a:rect l="l" t="t" r="r" b="b"/>
                <a:pathLst>
                  <a:path w="9582" h="5600" extrusionOk="0">
                    <a:moveTo>
                      <a:pt x="2326" y="1"/>
                    </a:moveTo>
                    <a:cubicBezTo>
                      <a:pt x="1394" y="1"/>
                      <a:pt x="641" y="459"/>
                      <a:pt x="287" y="1680"/>
                    </a:cubicBezTo>
                    <a:cubicBezTo>
                      <a:pt x="1" y="2671"/>
                      <a:pt x="2724" y="1852"/>
                      <a:pt x="4980" y="3056"/>
                    </a:cubicBezTo>
                    <a:cubicBezTo>
                      <a:pt x="7229" y="4256"/>
                      <a:pt x="8908" y="5548"/>
                      <a:pt x="9120" y="5598"/>
                    </a:cubicBezTo>
                    <a:cubicBezTo>
                      <a:pt x="9126" y="5599"/>
                      <a:pt x="9131" y="5600"/>
                      <a:pt x="9136" y="5600"/>
                    </a:cubicBezTo>
                    <a:cubicBezTo>
                      <a:pt x="9397" y="5600"/>
                      <a:pt x="9581" y="4049"/>
                      <a:pt x="8870" y="3477"/>
                    </a:cubicBezTo>
                    <a:cubicBezTo>
                      <a:pt x="7433" y="2317"/>
                      <a:pt x="4424" y="1"/>
                      <a:pt x="2326"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92;p35">
                <a:extLst>
                  <a:ext uri="{FF2B5EF4-FFF2-40B4-BE49-F238E27FC236}">
                    <a16:creationId xmlns:a16="http://schemas.microsoft.com/office/drawing/2014/main" id="{07D59B9D-FA7F-4A6B-94C5-929CD7F33E79}"/>
                  </a:ext>
                </a:extLst>
              </p:cNvPr>
              <p:cNvSpPr/>
              <p:nvPr/>
            </p:nvSpPr>
            <p:spPr>
              <a:xfrm>
                <a:off x="7399828" y="2369139"/>
                <a:ext cx="66872" cy="66890"/>
              </a:xfrm>
              <a:custGeom>
                <a:avLst/>
                <a:gdLst/>
                <a:ahLst/>
                <a:cxnLst/>
                <a:rect l="l" t="t" r="r" b="b"/>
                <a:pathLst>
                  <a:path w="3557" h="3558" extrusionOk="0">
                    <a:moveTo>
                      <a:pt x="1781" y="0"/>
                    </a:moveTo>
                    <a:cubicBezTo>
                      <a:pt x="796" y="0"/>
                      <a:pt x="1" y="796"/>
                      <a:pt x="1" y="1780"/>
                    </a:cubicBezTo>
                    <a:cubicBezTo>
                      <a:pt x="1" y="2762"/>
                      <a:pt x="796" y="3557"/>
                      <a:pt x="1781" y="3557"/>
                    </a:cubicBezTo>
                    <a:cubicBezTo>
                      <a:pt x="2761" y="3557"/>
                      <a:pt x="3557" y="2762"/>
                      <a:pt x="3557" y="1780"/>
                    </a:cubicBezTo>
                    <a:cubicBezTo>
                      <a:pt x="3557" y="796"/>
                      <a:pt x="2761" y="0"/>
                      <a:pt x="178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93;p35">
                <a:extLst>
                  <a:ext uri="{FF2B5EF4-FFF2-40B4-BE49-F238E27FC236}">
                    <a16:creationId xmlns:a16="http://schemas.microsoft.com/office/drawing/2014/main" id="{8ED9DBE4-AF9A-44CD-B842-90C1B2A8338D}"/>
                  </a:ext>
                </a:extLst>
              </p:cNvPr>
              <p:cNvSpPr/>
              <p:nvPr/>
            </p:nvSpPr>
            <p:spPr>
              <a:xfrm>
                <a:off x="6540969" y="2369139"/>
                <a:ext cx="66890" cy="66890"/>
              </a:xfrm>
              <a:custGeom>
                <a:avLst/>
                <a:gdLst/>
                <a:ahLst/>
                <a:cxnLst/>
                <a:rect l="l" t="t" r="r" b="b"/>
                <a:pathLst>
                  <a:path w="3558" h="3558" extrusionOk="0">
                    <a:moveTo>
                      <a:pt x="1777" y="0"/>
                    </a:moveTo>
                    <a:cubicBezTo>
                      <a:pt x="796" y="0"/>
                      <a:pt x="0" y="796"/>
                      <a:pt x="0" y="1780"/>
                    </a:cubicBezTo>
                    <a:cubicBezTo>
                      <a:pt x="0" y="2762"/>
                      <a:pt x="796" y="3557"/>
                      <a:pt x="1777" y="3557"/>
                    </a:cubicBezTo>
                    <a:cubicBezTo>
                      <a:pt x="2758" y="3557"/>
                      <a:pt x="3557" y="2762"/>
                      <a:pt x="3557" y="1780"/>
                    </a:cubicBezTo>
                    <a:cubicBezTo>
                      <a:pt x="3557" y="796"/>
                      <a:pt x="2758" y="0"/>
                      <a:pt x="177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94;p35">
                <a:extLst>
                  <a:ext uri="{FF2B5EF4-FFF2-40B4-BE49-F238E27FC236}">
                    <a16:creationId xmlns:a16="http://schemas.microsoft.com/office/drawing/2014/main" id="{E467888C-3B56-4A2D-86F2-0C3246C5747B}"/>
                  </a:ext>
                </a:extLst>
              </p:cNvPr>
              <p:cNvSpPr/>
              <p:nvPr/>
            </p:nvSpPr>
            <p:spPr>
              <a:xfrm>
                <a:off x="6843292" y="2747433"/>
                <a:ext cx="325278" cy="77870"/>
              </a:xfrm>
              <a:custGeom>
                <a:avLst/>
                <a:gdLst/>
                <a:ahLst/>
                <a:cxnLst/>
                <a:rect l="l" t="t" r="r" b="b"/>
                <a:pathLst>
                  <a:path w="17302" h="4142" extrusionOk="0">
                    <a:moveTo>
                      <a:pt x="165" y="1"/>
                    </a:moveTo>
                    <a:cubicBezTo>
                      <a:pt x="128" y="1"/>
                      <a:pt x="91" y="15"/>
                      <a:pt x="61" y="42"/>
                    </a:cubicBezTo>
                    <a:cubicBezTo>
                      <a:pt x="0" y="96"/>
                      <a:pt x="0" y="193"/>
                      <a:pt x="54" y="254"/>
                    </a:cubicBezTo>
                    <a:cubicBezTo>
                      <a:pt x="1156" y="1427"/>
                      <a:pt x="4184" y="4142"/>
                      <a:pt x="8648" y="4142"/>
                    </a:cubicBezTo>
                    <a:lnTo>
                      <a:pt x="8785" y="4142"/>
                    </a:lnTo>
                    <a:cubicBezTo>
                      <a:pt x="13185" y="4088"/>
                      <a:pt x="16165" y="1404"/>
                      <a:pt x="17245" y="254"/>
                    </a:cubicBezTo>
                    <a:cubicBezTo>
                      <a:pt x="17301" y="193"/>
                      <a:pt x="17298" y="96"/>
                      <a:pt x="17237" y="42"/>
                    </a:cubicBezTo>
                    <a:cubicBezTo>
                      <a:pt x="17208" y="15"/>
                      <a:pt x="17171" y="1"/>
                      <a:pt x="17135" y="1"/>
                    </a:cubicBezTo>
                    <a:cubicBezTo>
                      <a:pt x="17095" y="1"/>
                      <a:pt x="17055" y="17"/>
                      <a:pt x="17025" y="49"/>
                    </a:cubicBezTo>
                    <a:cubicBezTo>
                      <a:pt x="15973" y="1172"/>
                      <a:pt x="13064" y="3787"/>
                      <a:pt x="8779" y="3842"/>
                    </a:cubicBezTo>
                    <a:lnTo>
                      <a:pt x="8648" y="3842"/>
                    </a:lnTo>
                    <a:cubicBezTo>
                      <a:pt x="4302" y="3842"/>
                      <a:pt x="1349" y="1195"/>
                      <a:pt x="274" y="49"/>
                    </a:cubicBezTo>
                    <a:cubicBezTo>
                      <a:pt x="244" y="17"/>
                      <a:pt x="205" y="1"/>
                      <a:pt x="165"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95;p35">
                <a:extLst>
                  <a:ext uri="{FF2B5EF4-FFF2-40B4-BE49-F238E27FC236}">
                    <a16:creationId xmlns:a16="http://schemas.microsoft.com/office/drawing/2014/main" id="{3D2AE107-9FBB-4917-97B2-40C7222433E3}"/>
                  </a:ext>
                </a:extLst>
              </p:cNvPr>
              <p:cNvSpPr/>
              <p:nvPr/>
            </p:nvSpPr>
            <p:spPr>
              <a:xfrm>
                <a:off x="6970230" y="2824832"/>
                <a:ext cx="82983" cy="83002"/>
              </a:xfrm>
              <a:custGeom>
                <a:avLst/>
                <a:gdLst/>
                <a:ahLst/>
                <a:cxnLst/>
                <a:rect l="l" t="t" r="r" b="b"/>
                <a:pathLst>
                  <a:path w="4414" h="4415" extrusionOk="0">
                    <a:moveTo>
                      <a:pt x="2209" y="1"/>
                    </a:moveTo>
                    <a:cubicBezTo>
                      <a:pt x="989" y="1"/>
                      <a:pt x="1" y="989"/>
                      <a:pt x="1" y="2209"/>
                    </a:cubicBezTo>
                    <a:cubicBezTo>
                      <a:pt x="1" y="3426"/>
                      <a:pt x="989" y="4414"/>
                      <a:pt x="2209" y="4414"/>
                    </a:cubicBezTo>
                    <a:cubicBezTo>
                      <a:pt x="3426" y="4414"/>
                      <a:pt x="4414" y="3426"/>
                      <a:pt x="4414" y="2209"/>
                    </a:cubicBezTo>
                    <a:cubicBezTo>
                      <a:pt x="4414" y="989"/>
                      <a:pt x="3426" y="1"/>
                      <a:pt x="2209"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96;p35">
                <a:extLst>
                  <a:ext uri="{FF2B5EF4-FFF2-40B4-BE49-F238E27FC236}">
                    <a16:creationId xmlns:a16="http://schemas.microsoft.com/office/drawing/2014/main" id="{C48FF2B6-0E3B-4EC2-BE8B-B549CB9A6A34}"/>
                  </a:ext>
                </a:extLst>
              </p:cNvPr>
              <p:cNvSpPr/>
              <p:nvPr/>
            </p:nvSpPr>
            <p:spPr>
              <a:xfrm>
                <a:off x="6902869" y="2807029"/>
                <a:ext cx="56231" cy="56231"/>
              </a:xfrm>
              <a:custGeom>
                <a:avLst/>
                <a:gdLst/>
                <a:ahLst/>
                <a:cxnLst/>
                <a:rect l="l" t="t" r="r" b="b"/>
                <a:pathLst>
                  <a:path w="2991" h="2991" extrusionOk="0">
                    <a:moveTo>
                      <a:pt x="1494" y="1"/>
                    </a:moveTo>
                    <a:cubicBezTo>
                      <a:pt x="671" y="1"/>
                      <a:pt x="0" y="668"/>
                      <a:pt x="0" y="1494"/>
                    </a:cubicBezTo>
                    <a:cubicBezTo>
                      <a:pt x="0" y="2320"/>
                      <a:pt x="671" y="2991"/>
                      <a:pt x="1494" y="2991"/>
                    </a:cubicBezTo>
                    <a:cubicBezTo>
                      <a:pt x="2319" y="2991"/>
                      <a:pt x="2991" y="2320"/>
                      <a:pt x="2991" y="1494"/>
                    </a:cubicBezTo>
                    <a:cubicBezTo>
                      <a:pt x="2991" y="668"/>
                      <a:pt x="2319"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97;p35">
                <a:extLst>
                  <a:ext uri="{FF2B5EF4-FFF2-40B4-BE49-F238E27FC236}">
                    <a16:creationId xmlns:a16="http://schemas.microsoft.com/office/drawing/2014/main" id="{EB4A0129-E513-437F-B2DA-1830183FCF36}"/>
                  </a:ext>
                </a:extLst>
              </p:cNvPr>
              <p:cNvSpPr/>
              <p:nvPr/>
            </p:nvSpPr>
            <p:spPr>
              <a:xfrm>
                <a:off x="7064418" y="2807029"/>
                <a:ext cx="56231" cy="56231"/>
              </a:xfrm>
              <a:custGeom>
                <a:avLst/>
                <a:gdLst/>
                <a:ahLst/>
                <a:cxnLst/>
                <a:rect l="l" t="t" r="r" b="b"/>
                <a:pathLst>
                  <a:path w="2991" h="2991" extrusionOk="0">
                    <a:moveTo>
                      <a:pt x="1494" y="1"/>
                    </a:moveTo>
                    <a:cubicBezTo>
                      <a:pt x="668" y="1"/>
                      <a:pt x="1" y="668"/>
                      <a:pt x="1" y="1494"/>
                    </a:cubicBezTo>
                    <a:cubicBezTo>
                      <a:pt x="1" y="2320"/>
                      <a:pt x="668" y="2991"/>
                      <a:pt x="1494" y="2991"/>
                    </a:cubicBezTo>
                    <a:cubicBezTo>
                      <a:pt x="2320" y="2991"/>
                      <a:pt x="2991" y="2320"/>
                      <a:pt x="2991" y="1494"/>
                    </a:cubicBezTo>
                    <a:cubicBezTo>
                      <a:pt x="2991" y="668"/>
                      <a:pt x="2320" y="1"/>
                      <a:pt x="1494" y="1"/>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498;p35">
              <a:extLst>
                <a:ext uri="{FF2B5EF4-FFF2-40B4-BE49-F238E27FC236}">
                  <a16:creationId xmlns:a16="http://schemas.microsoft.com/office/drawing/2014/main" id="{E6716331-FACF-4BBF-88E9-4D59830A9C0B}"/>
                </a:ext>
              </a:extLst>
            </p:cNvPr>
            <p:cNvGrpSpPr/>
            <p:nvPr/>
          </p:nvGrpSpPr>
          <p:grpSpPr>
            <a:xfrm>
              <a:off x="6258160" y="2228628"/>
              <a:ext cx="992227" cy="94714"/>
              <a:chOff x="1640335" y="2228628"/>
              <a:chExt cx="992227" cy="94714"/>
            </a:xfrm>
          </p:grpSpPr>
          <p:sp>
            <p:nvSpPr>
              <p:cNvPr id="40" name="Google Shape;499;p35">
                <a:extLst>
                  <a:ext uri="{FF2B5EF4-FFF2-40B4-BE49-F238E27FC236}">
                    <a16:creationId xmlns:a16="http://schemas.microsoft.com/office/drawing/2014/main" id="{004B1202-79E5-42D6-BAB5-959EA57A0FC6}"/>
                  </a:ext>
                </a:extLst>
              </p:cNvPr>
              <p:cNvSpPr/>
              <p:nvPr/>
            </p:nvSpPr>
            <p:spPr>
              <a:xfrm>
                <a:off x="1640335" y="2228628"/>
                <a:ext cx="90578" cy="94714"/>
              </a:xfrm>
              <a:custGeom>
                <a:avLst/>
                <a:gdLst/>
                <a:ahLst/>
                <a:cxnLst/>
                <a:rect l="l" t="t" r="r" b="b"/>
                <a:pathLst>
                  <a:path w="4818" h="5038" extrusionOk="0">
                    <a:moveTo>
                      <a:pt x="2267" y="0"/>
                    </a:moveTo>
                    <a:cubicBezTo>
                      <a:pt x="2252" y="0"/>
                      <a:pt x="2237" y="0"/>
                      <a:pt x="2222" y="1"/>
                    </a:cubicBezTo>
                    <a:cubicBezTo>
                      <a:pt x="1672" y="17"/>
                      <a:pt x="1116" y="294"/>
                      <a:pt x="701" y="759"/>
                    </a:cubicBezTo>
                    <a:cubicBezTo>
                      <a:pt x="236" y="1281"/>
                      <a:pt x="0" y="1955"/>
                      <a:pt x="54" y="2613"/>
                    </a:cubicBezTo>
                    <a:lnTo>
                      <a:pt x="422" y="2582"/>
                    </a:lnTo>
                    <a:cubicBezTo>
                      <a:pt x="374" y="2027"/>
                      <a:pt x="576" y="1450"/>
                      <a:pt x="974" y="1005"/>
                    </a:cubicBezTo>
                    <a:cubicBezTo>
                      <a:pt x="1325" y="614"/>
                      <a:pt x="1783" y="385"/>
                      <a:pt x="2235" y="368"/>
                    </a:cubicBezTo>
                    <a:cubicBezTo>
                      <a:pt x="2252" y="367"/>
                      <a:pt x="2270" y="367"/>
                      <a:pt x="2287" y="367"/>
                    </a:cubicBezTo>
                    <a:cubicBezTo>
                      <a:pt x="2723" y="367"/>
                      <a:pt x="3170" y="571"/>
                      <a:pt x="3523" y="924"/>
                    </a:cubicBezTo>
                    <a:cubicBezTo>
                      <a:pt x="3897" y="1298"/>
                      <a:pt x="4123" y="1784"/>
                      <a:pt x="4156" y="2279"/>
                    </a:cubicBezTo>
                    <a:cubicBezTo>
                      <a:pt x="3856" y="2296"/>
                      <a:pt x="3563" y="2438"/>
                      <a:pt x="3324" y="2684"/>
                    </a:cubicBezTo>
                    <a:cubicBezTo>
                      <a:pt x="2997" y="3021"/>
                      <a:pt x="2842" y="3483"/>
                      <a:pt x="2916" y="3914"/>
                    </a:cubicBezTo>
                    <a:cubicBezTo>
                      <a:pt x="2991" y="4342"/>
                      <a:pt x="3280" y="4714"/>
                      <a:pt x="3694" y="4905"/>
                    </a:cubicBezTo>
                    <a:cubicBezTo>
                      <a:pt x="3877" y="4993"/>
                      <a:pt x="4069" y="5037"/>
                      <a:pt x="4254" y="5037"/>
                    </a:cubicBezTo>
                    <a:cubicBezTo>
                      <a:pt x="4453" y="5037"/>
                      <a:pt x="4645" y="4986"/>
                      <a:pt x="4818" y="4888"/>
                    </a:cubicBezTo>
                    <a:lnTo>
                      <a:pt x="4635" y="4568"/>
                    </a:lnTo>
                    <a:cubicBezTo>
                      <a:pt x="4519" y="4635"/>
                      <a:pt x="4388" y="4669"/>
                      <a:pt x="4251" y="4669"/>
                    </a:cubicBezTo>
                    <a:cubicBezTo>
                      <a:pt x="4120" y="4669"/>
                      <a:pt x="3984" y="4638"/>
                      <a:pt x="3850" y="4575"/>
                    </a:cubicBezTo>
                    <a:cubicBezTo>
                      <a:pt x="3543" y="4430"/>
                      <a:pt x="3330" y="4160"/>
                      <a:pt x="3277" y="3850"/>
                    </a:cubicBezTo>
                    <a:cubicBezTo>
                      <a:pt x="3226" y="3540"/>
                      <a:pt x="3344" y="3189"/>
                      <a:pt x="3590" y="2940"/>
                    </a:cubicBezTo>
                    <a:cubicBezTo>
                      <a:pt x="3772" y="2750"/>
                      <a:pt x="3996" y="2646"/>
                      <a:pt x="4217" y="2646"/>
                    </a:cubicBezTo>
                    <a:cubicBezTo>
                      <a:pt x="4251" y="2646"/>
                      <a:pt x="4285" y="2649"/>
                      <a:pt x="4318" y="2654"/>
                    </a:cubicBezTo>
                    <a:lnTo>
                      <a:pt x="4521" y="2680"/>
                    </a:lnTo>
                    <a:lnTo>
                      <a:pt x="4528" y="2475"/>
                    </a:lnTo>
                    <a:cubicBezTo>
                      <a:pt x="4544" y="1817"/>
                      <a:pt x="4275" y="1157"/>
                      <a:pt x="3783" y="664"/>
                    </a:cubicBezTo>
                    <a:cubicBezTo>
                      <a:pt x="3353" y="238"/>
                      <a:pt x="2802" y="0"/>
                      <a:pt x="2267"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00;p35">
                <a:extLst>
                  <a:ext uri="{FF2B5EF4-FFF2-40B4-BE49-F238E27FC236}">
                    <a16:creationId xmlns:a16="http://schemas.microsoft.com/office/drawing/2014/main" id="{835C8E23-CFA7-4ED6-8CC2-A6321AE6EC88}"/>
                  </a:ext>
                </a:extLst>
              </p:cNvPr>
              <p:cNvSpPr/>
              <p:nvPr/>
            </p:nvSpPr>
            <p:spPr>
              <a:xfrm>
                <a:off x="2541908" y="2228628"/>
                <a:ext cx="90654" cy="94714"/>
              </a:xfrm>
              <a:custGeom>
                <a:avLst/>
                <a:gdLst/>
                <a:ahLst/>
                <a:cxnLst/>
                <a:rect l="l" t="t" r="r" b="b"/>
                <a:pathLst>
                  <a:path w="4822" h="5038" extrusionOk="0">
                    <a:moveTo>
                      <a:pt x="2561" y="0"/>
                    </a:moveTo>
                    <a:cubicBezTo>
                      <a:pt x="2022" y="0"/>
                      <a:pt x="1468" y="236"/>
                      <a:pt x="1039" y="664"/>
                    </a:cubicBezTo>
                    <a:cubicBezTo>
                      <a:pt x="547" y="1157"/>
                      <a:pt x="273" y="1817"/>
                      <a:pt x="293" y="2475"/>
                    </a:cubicBezTo>
                    <a:lnTo>
                      <a:pt x="297" y="2680"/>
                    </a:lnTo>
                    <a:lnTo>
                      <a:pt x="502" y="2654"/>
                    </a:lnTo>
                    <a:cubicBezTo>
                      <a:pt x="534" y="2649"/>
                      <a:pt x="566" y="2647"/>
                      <a:pt x="598" y="2647"/>
                    </a:cubicBezTo>
                    <a:cubicBezTo>
                      <a:pt x="819" y="2647"/>
                      <a:pt x="1045" y="2749"/>
                      <a:pt x="1230" y="2940"/>
                    </a:cubicBezTo>
                    <a:cubicBezTo>
                      <a:pt x="1477" y="3193"/>
                      <a:pt x="1594" y="3540"/>
                      <a:pt x="1541" y="3850"/>
                    </a:cubicBezTo>
                    <a:cubicBezTo>
                      <a:pt x="1490" y="4160"/>
                      <a:pt x="1275" y="4430"/>
                      <a:pt x="971" y="4575"/>
                    </a:cubicBezTo>
                    <a:cubicBezTo>
                      <a:pt x="837" y="4638"/>
                      <a:pt x="700" y="4669"/>
                      <a:pt x="569" y="4669"/>
                    </a:cubicBezTo>
                    <a:cubicBezTo>
                      <a:pt x="432" y="4669"/>
                      <a:pt x="301" y="4635"/>
                      <a:pt x="186" y="4568"/>
                    </a:cubicBezTo>
                    <a:lnTo>
                      <a:pt x="1" y="4888"/>
                    </a:lnTo>
                    <a:cubicBezTo>
                      <a:pt x="172" y="4986"/>
                      <a:pt x="368" y="5037"/>
                      <a:pt x="567" y="5037"/>
                    </a:cubicBezTo>
                    <a:cubicBezTo>
                      <a:pt x="752" y="5037"/>
                      <a:pt x="941" y="4993"/>
                      <a:pt x="1126" y="4905"/>
                    </a:cubicBezTo>
                    <a:cubicBezTo>
                      <a:pt x="1541" y="4714"/>
                      <a:pt x="1831" y="4342"/>
                      <a:pt x="1905" y="3914"/>
                    </a:cubicBezTo>
                    <a:cubicBezTo>
                      <a:pt x="1976" y="3483"/>
                      <a:pt x="1824" y="3021"/>
                      <a:pt x="1493" y="2684"/>
                    </a:cubicBezTo>
                    <a:cubicBezTo>
                      <a:pt x="1258" y="2438"/>
                      <a:pt x="961" y="2296"/>
                      <a:pt x="664" y="2279"/>
                    </a:cubicBezTo>
                    <a:cubicBezTo>
                      <a:pt x="698" y="1784"/>
                      <a:pt x="924" y="1298"/>
                      <a:pt x="1298" y="924"/>
                    </a:cubicBezTo>
                    <a:cubicBezTo>
                      <a:pt x="1652" y="571"/>
                      <a:pt x="2098" y="367"/>
                      <a:pt x="2534" y="367"/>
                    </a:cubicBezTo>
                    <a:cubicBezTo>
                      <a:pt x="2551" y="367"/>
                      <a:pt x="2568" y="367"/>
                      <a:pt x="2586" y="368"/>
                    </a:cubicBezTo>
                    <a:cubicBezTo>
                      <a:pt x="3038" y="385"/>
                      <a:pt x="3496" y="614"/>
                      <a:pt x="3847" y="1005"/>
                    </a:cubicBezTo>
                    <a:cubicBezTo>
                      <a:pt x="4244" y="1450"/>
                      <a:pt x="4443" y="2027"/>
                      <a:pt x="4400" y="2582"/>
                    </a:cubicBezTo>
                    <a:lnTo>
                      <a:pt x="4767" y="2613"/>
                    </a:lnTo>
                    <a:cubicBezTo>
                      <a:pt x="4821" y="1955"/>
                      <a:pt x="4585" y="1281"/>
                      <a:pt x="4120" y="759"/>
                    </a:cubicBezTo>
                    <a:cubicBezTo>
                      <a:pt x="3702" y="297"/>
                      <a:pt x="3149" y="17"/>
                      <a:pt x="2596" y="1"/>
                    </a:cubicBezTo>
                    <a:cubicBezTo>
                      <a:pt x="2584" y="0"/>
                      <a:pt x="2573" y="0"/>
                      <a:pt x="2561"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7" name="Google Shape;1973;p59">
            <a:extLst>
              <a:ext uri="{FF2B5EF4-FFF2-40B4-BE49-F238E27FC236}">
                <a16:creationId xmlns:a16="http://schemas.microsoft.com/office/drawing/2014/main" id="{18EC6C2F-817F-4E12-AB3D-1EE3DA003C6A}"/>
              </a:ext>
            </a:extLst>
          </p:cNvPr>
          <p:cNvSpPr/>
          <p:nvPr/>
        </p:nvSpPr>
        <p:spPr>
          <a:xfrm>
            <a:off x="2001872" y="4097515"/>
            <a:ext cx="980626" cy="463087"/>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976;p59">
            <a:extLst>
              <a:ext uri="{FF2B5EF4-FFF2-40B4-BE49-F238E27FC236}">
                <a16:creationId xmlns:a16="http://schemas.microsoft.com/office/drawing/2014/main" id="{8AA39B32-6C73-479F-8097-2A0A3014A2A9}"/>
              </a:ext>
            </a:extLst>
          </p:cNvPr>
          <p:cNvSpPr/>
          <p:nvPr/>
        </p:nvSpPr>
        <p:spPr>
          <a:xfrm>
            <a:off x="2843108" y="4001050"/>
            <a:ext cx="215517" cy="212921"/>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975;p59">
            <a:extLst>
              <a:ext uri="{FF2B5EF4-FFF2-40B4-BE49-F238E27FC236}">
                <a16:creationId xmlns:a16="http://schemas.microsoft.com/office/drawing/2014/main" id="{76AC2778-F1C9-4B3B-AB2A-571DC8A0001F}"/>
              </a:ext>
            </a:extLst>
          </p:cNvPr>
          <p:cNvSpPr/>
          <p:nvPr/>
        </p:nvSpPr>
        <p:spPr>
          <a:xfrm>
            <a:off x="1949851" y="3989281"/>
            <a:ext cx="195473" cy="227809"/>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973;p59">
            <a:extLst>
              <a:ext uri="{FF2B5EF4-FFF2-40B4-BE49-F238E27FC236}">
                <a16:creationId xmlns:a16="http://schemas.microsoft.com/office/drawing/2014/main" id="{D733F5D9-9B00-4855-984F-105379B7CAFA}"/>
              </a:ext>
            </a:extLst>
          </p:cNvPr>
          <p:cNvSpPr/>
          <p:nvPr/>
        </p:nvSpPr>
        <p:spPr>
          <a:xfrm>
            <a:off x="6366869" y="4034850"/>
            <a:ext cx="973346" cy="463087"/>
          </a:xfrm>
          <a:custGeom>
            <a:avLst/>
            <a:gdLst/>
            <a:ahLst/>
            <a:cxnLst/>
            <a:rect l="l" t="t" r="r" b="b"/>
            <a:pathLst>
              <a:path w="33648" h="24985" extrusionOk="0">
                <a:moveTo>
                  <a:pt x="16823" y="0"/>
                </a:moveTo>
                <a:cubicBezTo>
                  <a:pt x="13731" y="0"/>
                  <a:pt x="3718" y="1748"/>
                  <a:pt x="1" y="11581"/>
                </a:cubicBezTo>
                <a:cubicBezTo>
                  <a:pt x="1859" y="18707"/>
                  <a:pt x="10394" y="24984"/>
                  <a:pt x="16823" y="24984"/>
                </a:cubicBezTo>
                <a:cubicBezTo>
                  <a:pt x="23249" y="24984"/>
                  <a:pt x="31788" y="18707"/>
                  <a:pt x="33647" y="11581"/>
                </a:cubicBezTo>
                <a:cubicBezTo>
                  <a:pt x="29930" y="1748"/>
                  <a:pt x="19911" y="0"/>
                  <a:pt x="16823" y="0"/>
                </a:cubicBezTo>
                <a:close/>
              </a:path>
            </a:pathLst>
          </a:custGeom>
          <a:solidFill>
            <a:srgbClr val="FFB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976;p59">
            <a:extLst>
              <a:ext uri="{FF2B5EF4-FFF2-40B4-BE49-F238E27FC236}">
                <a16:creationId xmlns:a16="http://schemas.microsoft.com/office/drawing/2014/main" id="{F8E7E670-0FD0-4F74-8E28-04DF3EBEEA51}"/>
              </a:ext>
            </a:extLst>
          </p:cNvPr>
          <p:cNvSpPr/>
          <p:nvPr/>
        </p:nvSpPr>
        <p:spPr>
          <a:xfrm>
            <a:off x="7237087" y="4006117"/>
            <a:ext cx="193192" cy="186039"/>
          </a:xfrm>
          <a:custGeom>
            <a:avLst/>
            <a:gdLst/>
            <a:ahLst/>
            <a:cxnLst/>
            <a:rect l="l" t="t" r="r" b="b"/>
            <a:pathLst>
              <a:path w="5114" h="6041" extrusionOk="0">
                <a:moveTo>
                  <a:pt x="4757" y="0"/>
                </a:moveTo>
                <a:lnTo>
                  <a:pt x="0" y="5748"/>
                </a:lnTo>
                <a:lnTo>
                  <a:pt x="357" y="6040"/>
                </a:lnTo>
                <a:lnTo>
                  <a:pt x="5114" y="292"/>
                </a:lnTo>
                <a:lnTo>
                  <a:pt x="4757"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975;p59">
            <a:extLst>
              <a:ext uri="{FF2B5EF4-FFF2-40B4-BE49-F238E27FC236}">
                <a16:creationId xmlns:a16="http://schemas.microsoft.com/office/drawing/2014/main" id="{C0E9B550-1793-4BDF-AB7C-EC2541002C1D}"/>
              </a:ext>
            </a:extLst>
          </p:cNvPr>
          <p:cNvSpPr/>
          <p:nvPr/>
        </p:nvSpPr>
        <p:spPr>
          <a:xfrm>
            <a:off x="6292385" y="3987068"/>
            <a:ext cx="143537" cy="224269"/>
          </a:xfrm>
          <a:custGeom>
            <a:avLst/>
            <a:gdLst/>
            <a:ahLst/>
            <a:cxnLst/>
            <a:rect l="l" t="t" r="r" b="b"/>
            <a:pathLst>
              <a:path w="5109" h="6041" extrusionOk="0">
                <a:moveTo>
                  <a:pt x="352" y="0"/>
                </a:moveTo>
                <a:lnTo>
                  <a:pt x="0" y="292"/>
                </a:lnTo>
                <a:lnTo>
                  <a:pt x="4752" y="6040"/>
                </a:lnTo>
                <a:lnTo>
                  <a:pt x="5108" y="5748"/>
                </a:lnTo>
                <a:lnTo>
                  <a:pt x="352" y="0"/>
                </a:ln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35786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Let's practice!</a:t>
            </a:r>
            <a:endParaRPr lang="en-US"/>
          </a:p>
        </p:txBody>
      </p:sp>
      <p:sp>
        <p:nvSpPr>
          <p:cNvPr id="3" name="TextBox 2">
            <a:extLst>
              <a:ext uri="{FF2B5EF4-FFF2-40B4-BE49-F238E27FC236}">
                <a16:creationId xmlns:a16="http://schemas.microsoft.com/office/drawing/2014/main" id="{EDD022FE-7C48-4545-B7C0-1E5CA569A13A}"/>
              </a:ext>
            </a:extLst>
          </p:cNvPr>
          <p:cNvSpPr txBox="1"/>
          <p:nvPr/>
        </p:nvSpPr>
        <p:spPr>
          <a:xfrm>
            <a:off x="241393" y="1676400"/>
            <a:ext cx="86612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As a group, let's role-play this survey set up in the context of COVID-19!</a:t>
            </a:r>
          </a:p>
        </p:txBody>
      </p:sp>
      <p:pic>
        <p:nvPicPr>
          <p:cNvPr id="7" name="Picture 7">
            <a:extLst>
              <a:ext uri="{FF2B5EF4-FFF2-40B4-BE49-F238E27FC236}">
                <a16:creationId xmlns:a16="http://schemas.microsoft.com/office/drawing/2014/main" id="{78DF4C58-BD54-46FF-9062-32BB65B2E6E9}"/>
              </a:ext>
            </a:extLst>
          </p:cNvPr>
          <p:cNvPicPr>
            <a:picLocks noChangeAspect="1"/>
          </p:cNvPicPr>
          <p:nvPr/>
        </p:nvPicPr>
        <p:blipFill>
          <a:blip r:embed="rId2"/>
          <a:stretch>
            <a:fillRect/>
          </a:stretch>
        </p:blipFill>
        <p:spPr>
          <a:xfrm>
            <a:off x="408254" y="3250924"/>
            <a:ext cx="8321929" cy="2163816"/>
          </a:xfrm>
          <a:prstGeom prst="rect">
            <a:avLst/>
          </a:prstGeom>
        </p:spPr>
      </p:pic>
    </p:spTree>
    <p:extLst>
      <p:ext uri="{BB962C8B-B14F-4D97-AF65-F5344CB8AC3E}">
        <p14:creationId xmlns:p14="http://schemas.microsoft.com/office/powerpoint/2010/main" val="40190947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03FB13-5BAA-C348-B73E-043EACC7FB9F}" type="slidenum">
              <a:rPr lang="en-US" smtClean="0"/>
              <a:t>78</a:t>
            </a:fld>
            <a:endParaRPr lang="en-US"/>
          </a:p>
        </p:txBody>
      </p:sp>
      <p:sp>
        <p:nvSpPr>
          <p:cNvPr id="4" name="Title 1">
            <a:extLst>
              <a:ext uri="{FF2B5EF4-FFF2-40B4-BE49-F238E27FC236}">
                <a16:creationId xmlns:a16="http://schemas.microsoft.com/office/drawing/2014/main" id="{5ACC8975-F90B-C249-B866-21D94D14517B}"/>
              </a:ext>
            </a:extLst>
          </p:cNvPr>
          <p:cNvSpPr txBox="1">
            <a:spLocks/>
          </p:cNvSpPr>
          <p:nvPr/>
        </p:nvSpPr>
        <p:spPr>
          <a:xfrm>
            <a:off x="2120765" y="2853808"/>
            <a:ext cx="4902592" cy="115355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i="0" kern="1200" baseline="0">
                <a:solidFill>
                  <a:schemeClr val="bg1"/>
                </a:solidFill>
                <a:latin typeface="Calibri" charset="0"/>
                <a:ea typeface="Calibri" charset="0"/>
                <a:cs typeface="Calibri" charset="0"/>
              </a:defRPr>
            </a:lvl1pPr>
          </a:lstStyle>
          <a:p>
            <a:pPr algn="ctr"/>
            <a:r>
              <a:rPr lang="en-US">
                <a:latin typeface="Arial"/>
                <a:cs typeface="Calibri"/>
              </a:rPr>
              <a:t>SURVEY SUPERVISION</a:t>
            </a:r>
            <a:endParaRPr lang="en-US"/>
          </a:p>
        </p:txBody>
      </p:sp>
    </p:spTree>
    <p:extLst>
      <p:ext uri="{BB962C8B-B14F-4D97-AF65-F5344CB8AC3E}">
        <p14:creationId xmlns:p14="http://schemas.microsoft.com/office/powerpoint/2010/main" val="4274691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normAutofit fontScale="90000"/>
          </a:bodyPr>
          <a:lstStyle/>
          <a:p>
            <a:r>
              <a:rPr lang="en-US">
                <a:latin typeface="Arial"/>
                <a:cs typeface="Calibri"/>
              </a:rPr>
              <a:t>Supervision in the context of COVID-19</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57132" y="1512755"/>
            <a:ext cx="8040817" cy="4898193"/>
          </a:xfrm>
        </p:spPr>
        <p:txBody>
          <a:bodyPr vert="horz" lIns="91440" tIns="45720" rIns="91440" bIns="45720" rtlCol="0" anchor="t">
            <a:normAutofit lnSpcReduction="10000"/>
          </a:bodyPr>
          <a:lstStyle/>
          <a:p>
            <a:pPr marL="342900" indent="-342900" defTabSz="457200">
              <a:lnSpc>
                <a:spcPct val="100000"/>
              </a:lnSpc>
              <a:spcBef>
                <a:spcPct val="20000"/>
              </a:spcBef>
              <a:buClr>
                <a:srgbClr val="163151"/>
              </a:buClr>
              <a:buFont typeface="Arial"/>
              <a:buChar char="•"/>
            </a:pPr>
            <a:r>
              <a:rPr lang="en" b="0">
                <a:latin typeface="Arial"/>
                <a:ea typeface="+mn-lt"/>
                <a:cs typeface="+mn-lt"/>
              </a:rPr>
              <a:t>In-person supervision should ideally be delegated to local supervisors as much as possible</a:t>
            </a:r>
          </a:p>
          <a:p>
            <a:pPr marL="342900" indent="-342900" defTabSz="457200">
              <a:lnSpc>
                <a:spcPct val="100000"/>
              </a:lnSpc>
              <a:spcBef>
                <a:spcPct val="20000"/>
              </a:spcBef>
              <a:buClr>
                <a:srgbClr val="163151"/>
              </a:buClr>
              <a:buFont typeface="Arial"/>
              <a:buChar char="•"/>
            </a:pPr>
            <a:r>
              <a:rPr lang="en" b="0">
                <a:latin typeface="Arial"/>
                <a:ea typeface="+mn-lt"/>
                <a:cs typeface="+mn-lt"/>
              </a:rPr>
              <a:t>Supervisors should:</a:t>
            </a:r>
          </a:p>
          <a:p>
            <a:pPr marL="1143000" lvl="1" indent="-342900" defTabSz="457200">
              <a:lnSpc>
                <a:spcPct val="100000"/>
              </a:lnSpc>
              <a:spcBef>
                <a:spcPct val="20000"/>
              </a:spcBef>
              <a:buClr>
                <a:srgbClr val="163151"/>
              </a:buClr>
              <a:buFont typeface="Courier New"/>
              <a:buChar char="o"/>
            </a:pPr>
            <a:r>
              <a:rPr lang="en" b="0">
                <a:latin typeface="Arial"/>
                <a:ea typeface="+mn-lt"/>
                <a:cs typeface="+mn-lt"/>
              </a:rPr>
              <a:t>Follow and implement the infection control measures outlined in the General Survey Protocols slides</a:t>
            </a:r>
            <a:endParaRPr lang="en">
              <a:latin typeface="Arial"/>
              <a:cs typeface="Calibri" panose="020F0502020204030204"/>
            </a:endParaRPr>
          </a:p>
          <a:p>
            <a:pPr marL="1143000" lvl="1" indent="-342900" defTabSz="457200">
              <a:lnSpc>
                <a:spcPct val="100000"/>
              </a:lnSpc>
              <a:spcBef>
                <a:spcPct val="20000"/>
              </a:spcBef>
              <a:buClr>
                <a:srgbClr val="163151"/>
              </a:buClr>
              <a:buFont typeface="Courier New"/>
              <a:buChar char="o"/>
            </a:pPr>
            <a:r>
              <a:rPr lang="en" b="0">
                <a:latin typeface="Arial"/>
                <a:ea typeface="+mn-lt"/>
                <a:cs typeface="+mn-lt"/>
              </a:rPr>
              <a:t>Provide immediate feedback to surveyors</a:t>
            </a:r>
            <a:r>
              <a:rPr lang="en">
                <a:latin typeface="Arial"/>
                <a:ea typeface="+mn-lt"/>
                <a:cs typeface="+mn-lt"/>
              </a:rPr>
              <a:t> </a:t>
            </a:r>
            <a:r>
              <a:rPr lang="en">
                <a:latin typeface="Arial"/>
                <a:cs typeface="Calibri"/>
              </a:rPr>
              <a:t>if</a:t>
            </a:r>
            <a:r>
              <a:rPr lang="en" b="0">
                <a:latin typeface="Arial"/>
                <a:cs typeface="Calibri"/>
              </a:rPr>
              <a:t> observe </a:t>
            </a:r>
            <a:r>
              <a:rPr lang="en">
                <a:latin typeface="Arial"/>
                <a:cs typeface="Calibri"/>
              </a:rPr>
              <a:t>anything</a:t>
            </a:r>
            <a:r>
              <a:rPr lang="en" b="0">
                <a:latin typeface="Arial"/>
                <a:cs typeface="Calibri"/>
              </a:rPr>
              <a:t> not in line with COVID-19 protocol</a:t>
            </a:r>
          </a:p>
          <a:p>
            <a:pPr marL="1143000" lvl="1" indent="-342900" defTabSz="457200">
              <a:lnSpc>
                <a:spcPct val="100000"/>
              </a:lnSpc>
              <a:spcBef>
                <a:spcPct val="20000"/>
              </a:spcBef>
              <a:buClr>
                <a:srgbClr val="163151"/>
              </a:buClr>
              <a:buFont typeface="Courier New"/>
              <a:buChar char="o"/>
            </a:pPr>
            <a:r>
              <a:rPr lang="en" b="0">
                <a:latin typeface="Arial"/>
                <a:cs typeface="Calibri"/>
              </a:rPr>
              <a:t>Summarize any issues being addressed in regular feedback to own supervisors</a:t>
            </a:r>
            <a:endParaRPr lang="en">
              <a:latin typeface="Arial"/>
              <a:cs typeface="Calibri"/>
            </a:endParaRPr>
          </a:p>
          <a:p>
            <a:pPr marL="1143000" lvl="1" indent="-342900" defTabSz="457200">
              <a:lnSpc>
                <a:spcPct val="100000"/>
              </a:lnSpc>
              <a:spcBef>
                <a:spcPct val="20000"/>
              </a:spcBef>
              <a:buClr>
                <a:srgbClr val="163151"/>
              </a:buClr>
              <a:buFont typeface="Courier New"/>
              <a:buChar char="o"/>
            </a:pPr>
            <a:r>
              <a:rPr lang="en" b="0">
                <a:latin typeface="Arial"/>
                <a:cs typeface="Calibri"/>
              </a:rPr>
              <a:t>Highlight any priority concerns for district- and central-level staff</a:t>
            </a: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Arial"/>
              <a:buChar char="•"/>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US" b="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b="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416922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913" y="2755642"/>
            <a:ext cx="4965895" cy="1350499"/>
          </a:xfrm>
        </p:spPr>
        <p:txBody>
          <a:bodyPr/>
          <a:lstStyle/>
          <a:p>
            <a:pPr algn="ctr"/>
            <a:r>
              <a:rPr lang="en-US">
                <a:latin typeface="Arial"/>
                <a:cs typeface="Calibri"/>
              </a:rPr>
              <a:t>COVID-19 GENERAL INFORMATION</a:t>
            </a:r>
          </a:p>
        </p:txBody>
      </p:sp>
      <p:sp>
        <p:nvSpPr>
          <p:cNvPr id="3" name="Slide Number Placeholder 2"/>
          <p:cNvSpPr>
            <a:spLocks noGrp="1"/>
          </p:cNvSpPr>
          <p:nvPr>
            <p:ph type="sldNum" sz="quarter" idx="12"/>
          </p:nvPr>
        </p:nvSpPr>
        <p:spPr/>
        <p:txBody>
          <a:bodyPr/>
          <a:lstStyle/>
          <a:p>
            <a:fld id="{8C03FB13-5BAA-C348-B73E-043EACC7FB9F}" type="slidenum">
              <a:rPr lang="en-US" smtClean="0"/>
              <a:t>8</a:t>
            </a:fld>
            <a:endParaRPr lang="en-US"/>
          </a:p>
        </p:txBody>
      </p:sp>
    </p:spTree>
    <p:extLst>
      <p:ext uri="{BB962C8B-B14F-4D97-AF65-F5344CB8AC3E}">
        <p14:creationId xmlns:p14="http://schemas.microsoft.com/office/powerpoint/2010/main" val="2102271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65846" y="388632"/>
            <a:ext cx="9212207" cy="982045"/>
          </a:xfrm>
        </p:spPr>
        <p:txBody>
          <a:bodyPr>
            <a:normAutofit fontScale="90000"/>
          </a:bodyPr>
          <a:lstStyle/>
          <a:p>
            <a:r>
              <a:rPr lang="en-US">
                <a:latin typeface="Arial"/>
                <a:cs typeface="Calibri"/>
              </a:rPr>
              <a:t>Survey pre-training: supervision checklist (1)</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516509" y="1479545"/>
            <a:ext cx="8040817" cy="4898193"/>
          </a:xfrm>
        </p:spPr>
        <p:txBody>
          <a:bodyPr vert="horz" lIns="91440" tIns="45720" rIns="91440" bIns="45720" rtlCol="0" anchor="t">
            <a:normAutofit lnSpcReduction="10000"/>
          </a:bodyPr>
          <a:lstStyle/>
          <a:p>
            <a:pPr marL="342900" indent="-342900" defTabSz="457200">
              <a:lnSpc>
                <a:spcPct val="100000"/>
              </a:lnSpc>
              <a:spcBef>
                <a:spcPct val="20000"/>
              </a:spcBef>
              <a:buClr>
                <a:srgbClr val="163151"/>
              </a:buClr>
              <a:buFont typeface="Wingdings"/>
              <a:buChar char="q"/>
            </a:pPr>
            <a:r>
              <a:rPr lang="en-US" b="0">
                <a:solidFill>
                  <a:srgbClr val="7D0C7B"/>
                </a:solidFill>
                <a:latin typeface="Arial"/>
                <a:ea typeface="+mn-lt"/>
                <a:cs typeface="+mn-lt"/>
              </a:rPr>
              <a:t>Is the venue large enough to accommodate the intended number of participants with 2m between?  </a:t>
            </a:r>
          </a:p>
          <a:p>
            <a:pPr marL="342900" indent="-342900" defTabSz="457200">
              <a:lnSpc>
                <a:spcPct val="100000"/>
              </a:lnSpc>
              <a:spcBef>
                <a:spcPct val="20000"/>
              </a:spcBef>
              <a:buClr>
                <a:srgbClr val="163151"/>
              </a:buClr>
              <a:buFont typeface="Wingdings"/>
              <a:buChar char="q"/>
            </a:pPr>
            <a:r>
              <a:rPr lang="en-US" b="0">
                <a:solidFill>
                  <a:srgbClr val="7D0C7B"/>
                </a:solidFill>
                <a:latin typeface="Arial"/>
                <a:ea typeface="+mn-lt"/>
                <a:cs typeface="+mn-lt"/>
              </a:rPr>
              <a:t>Are seats, benches, desks arranged 2m apart?</a:t>
            </a:r>
          </a:p>
          <a:p>
            <a:pPr marL="342900" indent="-342900" defTabSz="457200">
              <a:lnSpc>
                <a:spcPct val="100000"/>
              </a:lnSpc>
              <a:spcBef>
                <a:spcPct val="20000"/>
              </a:spcBef>
              <a:buClr>
                <a:srgbClr val="163151"/>
              </a:buClr>
              <a:buFont typeface="Wingdings"/>
              <a:buChar char="q"/>
            </a:pPr>
            <a:r>
              <a:rPr lang="en-US" b="0">
                <a:solidFill>
                  <a:srgbClr val="7D0C7B"/>
                </a:solidFill>
                <a:latin typeface="Arial"/>
                <a:cs typeface="Calibri"/>
              </a:rPr>
              <a:t>Is the venue well-ventilated? Are windows and doors functioning well and are open?</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cs typeface="Calibri"/>
              </a:rPr>
              <a:t>Is the venue cleaned and disinfected with standard cleaning and disinfectants before participants arrive?</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cs typeface="Calibri"/>
              </a:rPr>
              <a:t>Is shared bathroom cleaned and disinfected with standard cleaning and disinfectants before participants arrive?</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ea typeface="+mn-lt"/>
                <a:cs typeface="+mn-lt"/>
              </a:rPr>
              <a:t>Is there a washing area set up and equipped with adequate supply of water and soap at the beginning of the training?</a:t>
            </a: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defTabSz="457200">
              <a:lnSpc>
                <a:spcPct val="100000"/>
              </a:lnSpc>
              <a:spcBef>
                <a:spcPct val="20000"/>
              </a:spcBef>
              <a:buClr>
                <a:srgbClr val="163151"/>
              </a:buClr>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6357739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953" y="388649"/>
            <a:ext cx="9212207" cy="982045"/>
          </a:xfrm>
        </p:spPr>
        <p:txBody>
          <a:bodyPr>
            <a:normAutofit fontScale="90000"/>
          </a:bodyPr>
          <a:lstStyle/>
          <a:p>
            <a:r>
              <a:rPr lang="en-US">
                <a:latin typeface="Arial"/>
                <a:cs typeface="Calibri"/>
              </a:rPr>
              <a:t>Survey pre-training: supervision checklist (2)</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16392" y="1457297"/>
            <a:ext cx="8318919" cy="5020557"/>
          </a:xfrm>
        </p:spPr>
        <p:txBody>
          <a:bodyPr vert="horz" lIns="91440" tIns="45720" rIns="91440" bIns="45720" rtlCol="0" anchor="t">
            <a:normAutofit lnSpcReduction="10000"/>
          </a:bodyPr>
          <a:lstStyle/>
          <a:p>
            <a:pPr marL="342900" indent="-342900" defTabSz="457200">
              <a:lnSpc>
                <a:spcPct val="100000"/>
              </a:lnSpc>
              <a:spcBef>
                <a:spcPct val="20000"/>
              </a:spcBef>
              <a:buClr>
                <a:srgbClr val="163151"/>
              </a:buClr>
              <a:buFont typeface="Wingdings"/>
              <a:buChar char="q"/>
            </a:pPr>
            <a:r>
              <a:rPr lang="en-US" b="0">
                <a:solidFill>
                  <a:srgbClr val="0070C0"/>
                </a:solidFill>
                <a:latin typeface="Arial"/>
                <a:ea typeface="+mn-lt"/>
                <a:cs typeface="+mn-lt"/>
              </a:rPr>
              <a:t>Is there a focal person assigned to monitor all hygiene and sanitation supplies and activities during the event?</a:t>
            </a:r>
            <a:endParaRPr lang="en-US">
              <a:solidFill>
                <a:srgbClr val="0070C0"/>
              </a:solidFill>
              <a:latin typeface="Arial"/>
              <a:cs typeface="Arial"/>
            </a:endParaRPr>
          </a:p>
          <a:p>
            <a:pPr marL="342900" indent="-342900" defTabSz="457200">
              <a:lnSpc>
                <a:spcPct val="100000"/>
              </a:lnSpc>
              <a:spcBef>
                <a:spcPct val="20000"/>
              </a:spcBef>
              <a:buClr>
                <a:srgbClr val="163151"/>
              </a:buClr>
              <a:buFont typeface="Wingdings,Sans-Serif"/>
              <a:buChar char="q"/>
            </a:pPr>
            <a:r>
              <a:rPr lang="en-US" b="0">
                <a:solidFill>
                  <a:srgbClr val="0070C0"/>
                </a:solidFill>
                <a:latin typeface="Arial"/>
                <a:ea typeface="+mn-lt"/>
                <a:cs typeface="+mn-lt"/>
              </a:rPr>
              <a:t>Is adequate alcohol-based sanitizer available in areas where water is scarce?</a:t>
            </a:r>
          </a:p>
          <a:p>
            <a:pPr marL="342900" indent="-342900" defTabSz="457200">
              <a:lnSpc>
                <a:spcPct val="100000"/>
              </a:lnSpc>
              <a:spcBef>
                <a:spcPct val="20000"/>
              </a:spcBef>
              <a:buClr>
                <a:srgbClr val="163151"/>
              </a:buClr>
              <a:buFont typeface="Wingdings"/>
              <a:buChar char="q"/>
            </a:pPr>
            <a:r>
              <a:rPr lang="en-US" b="0">
                <a:solidFill>
                  <a:srgbClr val="0D717E"/>
                </a:solidFill>
                <a:latin typeface="Arial"/>
                <a:cs typeface="Calibri"/>
              </a:rPr>
              <a:t>Is there an area designated for COVID-19 screening upon arrival? Do they have a COVID-19 signs and symptoms checklist available to them?</a:t>
            </a:r>
            <a:endParaRPr lang="en-US">
              <a:solidFill>
                <a:srgbClr val="0D717E"/>
              </a:solidFill>
              <a:latin typeface="Arial"/>
              <a:cs typeface="Arial"/>
            </a:endParaRPr>
          </a:p>
          <a:p>
            <a:pPr marL="1143000" lvl="1" indent="-342900" defTabSz="457200">
              <a:lnSpc>
                <a:spcPct val="100000"/>
              </a:lnSpc>
              <a:spcBef>
                <a:spcPct val="20000"/>
              </a:spcBef>
              <a:buClr>
                <a:srgbClr val="163151"/>
              </a:buClr>
              <a:buFont typeface="Courier New"/>
              <a:buChar char="o"/>
            </a:pPr>
            <a:r>
              <a:rPr lang="en-US">
                <a:solidFill>
                  <a:srgbClr val="0D717E"/>
                </a:solidFill>
                <a:latin typeface="Arial"/>
                <a:cs typeface="Calibri"/>
              </a:rPr>
              <a:t>Fever</a:t>
            </a:r>
            <a:endParaRPr lang="en-US" b="0">
              <a:solidFill>
                <a:srgbClr val="0D717E"/>
              </a:solidFill>
              <a:latin typeface="Arial"/>
              <a:cs typeface="Calibri"/>
            </a:endParaRPr>
          </a:p>
          <a:p>
            <a:pPr marL="1143000" lvl="1" indent="-342900" defTabSz="457200">
              <a:lnSpc>
                <a:spcPct val="100000"/>
              </a:lnSpc>
              <a:spcBef>
                <a:spcPct val="20000"/>
              </a:spcBef>
              <a:buClr>
                <a:srgbClr val="163151"/>
              </a:buClr>
              <a:buFont typeface="Courier New"/>
              <a:buChar char="o"/>
            </a:pPr>
            <a:r>
              <a:rPr lang="en-US">
                <a:solidFill>
                  <a:srgbClr val="0D717E"/>
                </a:solidFill>
                <a:latin typeface="Arial"/>
                <a:cs typeface="Calibri"/>
              </a:rPr>
              <a:t>Visibly apparent symptoms such as cough, shortness of breath, nasal congestion &amp; red eyes</a:t>
            </a:r>
          </a:p>
          <a:p>
            <a:pPr marL="342900" indent="-342900" defTabSz="457200">
              <a:lnSpc>
                <a:spcPct val="100000"/>
              </a:lnSpc>
              <a:spcBef>
                <a:spcPct val="20000"/>
              </a:spcBef>
              <a:buClr>
                <a:srgbClr val="163151"/>
              </a:buClr>
              <a:buFont typeface="Wingdings"/>
              <a:buChar char="q"/>
            </a:pPr>
            <a:r>
              <a:rPr lang="en-US" b="0">
                <a:solidFill>
                  <a:srgbClr val="0D717E"/>
                </a:solidFill>
                <a:latin typeface="Arial"/>
                <a:cs typeface="Calibri"/>
              </a:rPr>
              <a:t>Is there a focal point assigned to manage screening?</a:t>
            </a:r>
          </a:p>
          <a:p>
            <a:pPr marL="342900" indent="-342900" defTabSz="457200">
              <a:lnSpc>
                <a:spcPct val="100000"/>
              </a:lnSpc>
              <a:spcBef>
                <a:spcPct val="20000"/>
              </a:spcBef>
              <a:buClr>
                <a:srgbClr val="163151"/>
              </a:buClr>
              <a:buFont typeface="Wingdings"/>
              <a:buChar char="q"/>
            </a:pPr>
            <a:r>
              <a:rPr lang="en-US" b="0">
                <a:latin typeface="Arial"/>
                <a:cs typeface="Calibri"/>
              </a:rPr>
              <a:t>Is every attendee wearing a face mask? Is the mask worn properly (covering nose, mouth and chin)?</a:t>
            </a:r>
            <a:endParaRPr lang="en-US">
              <a:latin typeface="Arial"/>
              <a:cs typeface="Arial"/>
            </a:endParaRPr>
          </a:p>
          <a:p>
            <a:pPr defTabSz="457200">
              <a:lnSpc>
                <a:spcPct val="100000"/>
              </a:lnSpc>
              <a:spcBef>
                <a:spcPct val="20000"/>
              </a:spcBef>
              <a:buClr>
                <a:srgbClr val="163151"/>
              </a:buClr>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defTabSz="457200">
              <a:lnSpc>
                <a:spcPct val="100000"/>
              </a:lnSpc>
              <a:spcBef>
                <a:spcPct val="20000"/>
              </a:spcBef>
              <a:buClr>
                <a:srgbClr val="163151"/>
              </a:buClr>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11296372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76970" y="210646"/>
            <a:ext cx="8922981" cy="837432"/>
          </a:xfrm>
        </p:spPr>
        <p:txBody>
          <a:bodyPr>
            <a:normAutofit fontScale="90000"/>
          </a:bodyPr>
          <a:lstStyle/>
          <a:p>
            <a:r>
              <a:rPr lang="en-US">
                <a:latin typeface="Arial"/>
                <a:cs typeface="Calibri"/>
              </a:rPr>
              <a:t>Survey post-training: supervision checklist (1)</a:t>
            </a:r>
            <a:endParaRPr lang="en-US">
              <a:latin typeface="Arial"/>
            </a:endParaRP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516509" y="1746523"/>
            <a:ext cx="8040817" cy="4898193"/>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Wingdings"/>
              <a:buChar char="q"/>
            </a:pPr>
            <a:r>
              <a:rPr lang="en-US" b="0">
                <a:solidFill>
                  <a:srgbClr val="0070C0"/>
                </a:solidFill>
                <a:latin typeface="Arial"/>
                <a:ea typeface="+mn-lt"/>
                <a:cs typeface="+mn-lt"/>
              </a:rPr>
              <a:t>Was the venue cleaned and disinfected with standard cleaning and disinfectants at the end of the day?</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cs typeface="Calibri"/>
              </a:rPr>
              <a:t>Was shared bathroom cleaned and disinfected at the beginning and end of the day?</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cs typeface="Calibri"/>
              </a:rPr>
              <a:t>Were all materials and equipment disinfected after each use?</a:t>
            </a:r>
          </a:p>
          <a:p>
            <a:pPr marL="342900" indent="-342900" defTabSz="457200">
              <a:lnSpc>
                <a:spcPct val="100000"/>
              </a:lnSpc>
              <a:spcBef>
                <a:spcPct val="20000"/>
              </a:spcBef>
              <a:buClr>
                <a:srgbClr val="163151"/>
              </a:buClr>
              <a:buFont typeface="Wingdings"/>
              <a:buChar char="q"/>
            </a:pPr>
            <a:r>
              <a:rPr lang="en-US" b="0">
                <a:solidFill>
                  <a:srgbClr val="0070C0"/>
                </a:solidFill>
                <a:latin typeface="Arial"/>
                <a:cs typeface="Calibri"/>
              </a:rPr>
              <a:t>Did participants wash their hands with soap or use hand sanitizer properly as they went out and returned to the venue for any reason?</a:t>
            </a: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defTabSz="457200">
              <a:lnSpc>
                <a:spcPct val="100000"/>
              </a:lnSpc>
              <a:spcBef>
                <a:spcPct val="20000"/>
              </a:spcBef>
              <a:buClr>
                <a:srgbClr val="163151"/>
              </a:buClr>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b="0">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41913338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a:xfrm>
            <a:off x="110342" y="221770"/>
            <a:ext cx="8922981" cy="837432"/>
          </a:xfrm>
        </p:spPr>
        <p:txBody>
          <a:bodyPr>
            <a:normAutofit fontScale="90000"/>
          </a:bodyPr>
          <a:lstStyle/>
          <a:p>
            <a:r>
              <a:rPr lang="en-US">
                <a:latin typeface="Arial"/>
                <a:cs typeface="Calibri"/>
              </a:rPr>
              <a:t>Survey post-training: supervision checklist (2)</a:t>
            </a:r>
            <a:endParaRPr lang="en-US">
              <a:latin typeface="Arial"/>
            </a:endParaRPr>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516509" y="1746523"/>
            <a:ext cx="8040817" cy="4898193"/>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Wingdings"/>
              <a:buChar char="q"/>
            </a:pPr>
            <a:r>
              <a:rPr lang="en-US" b="0">
                <a:solidFill>
                  <a:srgbClr val="0D717E"/>
                </a:solidFill>
                <a:latin typeface="Arial"/>
                <a:ea typeface="+mn-lt"/>
                <a:cs typeface="+mn-lt"/>
              </a:rPr>
              <a:t>Was every participant screened for signs and symptoms of COVID-19 using a checklist and thermometer before entering the venue?</a:t>
            </a:r>
          </a:p>
          <a:p>
            <a:pPr marL="342900" indent="-342900" defTabSz="457200">
              <a:lnSpc>
                <a:spcPct val="100000"/>
              </a:lnSpc>
              <a:spcBef>
                <a:spcPct val="20000"/>
              </a:spcBef>
              <a:buClr>
                <a:srgbClr val="163151"/>
              </a:buClr>
              <a:buFont typeface="Wingdings"/>
              <a:buChar char="q"/>
            </a:pPr>
            <a:r>
              <a:rPr lang="en-US" b="0">
                <a:solidFill>
                  <a:srgbClr val="0D717E"/>
                </a:solidFill>
                <a:latin typeface="Arial"/>
                <a:ea typeface="+mn-lt"/>
                <a:cs typeface="+mn-lt"/>
              </a:rPr>
              <a:t>If a participant reported COVID-19 symptoms, were they managed following local guidelines?</a:t>
            </a:r>
          </a:p>
          <a:p>
            <a:pPr marL="342900" indent="-342900" defTabSz="457200">
              <a:lnSpc>
                <a:spcPct val="100000"/>
              </a:lnSpc>
              <a:spcBef>
                <a:spcPct val="20000"/>
              </a:spcBef>
              <a:buClr>
                <a:srgbClr val="163151"/>
              </a:buClr>
              <a:buFont typeface="Wingdings"/>
              <a:buChar char="q"/>
            </a:pPr>
            <a:r>
              <a:rPr lang="en-US" b="0">
                <a:solidFill>
                  <a:srgbClr val="062C52"/>
                </a:solidFill>
                <a:latin typeface="Arial"/>
                <a:ea typeface="+mn-lt"/>
                <a:cs typeface="+mn-lt"/>
              </a:rPr>
              <a:t>Were disposable masks properly disposed of in the waste bin after the training?</a:t>
            </a:r>
            <a:endParaRPr lang="en-US">
              <a:solidFill>
                <a:srgbClr val="062C52"/>
              </a:solidFill>
              <a:cs typeface="Calibri"/>
            </a:endParaRPr>
          </a:p>
          <a:p>
            <a:pPr marL="342900" indent="-342900" defTabSz="457200">
              <a:lnSpc>
                <a:spcPct val="100000"/>
              </a:lnSpc>
              <a:spcBef>
                <a:spcPct val="20000"/>
              </a:spcBef>
              <a:buClr>
                <a:srgbClr val="163151"/>
              </a:buClr>
              <a:buFont typeface="Wingdings"/>
              <a:buChar char="q"/>
            </a:pPr>
            <a:endParaRPr lang="en-US" b="0">
              <a:solidFill>
                <a:srgbClr val="062C52"/>
              </a:solidFill>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defTabSz="457200">
              <a:lnSpc>
                <a:spcPct val="100000"/>
              </a:lnSpc>
              <a:spcBef>
                <a:spcPct val="20000"/>
              </a:spcBef>
              <a:buClr>
                <a:srgbClr val="163151"/>
              </a:buClr>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US" b="0">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Arial"/>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3115742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Survey: supervision checklist (1)</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57132" y="1512755"/>
            <a:ext cx="8040817" cy="4898193"/>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Wingdings"/>
              <a:buChar char="q"/>
            </a:pPr>
            <a:r>
              <a:rPr lang="en-US" b="0">
                <a:latin typeface="Arial"/>
                <a:ea typeface="+mn-lt"/>
                <a:cs typeface="+mn-lt"/>
              </a:rPr>
              <a:t>All survey team members were screened for COVID-19 prior to beginning implementation of the survey. If screening was positive, surveyors did not continue to work and were sent home to isolate.</a:t>
            </a:r>
            <a:endParaRPr lang="en-US" b="0">
              <a:solidFill>
                <a:srgbClr val="062C52"/>
              </a:solidFill>
              <a:latin typeface="Arial"/>
              <a:cs typeface="Arial"/>
            </a:endParaRPr>
          </a:p>
          <a:p>
            <a:pPr marL="342900" indent="-342900" defTabSz="457200">
              <a:lnSpc>
                <a:spcPct val="100000"/>
              </a:lnSpc>
              <a:spcBef>
                <a:spcPct val="20000"/>
              </a:spcBef>
              <a:buClr>
                <a:srgbClr val="163151"/>
              </a:buClr>
              <a:buFont typeface="Wingdings"/>
              <a:buChar char="q"/>
            </a:pPr>
            <a:r>
              <a:rPr lang="en" b="0">
                <a:latin typeface="Arial"/>
                <a:ea typeface="+mn-lt"/>
                <a:cs typeface="+mn-lt"/>
              </a:rPr>
              <a:t>Survey team followed local guidelines regarding traveling to the survey site.</a:t>
            </a:r>
            <a:endParaRPr lang="en-US" b="0">
              <a:latin typeface="Arial"/>
              <a:cs typeface="Calibri"/>
            </a:endParaRPr>
          </a:p>
          <a:p>
            <a:pPr marL="342900" indent="-342900" defTabSz="457200">
              <a:lnSpc>
                <a:spcPct val="100000"/>
              </a:lnSpc>
              <a:spcBef>
                <a:spcPct val="20000"/>
              </a:spcBef>
              <a:buClr>
                <a:srgbClr val="163151"/>
              </a:buClr>
              <a:buFont typeface="Wingdings"/>
              <a:buChar char="q"/>
            </a:pPr>
            <a:r>
              <a:rPr lang="en" b="0">
                <a:latin typeface="Arial"/>
                <a:ea typeface="+mn-lt"/>
                <a:cs typeface="+mn-lt"/>
              </a:rPr>
              <a:t>Survey was done outside. If this was not possible, describe the extra precautions taken.</a:t>
            </a:r>
            <a:endParaRPr lang="en" b="0">
              <a:latin typeface="Arial"/>
              <a:cs typeface="Calibri"/>
            </a:endParaRPr>
          </a:p>
          <a:p>
            <a:pPr marL="342900" indent="-342900" defTabSz="457200">
              <a:lnSpc>
                <a:spcPct val="100000"/>
              </a:lnSpc>
              <a:spcBef>
                <a:spcPct val="20000"/>
              </a:spcBef>
              <a:buClr>
                <a:srgbClr val="163151"/>
              </a:buClr>
              <a:buFont typeface="Wingdings"/>
              <a:buChar char="q"/>
            </a:pPr>
            <a:r>
              <a:rPr lang="en" b="0">
                <a:latin typeface="Arial"/>
                <a:ea typeface="+mn-lt"/>
                <a:cs typeface="+mn-lt"/>
              </a:rPr>
              <a:t>Appropriate communication was given to participants before survey, including information on COVID-19 safety precautionary measures and how those would be applied during this visit. </a:t>
            </a:r>
          </a:p>
          <a:p>
            <a:pPr defTabSz="457200">
              <a:lnSpc>
                <a:spcPct val="100000"/>
              </a:lnSpc>
              <a:spcBef>
                <a:spcPct val="20000"/>
              </a:spcBef>
              <a:buClr>
                <a:srgbClr val="163151"/>
              </a:buClr>
            </a:pPr>
            <a:endParaRPr lang="en" b="0">
              <a:ea typeface="+mn-lt"/>
              <a:cs typeface="+mn-lt"/>
            </a:endParaRPr>
          </a:p>
          <a:p>
            <a:pPr marL="342900" indent="-342900" defTabSz="457200">
              <a:lnSpc>
                <a:spcPct val="100000"/>
              </a:lnSpc>
              <a:spcBef>
                <a:spcPct val="20000"/>
              </a:spcBef>
              <a:buClr>
                <a:srgbClr val="163151"/>
              </a:buClr>
              <a:buFont typeface="Wingdings"/>
              <a:buChar char="q"/>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US" b="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14233396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normAutofit/>
          </a:bodyPr>
          <a:lstStyle/>
          <a:p>
            <a:r>
              <a:rPr lang="en-US">
                <a:latin typeface="Arial"/>
                <a:cs typeface="Calibri"/>
              </a:rPr>
              <a:t>Survey supervision checklist (2)</a:t>
            </a:r>
            <a:endParaRPr lang="en-US"/>
          </a:p>
        </p:txBody>
      </p:sp>
      <p:sp>
        <p:nvSpPr>
          <p:cNvPr id="7" name="Content Placeholder 1">
            <a:extLst>
              <a:ext uri="{FF2B5EF4-FFF2-40B4-BE49-F238E27FC236}">
                <a16:creationId xmlns:a16="http://schemas.microsoft.com/office/drawing/2014/main" id="{DB4F1DF5-3701-714A-B06D-1FF80D7A49BA}"/>
              </a:ext>
            </a:extLst>
          </p:cNvPr>
          <p:cNvSpPr>
            <a:spLocks noGrp="1"/>
          </p:cNvSpPr>
          <p:nvPr>
            <p:ph idx="1"/>
          </p:nvPr>
        </p:nvSpPr>
        <p:spPr>
          <a:xfrm>
            <a:off x="457132" y="1490507"/>
            <a:ext cx="8040817" cy="4898193"/>
          </a:xfrm>
        </p:spPr>
        <p:txBody>
          <a:bodyPr vert="horz" lIns="91440" tIns="45720" rIns="91440" bIns="45720" rtlCol="0" anchor="t">
            <a:normAutofit fontScale="92500"/>
          </a:bodyPr>
          <a:lstStyle/>
          <a:p>
            <a:pPr marL="342900" indent="-342900" defTabSz="457200">
              <a:lnSpc>
                <a:spcPct val="100000"/>
              </a:lnSpc>
              <a:spcBef>
                <a:spcPct val="20000"/>
              </a:spcBef>
              <a:buClr>
                <a:srgbClr val="163151"/>
              </a:buClr>
              <a:buFont typeface="Wingdings"/>
              <a:buChar char="q"/>
            </a:pPr>
            <a:r>
              <a:rPr lang="en" b="0">
                <a:latin typeface="Arial"/>
                <a:ea typeface="+mn-lt"/>
                <a:cs typeface="+mn-lt"/>
              </a:rPr>
              <a:t>Survey team members washed hands thoroughly before interacting with community members.</a:t>
            </a:r>
            <a:endParaRPr lang="en-US" b="0">
              <a:latin typeface="Arial"/>
              <a:ea typeface="+mn-lt"/>
              <a:cs typeface="+mn-lt"/>
            </a:endParaRPr>
          </a:p>
          <a:p>
            <a:pPr marL="342900" indent="-342900" defTabSz="457200">
              <a:lnSpc>
                <a:spcPct val="100000"/>
              </a:lnSpc>
              <a:spcBef>
                <a:spcPct val="20000"/>
              </a:spcBef>
              <a:buClr>
                <a:srgbClr val="163151"/>
              </a:buClr>
              <a:buFont typeface="Wingdings"/>
              <a:buChar char="q"/>
            </a:pPr>
            <a:r>
              <a:rPr lang="en" b="0">
                <a:latin typeface="Arial"/>
                <a:ea typeface="+mn-lt"/>
                <a:cs typeface="+mn-lt"/>
              </a:rPr>
              <a:t>Participants washed hands before and after their blood sample was taken.</a:t>
            </a:r>
          </a:p>
          <a:p>
            <a:pPr marL="342900" indent="-342900" defTabSz="457200">
              <a:lnSpc>
                <a:spcPct val="100000"/>
              </a:lnSpc>
              <a:spcBef>
                <a:spcPct val="20000"/>
              </a:spcBef>
              <a:buClr>
                <a:srgbClr val="163151"/>
              </a:buClr>
              <a:buFont typeface="Wingdings"/>
              <a:buChar char="q"/>
            </a:pPr>
            <a:r>
              <a:rPr lang="en" b="0">
                <a:latin typeface="Arial"/>
                <a:ea typeface="+mn-lt"/>
                <a:cs typeface="+mn-lt"/>
              </a:rPr>
              <a:t>Survey team members always wore face masks. Surveyors wore gloves when conducting FTS.</a:t>
            </a:r>
            <a:endParaRPr lang="en" b="0">
              <a:latin typeface="Arial"/>
              <a:cs typeface="Calibri"/>
            </a:endParaRPr>
          </a:p>
          <a:p>
            <a:pPr marL="342900" indent="-342900" defTabSz="457200">
              <a:lnSpc>
                <a:spcPct val="100000"/>
              </a:lnSpc>
              <a:spcBef>
                <a:spcPct val="20000"/>
              </a:spcBef>
              <a:buClr>
                <a:srgbClr val="163151"/>
              </a:buClr>
              <a:buFont typeface="Wingdings"/>
              <a:buChar char="q"/>
            </a:pPr>
            <a:r>
              <a:rPr lang="en" b="0">
                <a:latin typeface="Arial"/>
                <a:ea typeface="+mn-lt"/>
                <a:cs typeface="+mn-lt"/>
              </a:rPr>
              <a:t>Two meters distance was maintained between survey team members and participant at all times except during blood sample.</a:t>
            </a:r>
          </a:p>
          <a:p>
            <a:pPr marL="342900" indent="-342900" defTabSz="457200">
              <a:lnSpc>
                <a:spcPct val="100000"/>
              </a:lnSpc>
              <a:spcBef>
                <a:spcPct val="20000"/>
              </a:spcBef>
              <a:buClr>
                <a:srgbClr val="163151"/>
              </a:buClr>
              <a:buFont typeface="Wingdings"/>
              <a:buChar char="q"/>
            </a:pPr>
            <a:r>
              <a:rPr lang="en" b="0">
                <a:latin typeface="Arial"/>
                <a:ea typeface="+mn-lt"/>
                <a:cs typeface="+mn-lt"/>
              </a:rPr>
              <a:t>Survey equipment was disinfected with alcohol-based before each participant and after contact with participants.</a:t>
            </a:r>
            <a:endParaRPr lang="en" b="0">
              <a:latin typeface="Arial"/>
              <a:cs typeface="Calibri"/>
            </a:endParaRPr>
          </a:p>
          <a:p>
            <a:pPr marL="342900" indent="-342900" defTabSz="457200">
              <a:lnSpc>
                <a:spcPct val="100000"/>
              </a:lnSpc>
              <a:spcBef>
                <a:spcPct val="20000"/>
              </a:spcBef>
              <a:buClr>
                <a:srgbClr val="163151"/>
              </a:buClr>
              <a:buFont typeface="Wingdings"/>
              <a:buChar char="q"/>
            </a:pPr>
            <a:r>
              <a:rPr lang="en" b="0">
                <a:latin typeface="Arial"/>
                <a:ea typeface="+mn-lt"/>
                <a:cs typeface="+mn-lt"/>
              </a:rPr>
              <a:t>Survey results were accurately recorded and communicated </a:t>
            </a:r>
            <a:endParaRPr lang="en" b="0">
              <a:latin typeface="Arial"/>
              <a:cs typeface="Calibri"/>
            </a:endParaRPr>
          </a:p>
          <a:p>
            <a:pPr marL="342900" indent="-342900" defTabSz="457200">
              <a:lnSpc>
                <a:spcPct val="100000"/>
              </a:lnSpc>
              <a:spcBef>
                <a:spcPct val="20000"/>
              </a:spcBef>
              <a:buClr>
                <a:srgbClr val="163151"/>
              </a:buClr>
              <a:buFont typeface="Wingdings"/>
              <a:buChar char="q"/>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 b="0">
              <a:latin typeface="Calibri"/>
              <a:cs typeface="Calibri"/>
            </a:endParaRPr>
          </a:p>
          <a:p>
            <a:pPr defTabSz="457200">
              <a:lnSpc>
                <a:spcPct val="100000"/>
              </a:lnSpc>
              <a:spcBef>
                <a:spcPct val="20000"/>
              </a:spcBef>
              <a:buClr>
                <a:srgbClr val="163151"/>
              </a:buClr>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 b="0">
              <a:latin typeface="Calibri"/>
              <a:cs typeface="Calibri"/>
            </a:endParaRPr>
          </a:p>
          <a:p>
            <a:pPr marL="342900" indent="-342900" defTabSz="457200">
              <a:lnSpc>
                <a:spcPct val="100000"/>
              </a:lnSpc>
              <a:spcBef>
                <a:spcPct val="20000"/>
              </a:spcBef>
              <a:buClr>
                <a:srgbClr val="163151"/>
              </a:buClr>
              <a:buFont typeface="Wingdings"/>
              <a:buChar char="q"/>
            </a:pPr>
            <a:endParaRPr lang="en-US" b="0">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marL="1028700" lvl="1" defTabSz="457200">
              <a:lnSpc>
                <a:spcPct val="100000"/>
              </a:lnSpc>
              <a:spcBef>
                <a:spcPct val="20000"/>
              </a:spcBef>
              <a:buClr>
                <a:srgbClr val="163151"/>
              </a:buClr>
              <a:buFont typeface="Arial" panose="020B0604020202020204" pitchFamily="34" charset="0"/>
              <a:buChar char="•"/>
            </a:pPr>
            <a:endParaRPr lang="en-US">
              <a:latin typeface="Calibri"/>
              <a:cs typeface="Calibri"/>
            </a:endParaRPr>
          </a:p>
          <a:p>
            <a:pPr defTabSz="457200">
              <a:lnSpc>
                <a:spcPct val="100000"/>
              </a:lnSpc>
              <a:spcBef>
                <a:spcPct val="20000"/>
              </a:spcBef>
              <a:buClr>
                <a:srgbClr val="163151"/>
              </a:buClr>
            </a:pPr>
            <a:endParaRPr lang="en-US">
              <a:solidFill>
                <a:srgbClr val="062C52"/>
              </a:solidFill>
              <a:latin typeface="Arial"/>
              <a:cs typeface="Arial"/>
            </a:endParaRPr>
          </a:p>
        </p:txBody>
      </p:sp>
    </p:spTree>
    <p:extLst>
      <p:ext uri="{BB962C8B-B14F-4D97-AF65-F5344CB8AC3E}">
        <p14:creationId xmlns:p14="http://schemas.microsoft.com/office/powerpoint/2010/main" val="11174146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Questions?</a:t>
            </a:r>
          </a:p>
        </p:txBody>
      </p:sp>
      <p:pic>
        <p:nvPicPr>
          <p:cNvPr id="4" name="Picture 6" descr="https://d30y9cdsu7xlg0.cloudfront.net/png/105771-200.png">
            <a:extLst>
              <a:ext uri="{FF2B5EF4-FFF2-40B4-BE49-F238E27FC236}">
                <a16:creationId xmlns:a16="http://schemas.microsoft.com/office/drawing/2014/main" id="{7E4E176B-41DF-468E-A41A-D161E35CCD1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905" t="20097" r="7905" b="20403"/>
          <a:stretch/>
        </p:blipFill>
        <p:spPr bwMode="auto">
          <a:xfrm>
            <a:off x="2417253" y="2128708"/>
            <a:ext cx="4096408" cy="2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5308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atin typeface="Arial"/>
                <a:cs typeface="Calibri"/>
              </a:rPr>
              <a:t>ACKNOWLEDGMENTS</a:t>
            </a:r>
          </a:p>
        </p:txBody>
      </p:sp>
      <p:sp>
        <p:nvSpPr>
          <p:cNvPr id="10" name="Content Placeholder 9"/>
          <p:cNvSpPr>
            <a:spLocks noGrp="1"/>
          </p:cNvSpPr>
          <p:nvPr>
            <p:ph idx="1"/>
          </p:nvPr>
        </p:nvSpPr>
        <p:spPr/>
        <p:txBody>
          <a:bodyPr/>
          <a:lstStyle/>
          <a:p>
            <a:endParaRPr lang="en-US"/>
          </a:p>
        </p:txBody>
      </p:sp>
      <p:sp>
        <p:nvSpPr>
          <p:cNvPr id="4" name="TextBox 3"/>
          <p:cNvSpPr txBox="1"/>
          <p:nvPr/>
        </p:nvSpPr>
        <p:spPr>
          <a:xfrm>
            <a:off x="457200" y="4705815"/>
            <a:ext cx="8196146" cy="1015663"/>
          </a:xfrm>
          <a:prstGeom prst="rect">
            <a:avLst/>
          </a:prstGeom>
          <a:noFill/>
        </p:spPr>
        <p:txBody>
          <a:bodyPr wrap="square" lIns="91440" tIns="45720" rIns="91440" bIns="45720" rtlCol="0" anchor="t">
            <a:spAutoFit/>
          </a:bodyPr>
          <a:lstStyle/>
          <a:p>
            <a:r>
              <a:rPr lang="en-US" sz="1200">
                <a:solidFill>
                  <a:srgbClr val="15406D"/>
                </a:solidFill>
                <a:latin typeface="Arial"/>
                <a:cs typeface="Arial"/>
              </a:rPr>
              <a:t>This presentation is made possible by the generous support of the American People through the United States Agency for International Development (USAID). The contents are the responsibility of Act to End NTDs | East, led by RTI International in partnership with The Carter Center, Fred Hollows Foundation, IMA World Health, Light for the World, </a:t>
            </a:r>
            <a:r>
              <a:rPr lang="en-US" sz="1200" err="1">
                <a:solidFill>
                  <a:srgbClr val="15406D"/>
                </a:solidFill>
                <a:latin typeface="Arial"/>
                <a:cs typeface="Arial"/>
              </a:rPr>
              <a:t>Sightsavers</a:t>
            </a:r>
            <a:r>
              <a:rPr lang="en-US" sz="1200">
                <a:solidFill>
                  <a:srgbClr val="15406D"/>
                </a:solidFill>
                <a:latin typeface="Arial"/>
                <a:cs typeface="Arial"/>
              </a:rPr>
              <a:t>, Results for Development, Save the Children, and WI-HER under cooperative agreement No. 7200AA18CA00040 and do not necessarily reflect the views of USAID or the United States Government.</a:t>
            </a:r>
          </a:p>
        </p:txBody>
      </p:sp>
      <p:grpSp>
        <p:nvGrpSpPr>
          <p:cNvPr id="15" name="Group 14">
            <a:extLst>
              <a:ext uri="{FF2B5EF4-FFF2-40B4-BE49-F238E27FC236}">
                <a16:creationId xmlns:a16="http://schemas.microsoft.com/office/drawing/2014/main" id="{E5BD520A-37F6-BA45-89CE-330DEB698C7E}"/>
              </a:ext>
            </a:extLst>
          </p:cNvPr>
          <p:cNvGrpSpPr/>
          <p:nvPr/>
        </p:nvGrpSpPr>
        <p:grpSpPr>
          <a:xfrm>
            <a:off x="189016" y="5826475"/>
            <a:ext cx="8748991" cy="1153977"/>
            <a:chOff x="189016" y="5826475"/>
            <a:chExt cx="8748991" cy="1153977"/>
          </a:xfrm>
        </p:grpSpPr>
        <p:pic>
          <p:nvPicPr>
            <p:cNvPr id="16" name="Picture 15">
              <a:extLst>
                <a:ext uri="{FF2B5EF4-FFF2-40B4-BE49-F238E27FC236}">
                  <a16:creationId xmlns:a16="http://schemas.microsoft.com/office/drawing/2014/main" id="{F2401A78-8E08-9E45-9BD1-DB71DBAE22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016" y="5946218"/>
              <a:ext cx="2350643" cy="914400"/>
            </a:xfrm>
            <a:prstGeom prst="rect">
              <a:avLst/>
            </a:prstGeom>
          </p:spPr>
        </p:pic>
        <p:pic>
          <p:nvPicPr>
            <p:cNvPr id="17" name="Picture 48" descr="large RBG logo">
              <a:extLst>
                <a:ext uri="{FF2B5EF4-FFF2-40B4-BE49-F238E27FC236}">
                  <a16:creationId xmlns:a16="http://schemas.microsoft.com/office/drawing/2014/main" id="{0A96929F-B4E7-1D46-9CF0-EB92FF3AD2E6}"/>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5765" t="-5708" r="-2097" b="-10527"/>
            <a:stretch>
              <a:fillRect/>
            </a:stretch>
          </p:blipFill>
          <p:spPr bwMode="auto">
            <a:xfrm>
              <a:off x="7194528" y="5826475"/>
              <a:ext cx="1743479" cy="11539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392EA23-D85F-5146-BC87-441058DA58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3869" y="6110859"/>
              <a:ext cx="886367" cy="561366"/>
            </a:xfrm>
            <a:prstGeom prst="rect">
              <a:avLst/>
            </a:prstGeom>
          </p:spPr>
        </p:pic>
      </p:grpSp>
      <p:sp>
        <p:nvSpPr>
          <p:cNvPr id="2" name="Rectangle 1">
            <a:extLst>
              <a:ext uri="{FF2B5EF4-FFF2-40B4-BE49-F238E27FC236}">
                <a16:creationId xmlns:a16="http://schemas.microsoft.com/office/drawing/2014/main" id="{0D909908-D3D5-46AB-87C0-B4DA2AAC60AE}"/>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6614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B831-1C4C-47EA-9D05-D30EB570A430}"/>
              </a:ext>
            </a:extLst>
          </p:cNvPr>
          <p:cNvSpPr>
            <a:spLocks noGrp="1"/>
          </p:cNvSpPr>
          <p:nvPr>
            <p:ph type="title"/>
          </p:nvPr>
        </p:nvSpPr>
        <p:spPr/>
        <p:txBody>
          <a:bodyPr/>
          <a:lstStyle/>
          <a:p>
            <a:r>
              <a:rPr lang="en-US">
                <a:latin typeface="Arial"/>
                <a:cs typeface="Calibri"/>
              </a:rPr>
              <a:t>What is COVID-19?</a:t>
            </a:r>
          </a:p>
        </p:txBody>
      </p:sp>
      <p:sp>
        <p:nvSpPr>
          <p:cNvPr id="3" name="Content Placeholder 2">
            <a:extLst>
              <a:ext uri="{FF2B5EF4-FFF2-40B4-BE49-F238E27FC236}">
                <a16:creationId xmlns:a16="http://schemas.microsoft.com/office/drawing/2014/main" id="{332241BE-C04A-42F1-B68D-E65034033D33}"/>
              </a:ext>
            </a:extLst>
          </p:cNvPr>
          <p:cNvSpPr>
            <a:spLocks noGrp="1"/>
          </p:cNvSpPr>
          <p:nvPr>
            <p:ph idx="1"/>
          </p:nvPr>
        </p:nvSpPr>
        <p:spPr>
          <a:xfrm>
            <a:off x="4404731" y="1935771"/>
            <a:ext cx="4259767" cy="3763537"/>
          </a:xfrm>
        </p:spPr>
        <p:txBody>
          <a:bodyPr vert="horz" lIns="91440" tIns="45720" rIns="91440" bIns="45720" rtlCol="0" anchor="t">
            <a:normAutofit/>
          </a:bodyPr>
          <a:lstStyle/>
          <a:p>
            <a:pPr marL="34290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COVID-19 is the infectious disease caused by the most recently discovered coronavirus </a:t>
            </a:r>
            <a:endParaRPr lang="en-US" b="0">
              <a:solidFill>
                <a:srgbClr val="062C52"/>
              </a:solidFill>
              <a:latin typeface="Arial"/>
              <a:cs typeface="Arial" panose="020B0604020202020204" pitchFamily="34" charset="0"/>
            </a:endParaRPr>
          </a:p>
          <a:p>
            <a:pPr marL="342900" lvl="0" indent="-342900" defTabSz="457200">
              <a:lnSpc>
                <a:spcPct val="100000"/>
              </a:lnSpc>
              <a:spcBef>
                <a:spcPct val="20000"/>
              </a:spcBef>
              <a:buClr>
                <a:srgbClr val="163151"/>
              </a:buClr>
              <a:buFont typeface="Arial" panose="020B0604020202020204" pitchFamily="34" charset="0"/>
              <a:buChar char="•"/>
            </a:pPr>
            <a:r>
              <a:rPr lang="en-US" b="0">
                <a:solidFill>
                  <a:srgbClr val="062C52"/>
                </a:solidFill>
                <a:latin typeface="Arial"/>
                <a:cs typeface="Arial"/>
              </a:rPr>
              <a:t>This new virus and disease were unknown prior to the start of the outbreak in December 2019</a:t>
            </a:r>
          </a:p>
        </p:txBody>
      </p:sp>
      <p:sp>
        <p:nvSpPr>
          <p:cNvPr id="5" name="TextBox 4">
            <a:extLst>
              <a:ext uri="{FF2B5EF4-FFF2-40B4-BE49-F238E27FC236}">
                <a16:creationId xmlns:a16="http://schemas.microsoft.com/office/drawing/2014/main" id="{A0C98825-536A-AA43-A52B-F93A3AA538F4}"/>
              </a:ext>
            </a:extLst>
          </p:cNvPr>
          <p:cNvSpPr txBox="1"/>
          <p:nvPr/>
        </p:nvSpPr>
        <p:spPr>
          <a:xfrm>
            <a:off x="830522" y="1879916"/>
            <a:ext cx="3170506" cy="523220"/>
          </a:xfrm>
          <a:prstGeom prst="rect">
            <a:avLst/>
          </a:prstGeom>
          <a:noFill/>
        </p:spPr>
        <p:txBody>
          <a:bodyPr wrap="square" lIns="91440" tIns="45720" rIns="91440" bIns="45720" rtlCol="0" anchor="t">
            <a:spAutoFit/>
          </a:bodyPr>
          <a:lstStyle/>
          <a:p>
            <a:pPr algn="ctr"/>
            <a:r>
              <a:rPr lang="en-US" sz="2800" b="1">
                <a:solidFill>
                  <a:srgbClr val="062C52"/>
                </a:solidFill>
                <a:latin typeface="Arial"/>
                <a:cs typeface="Arial"/>
              </a:rPr>
              <a:t>COVID-19 Virus</a:t>
            </a:r>
          </a:p>
        </p:txBody>
      </p:sp>
      <p:grpSp>
        <p:nvGrpSpPr>
          <p:cNvPr id="261" name="Google Shape;268;p30">
            <a:extLst>
              <a:ext uri="{FF2B5EF4-FFF2-40B4-BE49-F238E27FC236}">
                <a16:creationId xmlns:a16="http://schemas.microsoft.com/office/drawing/2014/main" id="{641671AD-8670-AF44-80C9-007F8C038BB6}"/>
              </a:ext>
            </a:extLst>
          </p:cNvPr>
          <p:cNvGrpSpPr/>
          <p:nvPr/>
        </p:nvGrpSpPr>
        <p:grpSpPr>
          <a:xfrm>
            <a:off x="1078492" y="2957078"/>
            <a:ext cx="2474006" cy="2364010"/>
            <a:chOff x="6186996" y="2375625"/>
            <a:chExt cx="1916908" cy="1916908"/>
          </a:xfrm>
        </p:grpSpPr>
        <p:sp>
          <p:nvSpPr>
            <p:cNvPr id="262" name="Google Shape;269;p30">
              <a:extLst>
                <a:ext uri="{FF2B5EF4-FFF2-40B4-BE49-F238E27FC236}">
                  <a16:creationId xmlns:a16="http://schemas.microsoft.com/office/drawing/2014/main" id="{9D5615F3-2564-AC47-9D1D-71783778653B}"/>
                </a:ext>
              </a:extLst>
            </p:cNvPr>
            <p:cNvSpPr/>
            <p:nvPr/>
          </p:nvSpPr>
          <p:spPr>
            <a:xfrm>
              <a:off x="6549650" y="2738275"/>
              <a:ext cx="1191600" cy="1191600"/>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63" name="Google Shape;270;p30">
              <a:extLst>
                <a:ext uri="{FF2B5EF4-FFF2-40B4-BE49-F238E27FC236}">
                  <a16:creationId xmlns:a16="http://schemas.microsoft.com/office/drawing/2014/main" id="{05B7D150-C7C1-4A48-9B27-CCE08E00B78B}"/>
                </a:ext>
              </a:extLst>
            </p:cNvPr>
            <p:cNvCxnSpPr>
              <a:stCxn id="262" idx="0"/>
              <a:endCxn id="264" idx="4"/>
            </p:cNvCxnSpPr>
            <p:nvPr/>
          </p:nvCxnSpPr>
          <p:spPr>
            <a:xfrm rot="10800000">
              <a:off x="7145450" y="2530975"/>
              <a:ext cx="0" cy="207300"/>
            </a:xfrm>
            <a:prstGeom prst="straightConnector1">
              <a:avLst/>
            </a:prstGeom>
            <a:noFill/>
            <a:ln w="28575" cap="flat" cmpd="sng">
              <a:solidFill>
                <a:srgbClr val="20124D"/>
              </a:solidFill>
              <a:prstDash val="solid"/>
              <a:round/>
              <a:headEnd type="none" w="med" len="med"/>
              <a:tailEnd type="none" w="med" len="med"/>
            </a:ln>
          </p:spPr>
        </p:cxnSp>
        <p:sp>
          <p:nvSpPr>
            <p:cNvPr id="264" name="Google Shape;271;p30">
              <a:extLst>
                <a:ext uri="{FF2B5EF4-FFF2-40B4-BE49-F238E27FC236}">
                  <a16:creationId xmlns:a16="http://schemas.microsoft.com/office/drawing/2014/main" id="{FBCE8613-0BB6-1441-9230-47E0BD942938}"/>
                </a:ext>
              </a:extLst>
            </p:cNvPr>
            <p:cNvSpPr/>
            <p:nvPr/>
          </p:nvSpPr>
          <p:spPr>
            <a:xfrm>
              <a:off x="7067750" y="2375625"/>
              <a:ext cx="155400" cy="155400"/>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65" name="Google Shape;272;p30">
              <a:extLst>
                <a:ext uri="{FF2B5EF4-FFF2-40B4-BE49-F238E27FC236}">
                  <a16:creationId xmlns:a16="http://schemas.microsoft.com/office/drawing/2014/main" id="{17D62E7D-5837-B64D-9E85-7A2CCA0EBA54}"/>
                </a:ext>
              </a:extLst>
            </p:cNvPr>
            <p:cNvCxnSpPr>
              <a:stCxn id="266" idx="0"/>
            </p:cNvCxnSpPr>
            <p:nvPr/>
          </p:nvCxnSpPr>
          <p:spPr>
            <a:xfrm rot="10800000">
              <a:off x="7145450" y="3929833"/>
              <a:ext cx="0" cy="207300"/>
            </a:xfrm>
            <a:prstGeom prst="straightConnector1">
              <a:avLst/>
            </a:prstGeom>
            <a:noFill/>
            <a:ln w="28575" cap="flat" cmpd="sng">
              <a:solidFill>
                <a:srgbClr val="20124D"/>
              </a:solidFill>
              <a:prstDash val="solid"/>
              <a:round/>
              <a:headEnd type="none" w="med" len="med"/>
              <a:tailEnd type="none" w="med" len="med"/>
            </a:ln>
          </p:spPr>
        </p:cxnSp>
        <p:sp>
          <p:nvSpPr>
            <p:cNvPr id="266" name="Google Shape;273;p30">
              <a:extLst>
                <a:ext uri="{FF2B5EF4-FFF2-40B4-BE49-F238E27FC236}">
                  <a16:creationId xmlns:a16="http://schemas.microsoft.com/office/drawing/2014/main" id="{7EAC7C7B-87A1-804C-AF93-96675A34827A}"/>
                </a:ext>
              </a:extLst>
            </p:cNvPr>
            <p:cNvSpPr/>
            <p:nvPr/>
          </p:nvSpPr>
          <p:spPr>
            <a:xfrm>
              <a:off x="7067750" y="4137133"/>
              <a:ext cx="155400" cy="155400"/>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67" name="Google Shape;274;p30">
              <a:extLst>
                <a:ext uri="{FF2B5EF4-FFF2-40B4-BE49-F238E27FC236}">
                  <a16:creationId xmlns:a16="http://schemas.microsoft.com/office/drawing/2014/main" id="{7B39A7C4-08A4-F94B-B88F-4AD9ACB7E07A}"/>
                </a:ext>
              </a:extLst>
            </p:cNvPr>
            <p:cNvCxnSpPr>
              <a:stCxn id="262" idx="2"/>
              <a:endCxn id="268" idx="4"/>
            </p:cNvCxnSpPr>
            <p:nvPr/>
          </p:nvCxnSpPr>
          <p:spPr>
            <a:xfrm rot="10800000">
              <a:off x="6342350" y="3334075"/>
              <a:ext cx="207300" cy="0"/>
            </a:xfrm>
            <a:prstGeom prst="straightConnector1">
              <a:avLst/>
            </a:prstGeom>
            <a:noFill/>
            <a:ln w="28575" cap="flat" cmpd="sng">
              <a:solidFill>
                <a:srgbClr val="20124D"/>
              </a:solidFill>
              <a:prstDash val="solid"/>
              <a:round/>
              <a:headEnd type="none" w="med" len="med"/>
              <a:tailEnd type="none" w="med" len="med"/>
            </a:ln>
          </p:spPr>
        </p:cxnSp>
        <p:sp>
          <p:nvSpPr>
            <p:cNvPr id="268" name="Google Shape;275;p30">
              <a:extLst>
                <a:ext uri="{FF2B5EF4-FFF2-40B4-BE49-F238E27FC236}">
                  <a16:creationId xmlns:a16="http://schemas.microsoft.com/office/drawing/2014/main" id="{70F184A4-FADD-EA4A-99EE-9E6027A801B4}"/>
                </a:ext>
              </a:extLst>
            </p:cNvPr>
            <p:cNvSpPr/>
            <p:nvPr/>
          </p:nvSpPr>
          <p:spPr>
            <a:xfrm rot="-5400000">
              <a:off x="6186996" y="3256379"/>
              <a:ext cx="155400" cy="155400"/>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69" name="Google Shape;276;p30">
              <a:extLst>
                <a:ext uri="{FF2B5EF4-FFF2-40B4-BE49-F238E27FC236}">
                  <a16:creationId xmlns:a16="http://schemas.microsoft.com/office/drawing/2014/main" id="{A9A5A245-A331-D248-9778-38ABD7747379}"/>
                </a:ext>
              </a:extLst>
            </p:cNvPr>
            <p:cNvCxnSpPr>
              <a:stCxn id="270" idx="0"/>
              <a:endCxn id="262" idx="6"/>
            </p:cNvCxnSpPr>
            <p:nvPr/>
          </p:nvCxnSpPr>
          <p:spPr>
            <a:xfrm rot="10800000">
              <a:off x="7741204" y="3334079"/>
              <a:ext cx="207300" cy="0"/>
            </a:xfrm>
            <a:prstGeom prst="straightConnector1">
              <a:avLst/>
            </a:prstGeom>
            <a:noFill/>
            <a:ln w="28575" cap="flat" cmpd="sng">
              <a:solidFill>
                <a:srgbClr val="20124D"/>
              </a:solidFill>
              <a:prstDash val="solid"/>
              <a:round/>
              <a:headEnd type="none" w="med" len="med"/>
              <a:tailEnd type="none" w="med" len="med"/>
            </a:ln>
          </p:spPr>
        </p:cxnSp>
        <p:sp>
          <p:nvSpPr>
            <p:cNvPr id="270" name="Google Shape;277;p30">
              <a:extLst>
                <a:ext uri="{FF2B5EF4-FFF2-40B4-BE49-F238E27FC236}">
                  <a16:creationId xmlns:a16="http://schemas.microsoft.com/office/drawing/2014/main" id="{52756B7A-5C5C-FD42-B9AA-93C6A017D773}"/>
                </a:ext>
              </a:extLst>
            </p:cNvPr>
            <p:cNvSpPr/>
            <p:nvPr/>
          </p:nvSpPr>
          <p:spPr>
            <a:xfrm rot="-5400000">
              <a:off x="7948504" y="3256379"/>
              <a:ext cx="155400" cy="155400"/>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71" name="Google Shape;278;p30">
              <a:extLst>
                <a:ext uri="{FF2B5EF4-FFF2-40B4-BE49-F238E27FC236}">
                  <a16:creationId xmlns:a16="http://schemas.microsoft.com/office/drawing/2014/main" id="{932B07E0-3CC6-4D4D-B47C-F7A54C31BD9A}"/>
                </a:ext>
              </a:extLst>
            </p:cNvPr>
            <p:cNvCxnSpPr>
              <a:endCxn id="272" idx="4"/>
            </p:cNvCxnSpPr>
            <p:nvPr/>
          </p:nvCxnSpPr>
          <p:spPr>
            <a:xfrm rot="10800000">
              <a:off x="6577478" y="2766192"/>
              <a:ext cx="146700" cy="146700"/>
            </a:xfrm>
            <a:prstGeom prst="straightConnector1">
              <a:avLst/>
            </a:prstGeom>
            <a:noFill/>
            <a:ln w="28575" cap="flat" cmpd="sng">
              <a:solidFill>
                <a:srgbClr val="20124D"/>
              </a:solidFill>
              <a:prstDash val="solid"/>
              <a:round/>
              <a:headEnd type="none" w="med" len="med"/>
              <a:tailEnd type="none" w="med" len="med"/>
            </a:ln>
          </p:spPr>
        </p:cxnSp>
        <p:sp>
          <p:nvSpPr>
            <p:cNvPr id="272" name="Google Shape;279;p30">
              <a:extLst>
                <a:ext uri="{FF2B5EF4-FFF2-40B4-BE49-F238E27FC236}">
                  <a16:creationId xmlns:a16="http://schemas.microsoft.com/office/drawing/2014/main" id="{6BCEEF8A-01E1-4142-B762-314676B5D65E}"/>
                </a:ext>
              </a:extLst>
            </p:cNvPr>
            <p:cNvSpPr/>
            <p:nvPr/>
          </p:nvSpPr>
          <p:spPr>
            <a:xfrm rot="-2700000">
              <a:off x="6444938" y="2633652"/>
              <a:ext cx="155281" cy="155281"/>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73" name="Google Shape;280;p30">
              <a:extLst>
                <a:ext uri="{FF2B5EF4-FFF2-40B4-BE49-F238E27FC236}">
                  <a16:creationId xmlns:a16="http://schemas.microsoft.com/office/drawing/2014/main" id="{3ADB6DEB-687A-C54F-A95C-57B723847F82}"/>
                </a:ext>
              </a:extLst>
            </p:cNvPr>
            <p:cNvCxnSpPr>
              <a:stCxn id="274" idx="0"/>
            </p:cNvCxnSpPr>
            <p:nvPr/>
          </p:nvCxnSpPr>
          <p:spPr>
            <a:xfrm rot="10800000">
              <a:off x="7566553" y="3755266"/>
              <a:ext cx="146700" cy="146700"/>
            </a:xfrm>
            <a:prstGeom prst="straightConnector1">
              <a:avLst/>
            </a:prstGeom>
            <a:noFill/>
            <a:ln w="28575" cap="flat" cmpd="sng">
              <a:solidFill>
                <a:srgbClr val="20124D"/>
              </a:solidFill>
              <a:prstDash val="solid"/>
              <a:round/>
              <a:headEnd type="none" w="med" len="med"/>
              <a:tailEnd type="none" w="med" len="med"/>
            </a:ln>
          </p:spPr>
        </p:cxnSp>
        <p:sp>
          <p:nvSpPr>
            <p:cNvPr id="274" name="Google Shape;281;p30">
              <a:extLst>
                <a:ext uri="{FF2B5EF4-FFF2-40B4-BE49-F238E27FC236}">
                  <a16:creationId xmlns:a16="http://schemas.microsoft.com/office/drawing/2014/main" id="{32B04F5B-42A2-644A-8F97-B88999F82D0D}"/>
                </a:ext>
              </a:extLst>
            </p:cNvPr>
            <p:cNvSpPr/>
            <p:nvPr/>
          </p:nvSpPr>
          <p:spPr>
            <a:xfrm rot="-2700000">
              <a:off x="7690512" y="3879226"/>
              <a:ext cx="155281" cy="155281"/>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75" name="Google Shape;282;p30">
              <a:extLst>
                <a:ext uri="{FF2B5EF4-FFF2-40B4-BE49-F238E27FC236}">
                  <a16:creationId xmlns:a16="http://schemas.microsoft.com/office/drawing/2014/main" id="{00E99FF7-26A6-A742-8E57-EDDFE70E3F3A}"/>
                </a:ext>
              </a:extLst>
            </p:cNvPr>
            <p:cNvCxnSpPr>
              <a:endCxn id="276" idx="4"/>
            </p:cNvCxnSpPr>
            <p:nvPr/>
          </p:nvCxnSpPr>
          <p:spPr>
            <a:xfrm flipH="1">
              <a:off x="6577563" y="3755351"/>
              <a:ext cx="146700" cy="146700"/>
            </a:xfrm>
            <a:prstGeom prst="straightConnector1">
              <a:avLst/>
            </a:prstGeom>
            <a:noFill/>
            <a:ln w="28575" cap="flat" cmpd="sng">
              <a:solidFill>
                <a:srgbClr val="20124D"/>
              </a:solidFill>
              <a:prstDash val="solid"/>
              <a:round/>
              <a:headEnd type="none" w="med" len="med"/>
              <a:tailEnd type="none" w="med" len="med"/>
            </a:ln>
          </p:spPr>
        </p:cxnSp>
        <p:sp>
          <p:nvSpPr>
            <p:cNvPr id="276" name="Google Shape;283;p30">
              <a:extLst>
                <a:ext uri="{FF2B5EF4-FFF2-40B4-BE49-F238E27FC236}">
                  <a16:creationId xmlns:a16="http://schemas.microsoft.com/office/drawing/2014/main" id="{8F7CE361-D7C7-E64A-AF97-7BF3EE7A9575}"/>
                </a:ext>
              </a:extLst>
            </p:cNvPr>
            <p:cNvSpPr/>
            <p:nvPr/>
          </p:nvSpPr>
          <p:spPr>
            <a:xfrm rot="-8100000">
              <a:off x="6445023" y="3879310"/>
              <a:ext cx="155281" cy="155281"/>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77" name="Google Shape;284;p30">
              <a:extLst>
                <a:ext uri="{FF2B5EF4-FFF2-40B4-BE49-F238E27FC236}">
                  <a16:creationId xmlns:a16="http://schemas.microsoft.com/office/drawing/2014/main" id="{B0B2B9DC-55A9-EA46-8A3D-E03DB3F6FD93}"/>
                </a:ext>
              </a:extLst>
            </p:cNvPr>
            <p:cNvCxnSpPr>
              <a:stCxn id="278" idx="0"/>
            </p:cNvCxnSpPr>
            <p:nvPr/>
          </p:nvCxnSpPr>
          <p:spPr>
            <a:xfrm flipH="1">
              <a:off x="7566637" y="2766276"/>
              <a:ext cx="146700" cy="146700"/>
            </a:xfrm>
            <a:prstGeom prst="straightConnector1">
              <a:avLst/>
            </a:prstGeom>
            <a:noFill/>
            <a:ln w="28575" cap="flat" cmpd="sng">
              <a:solidFill>
                <a:srgbClr val="20124D"/>
              </a:solidFill>
              <a:prstDash val="solid"/>
              <a:round/>
              <a:headEnd type="none" w="med" len="med"/>
              <a:tailEnd type="none" w="med" len="med"/>
            </a:ln>
          </p:spPr>
        </p:cxnSp>
        <p:sp>
          <p:nvSpPr>
            <p:cNvPr id="278" name="Google Shape;285;p30">
              <a:extLst>
                <a:ext uri="{FF2B5EF4-FFF2-40B4-BE49-F238E27FC236}">
                  <a16:creationId xmlns:a16="http://schemas.microsoft.com/office/drawing/2014/main" id="{D66DF6BF-221E-494E-83C4-50E470FC7EBA}"/>
                </a:ext>
              </a:extLst>
            </p:cNvPr>
            <p:cNvSpPr/>
            <p:nvPr/>
          </p:nvSpPr>
          <p:spPr>
            <a:xfrm rot="-8100000">
              <a:off x="7690597" y="2633736"/>
              <a:ext cx="155281" cy="155281"/>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86;p30">
              <a:extLst>
                <a:ext uri="{FF2B5EF4-FFF2-40B4-BE49-F238E27FC236}">
                  <a16:creationId xmlns:a16="http://schemas.microsoft.com/office/drawing/2014/main" id="{5A34B6F6-D78A-0B4B-96EA-E0928AD55ACA}"/>
                </a:ext>
              </a:extLst>
            </p:cNvPr>
            <p:cNvSpPr/>
            <p:nvPr/>
          </p:nvSpPr>
          <p:spPr>
            <a:xfrm rot="-5400000">
              <a:off x="6794004" y="3256379"/>
              <a:ext cx="155400" cy="1554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7;p30">
              <a:extLst>
                <a:ext uri="{FF2B5EF4-FFF2-40B4-BE49-F238E27FC236}">
                  <a16:creationId xmlns:a16="http://schemas.microsoft.com/office/drawing/2014/main" id="{E92A89D4-F019-CA47-8F57-24AD644DFD52}"/>
                </a:ext>
              </a:extLst>
            </p:cNvPr>
            <p:cNvSpPr/>
            <p:nvPr/>
          </p:nvSpPr>
          <p:spPr>
            <a:xfrm rot="-5400000">
              <a:off x="7371252" y="3334077"/>
              <a:ext cx="77700" cy="77700"/>
            </a:xfrm>
            <a:prstGeom prst="ellipse">
              <a:avLst/>
            </a:prstGeom>
            <a:noFill/>
            <a:ln w="2857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8;p30">
              <a:extLst>
                <a:ext uri="{FF2B5EF4-FFF2-40B4-BE49-F238E27FC236}">
                  <a16:creationId xmlns:a16="http://schemas.microsoft.com/office/drawing/2014/main" id="{FE3B9853-73AD-E948-8860-5324F962224B}"/>
                </a:ext>
              </a:extLst>
            </p:cNvPr>
            <p:cNvSpPr/>
            <p:nvPr/>
          </p:nvSpPr>
          <p:spPr>
            <a:xfrm rot="-5400000">
              <a:off x="7106602" y="2971452"/>
              <a:ext cx="77700" cy="77700"/>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2" name="Google Shape;289;p30">
            <a:extLst>
              <a:ext uri="{FF2B5EF4-FFF2-40B4-BE49-F238E27FC236}">
                <a16:creationId xmlns:a16="http://schemas.microsoft.com/office/drawing/2014/main" id="{D359DA50-421F-FE47-B2DB-5BD7F0E33155}"/>
              </a:ext>
            </a:extLst>
          </p:cNvPr>
          <p:cNvGrpSpPr/>
          <p:nvPr/>
        </p:nvGrpSpPr>
        <p:grpSpPr>
          <a:xfrm>
            <a:off x="3196413" y="2556559"/>
            <a:ext cx="553821" cy="529200"/>
            <a:chOff x="7942514" y="2247857"/>
            <a:chExt cx="429112" cy="429112"/>
          </a:xfrm>
        </p:grpSpPr>
        <p:sp>
          <p:nvSpPr>
            <p:cNvPr id="283" name="Google Shape;290;p30">
              <a:extLst>
                <a:ext uri="{FF2B5EF4-FFF2-40B4-BE49-F238E27FC236}">
                  <a16:creationId xmlns:a16="http://schemas.microsoft.com/office/drawing/2014/main" id="{DF54D588-5F13-0940-937D-EE37973ADB44}"/>
                </a:ext>
              </a:extLst>
            </p:cNvPr>
            <p:cNvSpPr/>
            <p:nvPr/>
          </p:nvSpPr>
          <p:spPr>
            <a:xfrm rot="8100000">
              <a:off x="8023676" y="2329045"/>
              <a:ext cx="266764" cy="266764"/>
            </a:xfrm>
            <a:prstGeom prst="ellipse">
              <a:avLst/>
            </a:prstGeom>
            <a:solidFill>
              <a:srgbClr val="9BE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84" name="Google Shape;291;p30">
              <a:extLst>
                <a:ext uri="{FF2B5EF4-FFF2-40B4-BE49-F238E27FC236}">
                  <a16:creationId xmlns:a16="http://schemas.microsoft.com/office/drawing/2014/main" id="{47EA3803-0D56-D743-921B-4FADC71D5D19}"/>
                </a:ext>
              </a:extLst>
            </p:cNvPr>
            <p:cNvCxnSpPr>
              <a:stCxn id="283" idx="0"/>
              <a:endCxn id="285" idx="4"/>
            </p:cNvCxnSpPr>
            <p:nvPr/>
          </p:nvCxnSpPr>
          <p:spPr>
            <a:xfrm>
              <a:off x="8251372" y="2556742"/>
              <a:ext cx="32700" cy="32700"/>
            </a:xfrm>
            <a:prstGeom prst="straightConnector1">
              <a:avLst/>
            </a:prstGeom>
            <a:noFill/>
            <a:ln w="19050" cap="flat" cmpd="sng">
              <a:solidFill>
                <a:srgbClr val="20124D"/>
              </a:solidFill>
              <a:prstDash val="solid"/>
              <a:round/>
              <a:headEnd type="none" w="med" len="med"/>
              <a:tailEnd type="none" w="med" len="med"/>
            </a:ln>
          </p:spPr>
        </p:cxnSp>
        <p:sp>
          <p:nvSpPr>
            <p:cNvPr id="285" name="Google Shape;292;p30">
              <a:extLst>
                <a:ext uri="{FF2B5EF4-FFF2-40B4-BE49-F238E27FC236}">
                  <a16:creationId xmlns:a16="http://schemas.microsoft.com/office/drawing/2014/main" id="{B51BC3DB-97E1-1D4E-B858-809E3F3C1DBB}"/>
                </a:ext>
              </a:extLst>
            </p:cNvPr>
            <p:cNvSpPr/>
            <p:nvPr/>
          </p:nvSpPr>
          <p:spPr>
            <a:xfrm rot="8100000">
              <a:off x="8279085" y="2584455"/>
              <a:ext cx="34789" cy="34789"/>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86" name="Google Shape;293;p30">
              <a:extLst>
                <a:ext uri="{FF2B5EF4-FFF2-40B4-BE49-F238E27FC236}">
                  <a16:creationId xmlns:a16="http://schemas.microsoft.com/office/drawing/2014/main" id="{F35A27EC-22EC-4944-9FA5-05BBDD7B637B}"/>
                </a:ext>
              </a:extLst>
            </p:cNvPr>
            <p:cNvCxnSpPr>
              <a:stCxn id="287" idx="0"/>
            </p:cNvCxnSpPr>
            <p:nvPr/>
          </p:nvCxnSpPr>
          <p:spPr>
            <a:xfrm>
              <a:off x="8029933" y="2335303"/>
              <a:ext cx="33000" cy="33000"/>
            </a:xfrm>
            <a:prstGeom prst="straightConnector1">
              <a:avLst/>
            </a:prstGeom>
            <a:noFill/>
            <a:ln w="19050" cap="flat" cmpd="sng">
              <a:solidFill>
                <a:srgbClr val="20124D"/>
              </a:solidFill>
              <a:prstDash val="solid"/>
              <a:round/>
              <a:headEnd type="none" w="med" len="med"/>
              <a:tailEnd type="none" w="med" len="med"/>
            </a:ln>
          </p:spPr>
        </p:cxnSp>
        <p:sp>
          <p:nvSpPr>
            <p:cNvPr id="287" name="Google Shape;294;p30">
              <a:extLst>
                <a:ext uri="{FF2B5EF4-FFF2-40B4-BE49-F238E27FC236}">
                  <a16:creationId xmlns:a16="http://schemas.microsoft.com/office/drawing/2014/main" id="{EB28208F-7E8E-A045-B497-86C9B0516597}"/>
                </a:ext>
              </a:extLst>
            </p:cNvPr>
            <p:cNvSpPr/>
            <p:nvPr/>
          </p:nvSpPr>
          <p:spPr>
            <a:xfrm rot="8100000">
              <a:off x="8000239" y="2305608"/>
              <a:ext cx="34789" cy="34789"/>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88" name="Google Shape;295;p30">
              <a:extLst>
                <a:ext uri="{FF2B5EF4-FFF2-40B4-BE49-F238E27FC236}">
                  <a16:creationId xmlns:a16="http://schemas.microsoft.com/office/drawing/2014/main" id="{A2577609-71F9-8C4C-BC99-4339DAC3437F}"/>
                </a:ext>
              </a:extLst>
            </p:cNvPr>
            <p:cNvCxnSpPr>
              <a:stCxn id="283" idx="2"/>
              <a:endCxn id="289" idx="4"/>
            </p:cNvCxnSpPr>
            <p:nvPr/>
          </p:nvCxnSpPr>
          <p:spPr>
            <a:xfrm rot="10800000" flipH="1">
              <a:off x="8251372" y="2335412"/>
              <a:ext cx="32700" cy="32700"/>
            </a:xfrm>
            <a:prstGeom prst="straightConnector1">
              <a:avLst/>
            </a:prstGeom>
            <a:noFill/>
            <a:ln w="19050" cap="flat" cmpd="sng">
              <a:solidFill>
                <a:srgbClr val="20124D"/>
              </a:solidFill>
              <a:prstDash val="solid"/>
              <a:round/>
              <a:headEnd type="none" w="med" len="med"/>
              <a:tailEnd type="none" w="med" len="med"/>
            </a:ln>
          </p:spPr>
        </p:cxnSp>
        <p:sp>
          <p:nvSpPr>
            <p:cNvPr id="289" name="Google Shape;296;p30">
              <a:extLst>
                <a:ext uri="{FF2B5EF4-FFF2-40B4-BE49-F238E27FC236}">
                  <a16:creationId xmlns:a16="http://schemas.microsoft.com/office/drawing/2014/main" id="{6A8976F4-F463-0341-BD9F-6F665E2C46EF}"/>
                </a:ext>
              </a:extLst>
            </p:cNvPr>
            <p:cNvSpPr/>
            <p:nvPr/>
          </p:nvSpPr>
          <p:spPr>
            <a:xfrm rot="2700000">
              <a:off x="8279085" y="2305608"/>
              <a:ext cx="34789" cy="34789"/>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90" name="Google Shape;297;p30">
              <a:extLst>
                <a:ext uri="{FF2B5EF4-FFF2-40B4-BE49-F238E27FC236}">
                  <a16:creationId xmlns:a16="http://schemas.microsoft.com/office/drawing/2014/main" id="{76DE8006-11DB-F141-BEF4-4EE150102430}"/>
                </a:ext>
              </a:extLst>
            </p:cNvPr>
            <p:cNvCxnSpPr>
              <a:stCxn id="291" idx="0"/>
              <a:endCxn id="283" idx="6"/>
            </p:cNvCxnSpPr>
            <p:nvPr/>
          </p:nvCxnSpPr>
          <p:spPr>
            <a:xfrm rot="10800000" flipH="1">
              <a:off x="8029933" y="2556849"/>
              <a:ext cx="32700" cy="32700"/>
            </a:xfrm>
            <a:prstGeom prst="straightConnector1">
              <a:avLst/>
            </a:prstGeom>
            <a:noFill/>
            <a:ln w="19050" cap="flat" cmpd="sng">
              <a:solidFill>
                <a:srgbClr val="20124D"/>
              </a:solidFill>
              <a:prstDash val="solid"/>
              <a:round/>
              <a:headEnd type="none" w="med" len="med"/>
              <a:tailEnd type="none" w="med" len="med"/>
            </a:ln>
          </p:spPr>
        </p:cxnSp>
        <p:sp>
          <p:nvSpPr>
            <p:cNvPr id="291" name="Google Shape;298;p30">
              <a:extLst>
                <a:ext uri="{FF2B5EF4-FFF2-40B4-BE49-F238E27FC236}">
                  <a16:creationId xmlns:a16="http://schemas.microsoft.com/office/drawing/2014/main" id="{17E65C89-3BD5-2845-9954-B1CCF96302D1}"/>
                </a:ext>
              </a:extLst>
            </p:cNvPr>
            <p:cNvSpPr/>
            <p:nvPr/>
          </p:nvSpPr>
          <p:spPr>
            <a:xfrm rot="2700000">
              <a:off x="8000239" y="2584455"/>
              <a:ext cx="34789" cy="34789"/>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92" name="Google Shape;299;p30">
              <a:extLst>
                <a:ext uri="{FF2B5EF4-FFF2-40B4-BE49-F238E27FC236}">
                  <a16:creationId xmlns:a16="http://schemas.microsoft.com/office/drawing/2014/main" id="{48B5CC6E-FD17-0846-8649-EC8DD0320D3B}"/>
                </a:ext>
              </a:extLst>
            </p:cNvPr>
            <p:cNvCxnSpPr>
              <a:endCxn id="293" idx="4"/>
            </p:cNvCxnSpPr>
            <p:nvPr/>
          </p:nvCxnSpPr>
          <p:spPr>
            <a:xfrm>
              <a:off x="8290663" y="2462413"/>
              <a:ext cx="46200" cy="0"/>
            </a:xfrm>
            <a:prstGeom prst="straightConnector1">
              <a:avLst/>
            </a:prstGeom>
            <a:noFill/>
            <a:ln w="19050" cap="flat" cmpd="sng">
              <a:solidFill>
                <a:srgbClr val="20124D"/>
              </a:solidFill>
              <a:prstDash val="solid"/>
              <a:round/>
              <a:headEnd type="none" w="med" len="med"/>
              <a:tailEnd type="none" w="med" len="med"/>
            </a:ln>
          </p:spPr>
        </p:cxnSp>
        <p:sp>
          <p:nvSpPr>
            <p:cNvPr id="293" name="Google Shape;300;p30">
              <a:extLst>
                <a:ext uri="{FF2B5EF4-FFF2-40B4-BE49-F238E27FC236}">
                  <a16:creationId xmlns:a16="http://schemas.microsoft.com/office/drawing/2014/main" id="{16B78FF1-5471-EE4A-BEA0-EACF6B1EEE33}"/>
                </a:ext>
              </a:extLst>
            </p:cNvPr>
            <p:cNvSpPr/>
            <p:nvPr/>
          </p:nvSpPr>
          <p:spPr>
            <a:xfrm rot="5400000">
              <a:off x="8336863" y="2445031"/>
              <a:ext cx="34763" cy="3476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94" name="Google Shape;301;p30">
              <a:extLst>
                <a:ext uri="{FF2B5EF4-FFF2-40B4-BE49-F238E27FC236}">
                  <a16:creationId xmlns:a16="http://schemas.microsoft.com/office/drawing/2014/main" id="{380EE15D-E601-9949-9504-A0753F2E91FC}"/>
                </a:ext>
              </a:extLst>
            </p:cNvPr>
            <p:cNvCxnSpPr>
              <a:stCxn id="295" idx="0"/>
            </p:cNvCxnSpPr>
            <p:nvPr/>
          </p:nvCxnSpPr>
          <p:spPr>
            <a:xfrm>
              <a:off x="7977277" y="2462413"/>
              <a:ext cx="46200" cy="0"/>
            </a:xfrm>
            <a:prstGeom prst="straightConnector1">
              <a:avLst/>
            </a:prstGeom>
            <a:noFill/>
            <a:ln w="19050" cap="flat" cmpd="sng">
              <a:solidFill>
                <a:srgbClr val="20124D"/>
              </a:solidFill>
              <a:prstDash val="solid"/>
              <a:round/>
              <a:headEnd type="none" w="med" len="med"/>
              <a:tailEnd type="none" w="med" len="med"/>
            </a:ln>
          </p:spPr>
        </p:cxnSp>
        <p:sp>
          <p:nvSpPr>
            <p:cNvPr id="295" name="Google Shape;302;p30">
              <a:extLst>
                <a:ext uri="{FF2B5EF4-FFF2-40B4-BE49-F238E27FC236}">
                  <a16:creationId xmlns:a16="http://schemas.microsoft.com/office/drawing/2014/main" id="{CCBC0F5C-9A6D-4246-A512-9961EF86E4CE}"/>
                </a:ext>
              </a:extLst>
            </p:cNvPr>
            <p:cNvSpPr/>
            <p:nvPr/>
          </p:nvSpPr>
          <p:spPr>
            <a:xfrm rot="5400000">
              <a:off x="7942514" y="2445031"/>
              <a:ext cx="34763" cy="3476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303;p30">
              <a:extLst>
                <a:ext uri="{FF2B5EF4-FFF2-40B4-BE49-F238E27FC236}">
                  <a16:creationId xmlns:a16="http://schemas.microsoft.com/office/drawing/2014/main" id="{B10996BB-C17C-2243-8B63-04F003E6E60C}"/>
                </a:ext>
              </a:extLst>
            </p:cNvPr>
            <p:cNvSpPr/>
            <p:nvPr/>
          </p:nvSpPr>
          <p:spPr>
            <a:xfrm>
              <a:off x="8139662" y="2247857"/>
              <a:ext cx="34763" cy="3476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304;p30">
              <a:extLst>
                <a:ext uri="{FF2B5EF4-FFF2-40B4-BE49-F238E27FC236}">
                  <a16:creationId xmlns:a16="http://schemas.microsoft.com/office/drawing/2014/main" id="{EBB0AE8B-595A-9E4A-9B10-546A8E833442}"/>
                </a:ext>
              </a:extLst>
            </p:cNvPr>
            <p:cNvSpPr/>
            <p:nvPr/>
          </p:nvSpPr>
          <p:spPr>
            <a:xfrm>
              <a:off x="8139662" y="2642206"/>
              <a:ext cx="34763" cy="34763"/>
            </a:xfrm>
            <a:prstGeom prst="ellipse">
              <a:avLst/>
            </a:prstGeom>
            <a:noFill/>
            <a:ln w="1905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305;p30">
              <a:extLst>
                <a:ext uri="{FF2B5EF4-FFF2-40B4-BE49-F238E27FC236}">
                  <a16:creationId xmlns:a16="http://schemas.microsoft.com/office/drawing/2014/main" id="{6E250E03-F946-D64B-A3AF-C13C879D1DB6}"/>
                </a:ext>
              </a:extLst>
            </p:cNvPr>
            <p:cNvSpPr/>
            <p:nvPr/>
          </p:nvSpPr>
          <p:spPr>
            <a:xfrm rot="2700000">
              <a:off x="8182996" y="2401697"/>
              <a:ext cx="34789" cy="34789"/>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306;p30">
              <a:extLst>
                <a:ext uri="{FF2B5EF4-FFF2-40B4-BE49-F238E27FC236}">
                  <a16:creationId xmlns:a16="http://schemas.microsoft.com/office/drawing/2014/main" id="{7E352752-93CE-0942-AF04-2FC024327C5C}"/>
                </a:ext>
              </a:extLst>
            </p:cNvPr>
            <p:cNvSpPr/>
            <p:nvPr/>
          </p:nvSpPr>
          <p:spPr>
            <a:xfrm rot="2700000">
              <a:off x="8100315" y="2489473"/>
              <a:ext cx="17395" cy="17395"/>
            </a:xfrm>
            <a:prstGeom prst="ellipse">
              <a:avLst/>
            </a:pr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7;p30">
              <a:extLst>
                <a:ext uri="{FF2B5EF4-FFF2-40B4-BE49-F238E27FC236}">
                  <a16:creationId xmlns:a16="http://schemas.microsoft.com/office/drawing/2014/main" id="{712CEC0D-9284-7A41-8DC0-881ED65CF03D}"/>
                </a:ext>
              </a:extLst>
            </p:cNvPr>
            <p:cNvSpPr/>
            <p:nvPr/>
          </p:nvSpPr>
          <p:spPr>
            <a:xfrm rot="2700000">
              <a:off x="8199613" y="2504983"/>
              <a:ext cx="17395" cy="17395"/>
            </a:xfrm>
            <a:prstGeom prst="ellipse">
              <a:avLst/>
            </a:prstGeom>
            <a:solidFill>
              <a:srgbClr val="5DC2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01" name="Google Shape;308;p30">
              <a:extLst>
                <a:ext uri="{FF2B5EF4-FFF2-40B4-BE49-F238E27FC236}">
                  <a16:creationId xmlns:a16="http://schemas.microsoft.com/office/drawing/2014/main" id="{774052B2-08B3-4246-9A08-6143E87D6CBB}"/>
                </a:ext>
              </a:extLst>
            </p:cNvPr>
            <p:cNvCxnSpPr>
              <a:stCxn id="296" idx="4"/>
              <a:endCxn id="283" idx="3"/>
            </p:cNvCxnSpPr>
            <p:nvPr/>
          </p:nvCxnSpPr>
          <p:spPr>
            <a:xfrm>
              <a:off x="8157043" y="2282620"/>
              <a:ext cx="0" cy="46500"/>
            </a:xfrm>
            <a:prstGeom prst="straightConnector1">
              <a:avLst/>
            </a:prstGeom>
            <a:noFill/>
            <a:ln w="19050" cap="flat" cmpd="sng">
              <a:solidFill>
                <a:srgbClr val="20124D"/>
              </a:solidFill>
              <a:prstDash val="solid"/>
              <a:round/>
              <a:headEnd type="none" w="med" len="med"/>
              <a:tailEnd type="none" w="med" len="med"/>
            </a:ln>
          </p:spPr>
        </p:cxnSp>
        <p:cxnSp>
          <p:nvCxnSpPr>
            <p:cNvPr id="302" name="Google Shape;309;p30">
              <a:extLst>
                <a:ext uri="{FF2B5EF4-FFF2-40B4-BE49-F238E27FC236}">
                  <a16:creationId xmlns:a16="http://schemas.microsoft.com/office/drawing/2014/main" id="{52E92491-E522-7645-BC73-5BBD8A2380B7}"/>
                </a:ext>
              </a:extLst>
            </p:cNvPr>
            <p:cNvCxnSpPr>
              <a:stCxn id="297" idx="0"/>
              <a:endCxn id="283" idx="7"/>
            </p:cNvCxnSpPr>
            <p:nvPr/>
          </p:nvCxnSpPr>
          <p:spPr>
            <a:xfrm rot="10800000">
              <a:off x="8157043" y="2595706"/>
              <a:ext cx="0" cy="46500"/>
            </a:xfrm>
            <a:prstGeom prst="straightConnector1">
              <a:avLst/>
            </a:prstGeom>
            <a:noFill/>
            <a:ln w="19050" cap="flat" cmpd="sng">
              <a:solidFill>
                <a:srgbClr val="20124D"/>
              </a:solidFill>
              <a:prstDash val="solid"/>
              <a:round/>
              <a:headEnd type="none" w="med" len="med"/>
              <a:tailEnd type="none" w="med" len="med"/>
            </a:ln>
          </p:spPr>
        </p:cxnSp>
      </p:grpSp>
      <p:sp>
        <p:nvSpPr>
          <p:cNvPr id="4" name="TextBox 3">
            <a:extLst>
              <a:ext uri="{FF2B5EF4-FFF2-40B4-BE49-F238E27FC236}">
                <a16:creationId xmlns:a16="http://schemas.microsoft.com/office/drawing/2014/main" id="{1E2C3516-ACB7-42F7-8DF4-761010357FBF}"/>
              </a:ext>
            </a:extLst>
          </p:cNvPr>
          <p:cNvSpPr txBox="1"/>
          <p:nvPr/>
        </p:nvSpPr>
        <p:spPr>
          <a:xfrm>
            <a:off x="96780" y="6037041"/>
            <a:ext cx="265420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62C52"/>
                </a:solidFill>
                <a:latin typeface="Arial"/>
                <a:cs typeface="Arial"/>
              </a:rPr>
              <a:t>World Health Organization, 17 April 2020. </a:t>
            </a:r>
            <a:r>
              <a:rPr lang="en-US" sz="1000">
                <a:solidFill>
                  <a:srgbClr val="062C52"/>
                </a:solidFill>
                <a:latin typeface="Arial"/>
                <a:ea typeface="+mn-lt"/>
                <a:cs typeface="Arial"/>
                <a:hlinkClick r:id="rId2">
                  <a:extLst>
                    <a:ext uri="{A12FA001-AC4F-418D-AE19-62706E023703}">
                      <ahyp:hlinkClr xmlns:ahyp="http://schemas.microsoft.com/office/drawing/2018/hyperlinkcolor" val="tx"/>
                    </a:ext>
                  </a:extLst>
                </a:hlinkClick>
              </a:rPr>
              <a:t>https://www.who.int/emergencies/diseases/novel-coronavirus-2019/question-and-answers-hub/q-a-detail/q-a-coronaviruses</a:t>
            </a:r>
            <a:endParaRPr lang="en-US" sz="1000">
              <a:solidFill>
                <a:srgbClr val="062C52"/>
              </a:solidFill>
              <a:latin typeface="Arial"/>
              <a:cs typeface="Arial"/>
            </a:endParaRPr>
          </a:p>
        </p:txBody>
      </p:sp>
    </p:spTree>
    <p:extLst>
      <p:ext uri="{BB962C8B-B14F-4D97-AF65-F5344CB8AC3E}">
        <p14:creationId xmlns:p14="http://schemas.microsoft.com/office/powerpoint/2010/main" val="3276338407"/>
      </p:ext>
    </p:extLst>
  </p:cSld>
  <p:clrMapOvr>
    <a:masterClrMapping/>
  </p:clrMapOvr>
</p:sld>
</file>

<file path=ppt/theme/theme1.xml><?xml version="1.0" encoding="utf-8"?>
<a:theme xmlns:a="http://schemas.openxmlformats.org/drawingml/2006/main" name="Office Theme">
  <a:themeElements>
    <a:clrScheme name="RTI">
      <a:dk1>
        <a:srgbClr val="002C54"/>
      </a:dk1>
      <a:lt1>
        <a:srgbClr val="FFFFFF"/>
      </a:lt1>
      <a:dk2>
        <a:srgbClr val="062C51"/>
      </a:dk2>
      <a:lt2>
        <a:srgbClr val="FFFFFF"/>
      </a:lt2>
      <a:accent1>
        <a:srgbClr val="0D717E"/>
      </a:accent1>
      <a:accent2>
        <a:srgbClr val="3E205E"/>
      </a:accent2>
      <a:accent3>
        <a:srgbClr val="F37020"/>
      </a:accent3>
      <a:accent4>
        <a:srgbClr val="740E24"/>
      </a:accent4>
      <a:accent5>
        <a:srgbClr val="DD9A32"/>
      </a:accent5>
      <a:accent6>
        <a:srgbClr val="062C51"/>
      </a:accent6>
      <a:hlink>
        <a:srgbClr val="515960"/>
      </a:hlink>
      <a:folHlink>
        <a:srgbClr val="51596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t East TAS Field Implementation Training (Read-Only)" id="{85D32DDF-E1EA-1843-B129-1A1831E65E1D}" vid="{7695D8DE-8632-8C4E-88BD-401E9F092A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c17c7d9-1104-4580-82e6-a02461e7a1c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C29C1CE6DB3545BC74397E3738D5E7" ma:contentTypeVersion="10" ma:contentTypeDescription="Create a new document." ma:contentTypeScope="" ma:versionID="068a5b7962c7337708c7976464c1f770">
  <xsd:schema xmlns:xsd="http://www.w3.org/2001/XMLSchema" xmlns:xs="http://www.w3.org/2001/XMLSchema" xmlns:p="http://schemas.microsoft.com/office/2006/metadata/properties" xmlns:ns2="055e1bd2-d2ba-4e9a-8505-7f45adf75b34" xmlns:ns3="fc17c7d9-1104-4580-82e6-a02461e7a1c9" targetNamespace="http://schemas.microsoft.com/office/2006/metadata/properties" ma:root="true" ma:fieldsID="0fca7c5962e85d0950d7fcf1ad0bd70c" ns2:_="" ns3:_="">
    <xsd:import namespace="055e1bd2-d2ba-4e9a-8505-7f45adf75b34"/>
    <xsd:import namespace="fc17c7d9-1104-4580-82e6-a02461e7a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e1bd2-d2ba-4e9a-8505-7f45adf75b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17c7d9-1104-4580-82e6-a02461e7a1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DE6258-1E33-49BA-90EA-168CA5BC0EDD}">
  <ds:schemaRefs>
    <ds:schemaRef ds:uri="http://schemas.microsoft.com/sharepoint/v3/contenttype/forms"/>
  </ds:schemaRefs>
</ds:datastoreItem>
</file>

<file path=customXml/itemProps2.xml><?xml version="1.0" encoding="utf-8"?>
<ds:datastoreItem xmlns:ds="http://schemas.openxmlformats.org/officeDocument/2006/customXml" ds:itemID="{B798544A-528E-435F-B48C-FBDFC7F631BE}">
  <ds:schemaRefs>
    <ds:schemaRef ds:uri="c878c506-e5f8-406b-a782-8f2238e3cafb"/>
    <ds:schemaRef ds:uri="fc17c7d9-1104-4580-82e6-a02461e7a1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2E05EDD-8DEA-4C3A-8C1D-0C46CEC76185}">
  <ds:schemaRefs>
    <ds:schemaRef ds:uri="055e1bd2-d2ba-4e9a-8505-7f45adf75b34"/>
    <ds:schemaRef ds:uri="fc17c7d9-1104-4580-82e6-a02461e7a1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87</Slides>
  <Notes>23</Notes>
  <HiddenSlides>0</HiddenSlide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Transmission Assessment Survey (TAS) COVID-19 Training Module </vt:lpstr>
      <vt:lpstr>About this resource</vt:lpstr>
      <vt:lpstr>TRAINING</vt:lpstr>
      <vt:lpstr>Norms during in-person trainings</vt:lpstr>
      <vt:lpstr>Virtual trainings</vt:lpstr>
      <vt:lpstr>In-person training guidelines</vt:lpstr>
      <vt:lpstr>Additional equipment list for in-person trainings</vt:lpstr>
      <vt:lpstr>COVID-19 GENERAL INFORMATION</vt:lpstr>
      <vt:lpstr>What is COVID-19?</vt:lpstr>
      <vt:lpstr>Is there a vaccine, drug, or treatment for COVID-19?</vt:lpstr>
      <vt:lpstr>Screening for COVID-19 symptoms</vt:lpstr>
      <vt:lpstr>How serious is COVID-19?</vt:lpstr>
      <vt:lpstr>High-risk groups</vt:lpstr>
      <vt:lpstr>How does COVID-19 spread?</vt:lpstr>
      <vt:lpstr>How long does COVID-19 survive on surfaces?</vt:lpstr>
      <vt:lpstr>Suspect cases</vt:lpstr>
      <vt:lpstr>What can I do to protect myself and others?</vt:lpstr>
      <vt:lpstr>Wearing a disposable mask</vt:lpstr>
      <vt:lpstr>How to wear a cloth/fabric mask</vt:lpstr>
      <vt:lpstr>How to wear a medical mask</vt:lpstr>
      <vt:lpstr>How to hand-wash</vt:lpstr>
      <vt:lpstr>How to hand-wash (2)</vt:lpstr>
      <vt:lpstr>Let's practice!</vt:lpstr>
      <vt:lpstr>Questions?</vt:lpstr>
      <vt:lpstr>Test your understanding</vt:lpstr>
      <vt:lpstr>Test your understanding (2)</vt:lpstr>
      <vt:lpstr>Test your understanding (3)</vt:lpstr>
      <vt:lpstr>GENERAL SURVEY TEAM PRECAUTIONS</vt:lpstr>
      <vt:lpstr>Composition of survey team</vt:lpstr>
      <vt:lpstr>Health of survey team</vt:lpstr>
      <vt:lpstr>Supervisor general responsibilities</vt:lpstr>
      <vt:lpstr>General survey protocols</vt:lpstr>
      <vt:lpstr>Minimum additional materials</vt:lpstr>
      <vt:lpstr>Minimum additional materials (2)</vt:lpstr>
      <vt:lpstr>Minimum additional materials (3)</vt:lpstr>
      <vt:lpstr>TRANSPORTATION</vt:lpstr>
      <vt:lpstr>Getting to and from survey sites</vt:lpstr>
      <vt:lpstr>Screening for COVID-19 symptoms</vt:lpstr>
      <vt:lpstr>Spacing in cars when traveling</vt:lpstr>
      <vt:lpstr>Arrival at destination</vt:lpstr>
      <vt:lpstr>HOUSEHOLD LF SURVEY</vt:lpstr>
      <vt:lpstr>Standard protocol upon arrival</vt:lpstr>
      <vt:lpstr>Standard protocol upon arrival (2)</vt:lpstr>
      <vt:lpstr>Standard protocol upon arrival (3)</vt:lpstr>
      <vt:lpstr>Prior to conducting the examination</vt:lpstr>
      <vt:lpstr>Conducting the examination</vt:lpstr>
      <vt:lpstr>Conducting the examination (2)</vt:lpstr>
      <vt:lpstr>Questions?</vt:lpstr>
      <vt:lpstr>Test your understanding</vt:lpstr>
      <vt:lpstr>Test your understanding</vt:lpstr>
      <vt:lpstr>Discussion</vt:lpstr>
      <vt:lpstr>Discussion (2)</vt:lpstr>
      <vt:lpstr>Let's practice!</vt:lpstr>
      <vt:lpstr>PowerPoint Presentation</vt:lpstr>
      <vt:lpstr>Standard protocol before day of survey</vt:lpstr>
      <vt:lpstr>Stations set up</vt:lpstr>
      <vt:lpstr>Standard protocol on the day of survey</vt:lpstr>
      <vt:lpstr>Conducting the examination</vt:lpstr>
      <vt:lpstr>Conducting the examination (2)</vt:lpstr>
      <vt:lpstr>Questions?</vt:lpstr>
      <vt:lpstr>Test your understanding</vt:lpstr>
      <vt:lpstr>Test your understanding</vt:lpstr>
      <vt:lpstr>Discussion</vt:lpstr>
      <vt:lpstr>Discussion (2)</vt:lpstr>
      <vt:lpstr>Let's practice!</vt:lpstr>
      <vt:lpstr>PowerPoint Presentation</vt:lpstr>
      <vt:lpstr>Standard protocol upon arrival</vt:lpstr>
      <vt:lpstr>Testing conducted in classrooms</vt:lpstr>
      <vt:lpstr>Stations set up</vt:lpstr>
      <vt:lpstr>Conducting the examination</vt:lpstr>
      <vt:lpstr>Conducting the examination</vt:lpstr>
      <vt:lpstr>Questions?</vt:lpstr>
      <vt:lpstr>Test your understanding</vt:lpstr>
      <vt:lpstr>Test your understanding</vt:lpstr>
      <vt:lpstr>Discussion</vt:lpstr>
      <vt:lpstr>Discussion (2)</vt:lpstr>
      <vt:lpstr>Let's practice!</vt:lpstr>
      <vt:lpstr>PowerPoint Presentation</vt:lpstr>
      <vt:lpstr>Supervision in the context of COVID-19</vt:lpstr>
      <vt:lpstr>Survey pre-training: supervision checklist (1)</vt:lpstr>
      <vt:lpstr>Survey pre-training: supervision checklist (2)</vt:lpstr>
      <vt:lpstr>Survey post-training: supervision checklist (1)</vt:lpstr>
      <vt:lpstr>Survey post-training: supervision checklist (2)</vt:lpstr>
      <vt:lpstr>Survey: supervision checklist (1)</vt:lpstr>
      <vt:lpstr>Survey supervision checklist (2)</vt:lpstr>
      <vt:lpstr>Questions?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Assessment Survey (TAS) COVID-19 Training Module </dc:title>
  <dc:creator>Sophia Dahmani</dc:creator>
  <cp:revision>26</cp:revision>
  <dcterms:created xsi:type="dcterms:W3CDTF">2020-09-14T17:39:06Z</dcterms:created>
  <dcterms:modified xsi:type="dcterms:W3CDTF">2020-12-02T13:24:05Z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0x0101007EC29C1CE6DB3545BC74397E3738D5E7</vt:lpwstr>
  </property>
  <property fmtid="{D5CDD505-2E9C-101B-9397-08002B2CF9AE}" pid="3" name="Order">
    <vt:r8>28300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_SourceUrl">
    <vt:lpwstr/>
  </property>
  <property fmtid="{D5CDD505-2E9C-101B-9397-08002B2CF9AE}" pid="9" name="_SharedFileIndex">
    <vt:lpwstr/>
  </property>
</Properties>
</file>